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57" r:id="rId3"/>
    <p:sldId id="322" r:id="rId4"/>
    <p:sldId id="262" r:id="rId5"/>
    <p:sldId id="303" r:id="rId6"/>
    <p:sldId id="258" r:id="rId7"/>
    <p:sldId id="302" r:id="rId8"/>
    <p:sldId id="323" r:id="rId9"/>
    <p:sldId id="300" r:id="rId10"/>
    <p:sldId id="299" r:id="rId11"/>
    <p:sldId id="318" r:id="rId12"/>
    <p:sldId id="304" r:id="rId13"/>
    <p:sldId id="317" r:id="rId14"/>
    <p:sldId id="310" r:id="rId15"/>
    <p:sldId id="306" r:id="rId16"/>
    <p:sldId id="307" r:id="rId17"/>
    <p:sldId id="305" r:id="rId18"/>
    <p:sldId id="312" r:id="rId19"/>
    <p:sldId id="311" r:id="rId20"/>
    <p:sldId id="320" r:id="rId21"/>
    <p:sldId id="308" r:id="rId22"/>
    <p:sldId id="275" r:id="rId23"/>
    <p:sldId id="319" r:id="rId24"/>
    <p:sldId id="301" r:id="rId25"/>
    <p:sldId id="324" r:id="rId26"/>
    <p:sldId id="316" r:id="rId27"/>
    <p:sldId id="261" r:id="rId28"/>
    <p:sldId id="286" r:id="rId29"/>
    <p:sldId id="292" r:id="rId30"/>
    <p:sldId id="291" r:id="rId31"/>
    <p:sldId id="263" r:id="rId32"/>
    <p:sldId id="325" r:id="rId33"/>
    <p:sldId id="298" r:id="rId34"/>
    <p:sldId id="326" r:id="rId35"/>
  </p:sldIdLst>
  <p:sldSz cx="9144000" cy="6858000" type="screen4x3"/>
  <p:notesSz cx="9144000" cy="6858000"/>
  <p:defaultTextStyle>
    <a:defPPr>
      <a:defRPr lang="en-US"/>
    </a:defPPr>
    <a:lvl1pPr marL="0" lvl="0"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8905" initials="1"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3366CC"/>
    <a:srgbClr val="000099"/>
    <a:srgbClr val="0000CC"/>
    <a:srgbClr val="06085A"/>
    <a:srgbClr val="A50021"/>
    <a:srgbClr val="CC3300"/>
    <a:srgbClr val="F742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108" d="100"/>
          <a:sy n="108" d="100"/>
        </p:scale>
        <p:origin x="-1704" y="-78"/>
      </p:cViewPr>
      <p:guideLst>
        <p:guide orient="horz" pos="2160"/>
        <p:guide pos="2880"/>
      </p:guideLst>
    </p:cSldViewPr>
  </p:slideViewPr>
  <p:notesTextViewPr>
    <p:cViewPr>
      <p:scale>
        <a:sx n="100" d="100"/>
        <a:sy n="100" d="100"/>
      </p:scale>
      <p:origin x="0" y="0"/>
    </p:cViewPr>
  </p:notesText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commentAuthors" Target="commentAuthors.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notesMaster" Target="notesMasters/notesMaster1.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4-13T20:19:19.308" idx="1">
    <p:pos x="10" y="10"/>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7173" name="备注占位符 4"/>
          <p:cNvSpPr>
            <a:spLocks noGrp="1"/>
          </p:cNvSpPr>
          <p:nvPr>
            <p:ph type="body" sz="quarter"/>
          </p:nvPr>
        </p:nvSpPr>
        <p:spPr>
          <a:xfrm>
            <a:off x="914400" y="3257550"/>
            <a:ext cx="7315200" cy="3086100"/>
          </a:xfrm>
          <a:prstGeom prst="rect">
            <a:avLst/>
          </a:prstGeom>
          <a:noFill/>
          <a:ln w="9525">
            <a:noFill/>
          </a:ln>
        </p:spPr>
        <p:txBody>
          <a:bodyPr vert="horz" lIns="91440" tIns="45720" rIns="91440" bIns="45720" anchor="t" anchorCtr="0"/>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6" name="页脚占位符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5180013" y="6513513"/>
            <a:ext cx="3962400" cy="342900"/>
          </a:xfrm>
          <a:prstGeom prst="rect">
            <a:avLst/>
          </a:prstGeom>
        </p:spPr>
        <p:txBody>
          <a:bodyPr vert="horz" lIns="91440" tIns="45720" rIns="91440" bIns="45720" rtlCol="0" anchor="b"/>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245225"/>
            <a:ext cx="2133600" cy="476250"/>
          </a:xfrm>
          <a:prstGeom prst="rect">
            <a:avLst/>
          </a:prstGeom>
          <a:noFill/>
          <a:ln w="9525">
            <a:noFill/>
            <a:miter lim="800000"/>
          </a:ln>
          <a:effectLst/>
        </p:spPr>
        <p:txBody>
          <a:bodyPr vert="horz" wrap="square" lIns="91440" tIns="45720" rIns="91440" bIns="45720" numCol="1" anchor="t" anchorCtr="0" compatLnSpc="1"/>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a:xfrm>
            <a:off x="3124200" y="6245225"/>
            <a:ext cx="2895600" cy="476250"/>
          </a:xfrm>
          <a:prstGeom prst="rect">
            <a:avLst/>
          </a:prstGeom>
          <a:noFill/>
          <a:ln w="9525">
            <a:noFill/>
            <a:miter lim="800000"/>
          </a:ln>
          <a:effectLst/>
        </p:spPr>
        <p:txBody>
          <a:bodyPr vert="horz" wrap="square" lIns="91440" tIns="45720" rIns="91440" bIns="45720" numCol="1" anchor="t" anchorCtr="0" compatLnSpc="1"/>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a:xfrm>
            <a:off x="6553200" y="6245225"/>
            <a:ext cx="2133600" cy="476250"/>
          </a:xfrm>
          <a:prstGeom prst="rect">
            <a:avLst/>
          </a:prstGeom>
          <a:noFill/>
          <a:ln w="9525">
            <a:noFill/>
            <a:miter lim="800000"/>
          </a:ln>
          <a:effectLst/>
        </p:spPr>
        <p:txBody>
          <a:bodyPr vert="horz" wrap="square" lIns="91440" tIns="45720" rIns="91440" bIns="45720" numCol="1" anchor="t" anchorCtr="0" compatLnSpc="1"/>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245225"/>
            <a:ext cx="2133600" cy="476250"/>
          </a:xfrm>
          <a:prstGeom prst="rect">
            <a:avLst/>
          </a:prstGeom>
          <a:noFill/>
          <a:ln w="9525">
            <a:noFill/>
            <a:miter lim="800000"/>
          </a:ln>
          <a:effectLst/>
        </p:spPr>
        <p:txBody>
          <a:bodyPr vert="horz" wrap="square" lIns="91440" tIns="45720" rIns="91440" bIns="45720" numCol="1" anchor="t" anchorCtr="0" compatLnSpc="1"/>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a:xfrm>
            <a:off x="3124200" y="6245225"/>
            <a:ext cx="2895600" cy="476250"/>
          </a:xfrm>
          <a:prstGeom prst="rect">
            <a:avLst/>
          </a:prstGeom>
          <a:noFill/>
          <a:ln w="9525">
            <a:noFill/>
            <a:miter lim="800000"/>
          </a:ln>
          <a:effectLst/>
        </p:spPr>
        <p:txBody>
          <a:bodyPr vert="horz" wrap="square" lIns="91440" tIns="45720" rIns="91440" bIns="45720" numCol="1" anchor="t" anchorCtr="0" compatLnSpc="1"/>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a:xfrm>
            <a:off x="6553200" y="6245225"/>
            <a:ext cx="2133600" cy="476250"/>
          </a:xfrm>
          <a:prstGeom prst="rect">
            <a:avLst/>
          </a:prstGeom>
          <a:noFill/>
          <a:ln w="9525">
            <a:noFill/>
            <a:miter lim="800000"/>
          </a:ln>
          <a:effectLst/>
        </p:spPr>
        <p:txBody>
          <a:bodyPr vert="horz" wrap="square" lIns="91440" tIns="45720" rIns="91440" bIns="45720" numCol="1" anchor="t" anchorCtr="0" compatLnSpc="1"/>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245225"/>
            <a:ext cx="2133600" cy="476250"/>
          </a:xfrm>
          <a:prstGeom prst="rect">
            <a:avLst/>
          </a:prstGeom>
          <a:noFill/>
          <a:ln w="9525">
            <a:noFill/>
            <a:miter lim="800000"/>
          </a:ln>
          <a:effectLst/>
        </p:spPr>
        <p:txBody>
          <a:bodyPr vert="horz" wrap="square" lIns="91440" tIns="45720" rIns="91440" bIns="45720" numCol="1" anchor="t" anchorCtr="0" compatLnSpc="1"/>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a:xfrm>
            <a:off x="3124200" y="6245225"/>
            <a:ext cx="2895600" cy="476250"/>
          </a:xfrm>
          <a:prstGeom prst="rect">
            <a:avLst/>
          </a:prstGeom>
          <a:noFill/>
          <a:ln w="9525">
            <a:noFill/>
            <a:miter lim="800000"/>
          </a:ln>
          <a:effectLst/>
        </p:spPr>
        <p:txBody>
          <a:bodyPr vert="horz" wrap="square" lIns="91440" tIns="45720" rIns="91440" bIns="45720" numCol="1" anchor="t" anchorCtr="0" compatLnSpc="1"/>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a:xfrm>
            <a:off x="6553200" y="6245225"/>
            <a:ext cx="2133600" cy="476250"/>
          </a:xfrm>
          <a:prstGeom prst="rect">
            <a:avLst/>
          </a:prstGeom>
          <a:noFill/>
          <a:ln w="9525">
            <a:noFill/>
            <a:miter lim="800000"/>
          </a:ln>
          <a:effectLst/>
        </p:spPr>
        <p:txBody>
          <a:bodyPr vert="horz" wrap="square" lIns="91440" tIns="45720" rIns="91440" bIns="45720" numCol="1" anchor="t" anchorCtr="0" compatLnSpc="1"/>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245225"/>
            <a:ext cx="2133600" cy="476250"/>
          </a:xfrm>
          <a:prstGeom prst="rect">
            <a:avLst/>
          </a:prstGeom>
          <a:noFill/>
          <a:ln w="9525">
            <a:noFill/>
            <a:miter lim="800000"/>
          </a:ln>
          <a:effectLst/>
        </p:spPr>
        <p:txBody>
          <a:bodyPr vert="horz" wrap="square" lIns="91440" tIns="45720" rIns="91440" bIns="45720" numCol="1" anchor="t" anchorCtr="0" compatLnSpc="1"/>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a:xfrm>
            <a:off x="3124200" y="6245225"/>
            <a:ext cx="2895600" cy="476250"/>
          </a:xfrm>
          <a:prstGeom prst="rect">
            <a:avLst/>
          </a:prstGeom>
          <a:noFill/>
          <a:ln w="9525">
            <a:noFill/>
            <a:miter lim="800000"/>
          </a:ln>
          <a:effectLst/>
        </p:spPr>
        <p:txBody>
          <a:bodyPr vert="horz" wrap="square" lIns="91440" tIns="45720" rIns="91440" bIns="45720" numCol="1" anchor="t" anchorCtr="0" compatLnSpc="1"/>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a:xfrm>
            <a:off x="6553200" y="6245225"/>
            <a:ext cx="2133600" cy="476250"/>
          </a:xfrm>
          <a:prstGeom prst="rect">
            <a:avLst/>
          </a:prstGeom>
          <a:noFill/>
          <a:ln w="9525">
            <a:noFill/>
            <a:miter lim="800000"/>
          </a:ln>
          <a:effectLst/>
        </p:spPr>
        <p:txBody>
          <a:bodyPr vert="horz" wrap="square" lIns="91440" tIns="45720" rIns="91440" bIns="45720" numCol="1" anchor="t" anchorCtr="0" compatLnSpc="1"/>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userDrawn="1">
  <p:cSld name="1_标题幻灯片">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245225"/>
            <a:ext cx="2133600" cy="476250"/>
          </a:xfrm>
          <a:prstGeom prst="rect">
            <a:avLst/>
          </a:prstGeom>
          <a:noFill/>
          <a:ln w="9525">
            <a:noFill/>
            <a:miter lim="800000"/>
          </a:ln>
          <a:effectLst/>
        </p:spPr>
        <p:txBody>
          <a:bodyPr vert="horz" wrap="square" lIns="91440" tIns="45720" rIns="91440" bIns="45720" numCol="1" anchor="t" anchorCtr="0" compatLnSpc="1"/>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a:xfrm>
            <a:off x="3124200" y="6245225"/>
            <a:ext cx="2895600" cy="476250"/>
          </a:xfrm>
          <a:prstGeom prst="rect">
            <a:avLst/>
          </a:prstGeom>
          <a:noFill/>
          <a:ln w="9525">
            <a:noFill/>
            <a:miter lim="800000"/>
          </a:ln>
          <a:effectLst/>
        </p:spPr>
        <p:txBody>
          <a:bodyPr vert="horz" wrap="square" lIns="91440" tIns="45720" rIns="91440" bIns="45720" numCol="1" anchor="t" anchorCtr="0" compatLnSpc="1"/>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a:xfrm>
            <a:off x="6553200" y="6245225"/>
            <a:ext cx="2133600" cy="476250"/>
          </a:xfrm>
          <a:prstGeom prst="rect">
            <a:avLst/>
          </a:prstGeom>
          <a:noFill/>
          <a:ln w="9525">
            <a:noFill/>
            <a:miter lim="800000"/>
          </a:ln>
          <a:effectLst/>
        </p:spPr>
        <p:txBody>
          <a:bodyPr vert="horz" wrap="square" lIns="91440" tIns="45720" rIns="91440" bIns="45720" numCol="1" anchor="t" anchorCtr="0" compatLnSpc="1"/>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zh-CN" altLang="en-US" sz="3200" b="0" i="0" u="none" strike="noStrike" kern="0" cap="none" spc="0" normalizeH="0" baseline="0" noProof="0" smtClean="0">
                <a:ln>
                  <a:noFill/>
                </a:ln>
                <a:solidFill>
                  <a:schemeClr val="tx1"/>
                </a:solidFill>
                <a:effectLst/>
                <a:uLnTx/>
                <a:uFillTx/>
                <a:latin typeface="+mn-lt"/>
                <a:ea typeface="+mn-ea"/>
                <a:cs typeface="+mn-cs"/>
              </a:rPr>
              <a:t>单击图标添加图片</a:t>
            </a: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Rectangle 3"/>
          <p:cNvSpPr>
            <a:spLocks noGrp="1"/>
          </p:cNvSpPr>
          <p:nvPr>
            <p:ph type="body"/>
          </p:nvPr>
        </p:nvSpPr>
        <p:spPr>
          <a:xfrm>
            <a:off x="457200" y="1600200"/>
            <a:ext cx="8229600" cy="4525963"/>
          </a:xfrm>
          <a:prstGeom prst="rect">
            <a:avLst/>
          </a:prstGeom>
          <a:noFill/>
          <a:ln w="9525">
            <a:noFill/>
          </a:ln>
        </p:spPr>
        <p:txBody>
          <a:bodyPr anchor="t" anchorCtr="0"/>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1.png"/><Relationship Id="rId3" Type="http://schemas.microsoft.com/office/2007/relationships/media" Target="file:///D:\&#22235;&#24029;&#30465;&#21326;&#22799;&#24425;&#20113;&#24037;&#31243;&#21672;&#35810;&#26377;&#38480;&#36131;&#20219;&#20844;&#21496;\PPT\&#26234;&#24935;&#22478;&#24066;\&#26234;&#24935;&#31038;&#21306;-&#21326;&#22799;&#24425;&#20113;\&#36890;&#36807;APP&#35270;&#39057;&#23637;&#31034;&#26234;&#24935;&#31038;&#21306;.avi" TargetMode="External"/><Relationship Id="rId2" Type="http://schemas.openxmlformats.org/officeDocument/2006/relationships/video" Target="file:///D:\&#22235;&#24029;&#30465;&#21326;&#22799;&#24425;&#20113;&#24037;&#31243;&#21672;&#35810;&#26377;&#38480;&#36131;&#20219;&#20844;&#21496;\PPT\&#26234;&#24935;&#22478;&#24066;\&#26234;&#24935;&#31038;&#21306;-&#21326;&#22799;&#24425;&#20113;\&#36890;&#36807;APP&#35270;&#39057;&#23637;&#31034;&#26234;&#24935;&#31038;&#21306;.avi" TargetMode="External"/><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jpeg"/><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9" Type="http://schemas.openxmlformats.org/officeDocument/2006/relationships/image" Target="../media/image25.jpeg"/><Relationship Id="rId8" Type="http://schemas.openxmlformats.org/officeDocument/2006/relationships/image" Target="../media/image24.jpeg"/><Relationship Id="rId7" Type="http://schemas.openxmlformats.org/officeDocument/2006/relationships/image" Target="../media/image23.png"/><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2" Type="http://schemas.openxmlformats.org/officeDocument/2006/relationships/slideLayout" Target="../slideLayouts/slideLayout2.xml"/><Relationship Id="rId11" Type="http://schemas.openxmlformats.org/officeDocument/2006/relationships/image" Target="../media/image27.jpeg"/><Relationship Id="rId10" Type="http://schemas.openxmlformats.org/officeDocument/2006/relationships/image" Target="../media/image26.jpeg"/><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9" Type="http://schemas.openxmlformats.org/officeDocument/2006/relationships/image" Target="../media/image32.png"/><Relationship Id="rId8" Type="http://schemas.openxmlformats.org/officeDocument/2006/relationships/image" Target="../media/image31.jpeg"/><Relationship Id="rId7" Type="http://schemas.openxmlformats.org/officeDocument/2006/relationships/image" Target="../media/image30.jpe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9.jpeg"/><Relationship Id="rId3" Type="http://schemas.openxmlformats.org/officeDocument/2006/relationships/image" Target="../media/image18.png"/><Relationship Id="rId2" Type="http://schemas.openxmlformats.org/officeDocument/2006/relationships/image" Target="../media/image28.jpeg"/><Relationship Id="rId11" Type="http://schemas.openxmlformats.org/officeDocument/2006/relationships/slideLayout" Target="../slideLayouts/slideLayout2.xml"/><Relationship Id="rId10" Type="http://schemas.openxmlformats.org/officeDocument/2006/relationships/image" Target="../media/image33.png"/><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4.jpeg"/></Relationships>
</file>

<file path=ppt/slides/_rels/slide18.xml.rels><?xml version="1.0" encoding="UTF-8" standalone="yes"?>
<Relationships xmlns="http://schemas.openxmlformats.org/package/2006/relationships"><Relationship Id="rId9" Type="http://schemas.openxmlformats.org/officeDocument/2006/relationships/image" Target="../media/image43.wmf"/><Relationship Id="rId8" Type="http://schemas.openxmlformats.org/officeDocument/2006/relationships/image" Target="../media/image42.png"/><Relationship Id="rId7" Type="http://schemas.openxmlformats.org/officeDocument/2006/relationships/image" Target="../media/image41.wmf"/><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 Id="rId3" Type="http://schemas.openxmlformats.org/officeDocument/2006/relationships/image" Target="../media/image37.wmf"/><Relationship Id="rId2" Type="http://schemas.openxmlformats.org/officeDocument/2006/relationships/image" Target="../media/image36.wmf"/><Relationship Id="rId12" Type="http://schemas.openxmlformats.org/officeDocument/2006/relationships/slideLayout" Target="../slideLayouts/slideLayout2.xml"/><Relationship Id="rId11" Type="http://schemas.openxmlformats.org/officeDocument/2006/relationships/image" Target="../media/image45.png"/><Relationship Id="rId10" Type="http://schemas.openxmlformats.org/officeDocument/2006/relationships/image" Target="../media/image44.wmf"/><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9" Type="http://schemas.openxmlformats.org/officeDocument/2006/relationships/image" Target="../media/image53.jpeg"/><Relationship Id="rId8" Type="http://schemas.openxmlformats.org/officeDocument/2006/relationships/image" Target="../media/image52.png"/><Relationship Id="rId7" Type="http://schemas.openxmlformats.org/officeDocument/2006/relationships/image" Target="../media/image51.png"/><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jpeg"/><Relationship Id="rId3" Type="http://schemas.openxmlformats.org/officeDocument/2006/relationships/image" Target="../media/image47.png"/><Relationship Id="rId2" Type="http://schemas.openxmlformats.org/officeDocument/2006/relationships/image" Target="../media/image46.png"/><Relationship Id="rId14" Type="http://schemas.openxmlformats.org/officeDocument/2006/relationships/slideLayout" Target="../slideLayouts/slideLayout2.xml"/><Relationship Id="rId13" Type="http://schemas.openxmlformats.org/officeDocument/2006/relationships/image" Target="../media/image57.png"/><Relationship Id="rId12" Type="http://schemas.openxmlformats.org/officeDocument/2006/relationships/image" Target="../media/image56.png"/><Relationship Id="rId11" Type="http://schemas.openxmlformats.org/officeDocument/2006/relationships/image" Target="../media/image55.png"/><Relationship Id="rId10" Type="http://schemas.openxmlformats.org/officeDocument/2006/relationships/image" Target="../media/image54.png"/><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9" Type="http://schemas.openxmlformats.org/officeDocument/2006/relationships/image" Target="../media/image64.jpeg"/><Relationship Id="rId8" Type="http://schemas.openxmlformats.org/officeDocument/2006/relationships/image" Target="../media/image63.jpeg"/><Relationship Id="rId7" Type="http://schemas.openxmlformats.org/officeDocument/2006/relationships/image" Target="../media/image62.jpeg"/><Relationship Id="rId6" Type="http://schemas.openxmlformats.org/officeDocument/2006/relationships/image" Target="../media/image61.jpeg"/><Relationship Id="rId5" Type="http://schemas.openxmlformats.org/officeDocument/2006/relationships/image" Target="../media/image60.wmf"/><Relationship Id="rId4" Type="http://schemas.openxmlformats.org/officeDocument/2006/relationships/image" Target="../media/image59.png"/><Relationship Id="rId3" Type="http://schemas.openxmlformats.org/officeDocument/2006/relationships/image" Target="../media/image58.jpeg"/><Relationship Id="rId2" Type="http://schemas.openxmlformats.org/officeDocument/2006/relationships/image" Target="../media/image36.wmf"/><Relationship Id="rId11" Type="http://schemas.openxmlformats.org/officeDocument/2006/relationships/comments" Target="../comments/comment1.xml"/><Relationship Id="rId10" Type="http://schemas.openxmlformats.org/officeDocument/2006/relationships/slideLayout" Target="../slideLayouts/slideLayout2.xml"/><Relationship Id="rId1" Type="http://schemas.openxmlformats.org/officeDocument/2006/relationships/image" Target="../media/image4.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image" Target="../media/image4.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7.png"/><Relationship Id="rId1"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8.png"/><Relationship Id="rId1" Type="http://schemas.openxmlformats.org/officeDocument/2006/relationships/image" Target="../media/image4.jpeg"/></Relationships>
</file>

<file path=ppt/slides/_rels/slide2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hyperlink" Target="http://www.iconpng.com/icon/17419" TargetMode="External"/><Relationship Id="rId3" Type="http://schemas.openxmlformats.org/officeDocument/2006/relationships/image" Target="../media/image69.png"/><Relationship Id="rId2" Type="http://schemas.openxmlformats.org/officeDocument/2006/relationships/hyperlink" Target="http://www.iconpng.com/icon/17418" TargetMode="External"/><Relationship Id="rId1" Type="http://schemas.openxmlformats.org/officeDocument/2006/relationships/image" Target="../media/image4.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3.wmf"/><Relationship Id="rId2" Type="http://schemas.openxmlformats.org/officeDocument/2006/relationships/image" Target="../media/image72.png"/><Relationship Id="rId1" Type="http://schemas.openxmlformats.org/officeDocument/2006/relationships/image" Target="../media/image4.jpe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4.jpeg"/><Relationship Id="rId1" Type="http://schemas.openxmlformats.org/officeDocument/2006/relationships/image" Target="../media/image4.jpe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16.xml"/><Relationship Id="rId3" Type="http://schemas.openxmlformats.org/officeDocument/2006/relationships/image" Target="../media/image4.jpeg"/><Relationship Id="rId2" Type="http://schemas.openxmlformats.org/officeDocument/2006/relationships/image" Target="../media/image75.png"/><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1.xml"/><Relationship Id="rId3" Type="http://schemas.openxmlformats.org/officeDocument/2006/relationships/image" Target="../media/image7.png"/><Relationship Id="rId2" Type="http://schemas.openxmlformats.org/officeDocument/2006/relationships/oleObject" Target="../embeddings/oleObject1.bin"/><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 name="Picture 9" descr="C:\Users\sony\AppData\Roaming\Tencent\Users\11228983\QQ\WinTemp\RichOle\`04%QOKF$0GZ6W`LP[AGH6R.jpg"/>
          <p:cNvPicPr>
            <a:picLocks noChangeAspect="1" noChangeArrowheads="1"/>
          </p:cNvPicPr>
          <p:nvPr/>
        </p:nvPicPr>
        <p:blipFill>
          <a:blip r:embed="rId1" cstate="print"/>
          <a:srcRect r="-1334" b="20182"/>
          <a:stretch>
            <a:fillRect/>
          </a:stretch>
        </p:blipFill>
        <p:spPr bwMode="auto">
          <a:xfrm>
            <a:off x="162559" y="720090"/>
            <a:ext cx="8829040" cy="3013710"/>
          </a:xfrm>
          <a:prstGeom prst="rect">
            <a:avLst/>
          </a:prstGeom>
          <a:solidFill>
            <a:srgbClr val="FFFFFF">
              <a:shade val="85000"/>
            </a:srgbClr>
          </a:solidFill>
          <a:ln>
            <a:noFill/>
          </a:ln>
          <a:effectLst>
            <a:reflection blurRad="12700" stA="38000" endPos="28000" dist="5000" dir="5400000" sy="-100000" algn="bl" rotWithShape="0"/>
          </a:effectLst>
        </p:spPr>
      </p:pic>
      <p:grpSp>
        <p:nvGrpSpPr>
          <p:cNvPr id="2" name="Group 2"/>
          <p:cNvGrpSpPr/>
          <p:nvPr/>
        </p:nvGrpSpPr>
        <p:grpSpPr bwMode="auto">
          <a:xfrm>
            <a:off x="152400" y="6689090"/>
            <a:ext cx="7402830" cy="76200"/>
            <a:chOff x="197" y="158"/>
            <a:chExt cx="5367" cy="373"/>
          </a:xfrm>
          <a:effectLst>
            <a:outerShdw blurRad="50800" dist="50800" dir="5400000" algn="ctr" rotWithShape="0">
              <a:schemeClr val="bg1">
                <a:lumMod val="50000"/>
              </a:schemeClr>
            </a:outerShdw>
          </a:effectLst>
        </p:grpSpPr>
        <p:sp>
          <p:nvSpPr>
            <p:cNvPr id="23"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24" name="Freeform 4"/>
            <p:cNvSpPr/>
            <p:nvPr/>
          </p:nvSpPr>
          <p:spPr bwMode="auto">
            <a:xfrm>
              <a:off x="197" y="158"/>
              <a:ext cx="5367" cy="290"/>
            </a:xfrm>
            <a:custGeom>
              <a:avLst/>
              <a:gdLst>
                <a:gd name="T0" fmla="*/ 2573 w 5367"/>
                <a:gd name="T1" fmla="*/ 171 h 290"/>
                <a:gd name="T2" fmla="*/ 5362 w 5367"/>
                <a:gd name="T3" fmla="*/ 162 h 290"/>
                <a:gd name="T4" fmla="*/ 5359 w 5367"/>
                <a:gd name="T5" fmla="*/ 46 h 290"/>
                <a:gd name="T6" fmla="*/ 5315 w 5367"/>
                <a:gd name="T7" fmla="*/ 0 h 290"/>
                <a:gd name="T8" fmla="*/ 50 w 5367"/>
                <a:gd name="T9" fmla="*/ 1 h 290"/>
                <a:gd name="T10" fmla="*/ 6 w 5367"/>
                <a:gd name="T11" fmla="*/ 47 h 290"/>
                <a:gd name="T12" fmla="*/ 13 w 5367"/>
                <a:gd name="T13" fmla="*/ 171 h 290"/>
                <a:gd name="T14" fmla="*/ 2573 w 5367"/>
                <a:gd name="T15" fmla="*/ 171 h 290"/>
                <a:gd name="T16" fmla="*/ 0 60000 65536"/>
                <a:gd name="T17" fmla="*/ 0 60000 65536"/>
                <a:gd name="T18" fmla="*/ 0 60000 65536"/>
                <a:gd name="T19" fmla="*/ 0 60000 65536"/>
                <a:gd name="T20" fmla="*/ 0 60000 65536"/>
                <a:gd name="T21" fmla="*/ 0 60000 65536"/>
                <a:gd name="T22" fmla="*/ 0 60000 65536"/>
                <a:gd name="T23" fmla="*/ 0 60000 65536"/>
                <a:gd name="T24" fmla="*/ 0 w 5367"/>
                <a:gd name="T25" fmla="*/ 0 h 290"/>
                <a:gd name="T26" fmla="*/ 5367 w 5367"/>
                <a:gd name="T27" fmla="*/ 290 h 2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8"/>
                  </a:srgbClr>
                </a:gs>
                <a:gs pos="100000">
                  <a:srgbClr val="245A6E">
                    <a:alpha val="0"/>
                  </a:srgbClr>
                </a:gs>
              </a:gsLst>
              <a:lin ang="540000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25"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grpSp>
      <p:sp>
        <p:nvSpPr>
          <p:cNvPr id="26" name="矩形 25"/>
          <p:cNvSpPr/>
          <p:nvPr/>
        </p:nvSpPr>
        <p:spPr>
          <a:xfrm>
            <a:off x="7632065" y="6588125"/>
            <a:ext cx="2094865" cy="27559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www.</a:t>
            </a:r>
            <a:r>
              <a:rPr kumimoji="0" lang="en-US" altLang="zh-CN" sz="12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ahtenger.com</a:t>
            </a:r>
            <a:endParaRPr kumimoji="0" lang="zh-CN" altLang="en-US" sz="12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8" name="Rectangle 2"/>
          <p:cNvSpPr txBox="1">
            <a:spLocks noChangeArrowheads="1"/>
          </p:cNvSpPr>
          <p:nvPr/>
        </p:nvSpPr>
        <p:spPr bwMode="auto">
          <a:xfrm>
            <a:off x="3733800" y="606425"/>
            <a:ext cx="4419600" cy="960438"/>
          </a:xfrm>
          <a:prstGeom prst="rect">
            <a:avLst/>
          </a:prstGeom>
          <a:noFill/>
          <a:ln w="9525">
            <a:noFill/>
            <a:miter lim="800000"/>
          </a:ln>
        </p:spPr>
        <p:txBody>
          <a:bodyPr anchor="ctr"/>
          <a:lstStyle/>
          <a:p>
            <a:pPr marR="0" defTabSz="914400" eaLnBrk="0" hangingPunct="0">
              <a:buClrTx/>
              <a:buSzTx/>
              <a:buFontTx/>
              <a:buNone/>
              <a:defRPr/>
            </a:pPr>
            <a:r>
              <a:rPr kumimoji="0" lang="zh-CN" altLang="en-US" sz="3600" b="1" kern="1200" cap="none" spc="0" normalizeH="0" baseline="0" noProof="0" dirty="0">
                <a:solidFill>
                  <a:srgbClr val="0070C0"/>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智慧社区</a:t>
            </a:r>
            <a:endParaRPr kumimoji="0" lang="zh-CN" altLang="en-US" sz="3600" b="1" kern="1200" cap="none" spc="0" normalizeH="0" baseline="0" noProof="0" dirty="0">
              <a:solidFill>
                <a:srgbClr val="0070C0"/>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29" name="Text Box 3"/>
          <p:cNvSpPr txBox="1">
            <a:spLocks noChangeArrowheads="1"/>
          </p:cNvSpPr>
          <p:nvPr/>
        </p:nvSpPr>
        <p:spPr bwMode="auto">
          <a:xfrm>
            <a:off x="5156200" y="1535113"/>
            <a:ext cx="2159000" cy="369888"/>
          </a:xfrm>
          <a:prstGeom prst="rect">
            <a:avLst/>
          </a:prstGeom>
          <a:noFill/>
          <a:ln w="9525">
            <a:noFill/>
            <a:miter lim="800000"/>
          </a:ln>
          <a:effectLst/>
        </p:spPr>
        <p:txBody>
          <a:bodyPr wrap="none">
            <a:spAutoFit/>
          </a:bodyPr>
          <a:lstStyle/>
          <a:p>
            <a:pPr marR="0" defTabSz="914400" eaLnBrk="0" hangingPunct="0">
              <a:buClrTx/>
              <a:buSzTx/>
              <a:buFontTx/>
              <a:buNone/>
              <a:defRPr/>
            </a:pPr>
            <a:r>
              <a:rPr kumimoji="0" lang="en-US" kern="1200" cap="none" spc="0" normalizeH="0" baseline="0" noProof="0" dirty="0">
                <a:solidFill>
                  <a:srgbClr val="0070C0"/>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cs"/>
              </a:rPr>
              <a:t>——</a:t>
            </a:r>
            <a:r>
              <a:rPr kumimoji="0" lang="en-US" altLang="zh-CN" kern="1200" cap="none" spc="0" normalizeH="0" baseline="0" noProof="0" dirty="0">
                <a:solidFill>
                  <a:srgbClr val="0070C0"/>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cs"/>
              </a:rPr>
              <a:t>HXSQ-2.1</a:t>
            </a:r>
            <a:r>
              <a:rPr kumimoji="0" lang="zh-CN" altLang="en-US" kern="1200" cap="none" spc="0" normalizeH="0" baseline="0" noProof="0" dirty="0">
                <a:solidFill>
                  <a:srgbClr val="0070C0"/>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cs"/>
              </a:rPr>
              <a:t>版本</a:t>
            </a:r>
            <a:endParaRPr kumimoji="0" lang="zh-CN" altLang="en-US" kern="1200" cap="none" spc="0" normalizeH="0" baseline="0" noProof="0" dirty="0">
              <a:solidFill>
                <a:srgbClr val="0070C0"/>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trips(upRight)">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09" name="图片 3" descr="1副本.jpg"/>
          <p:cNvPicPr>
            <a:picLocks noChangeAspect="1"/>
          </p:cNvPicPr>
          <p:nvPr/>
        </p:nvPicPr>
        <p:blipFill>
          <a:blip r:embed="rId1"/>
          <a:stretch>
            <a:fillRect/>
          </a:stretch>
        </p:blipFill>
        <p:spPr>
          <a:xfrm>
            <a:off x="0" y="0"/>
            <a:ext cx="9144000" cy="722313"/>
          </a:xfrm>
          <a:prstGeom prst="rect">
            <a:avLst/>
          </a:prstGeom>
          <a:noFill/>
          <a:ln w="9525">
            <a:noFill/>
          </a:ln>
        </p:spPr>
      </p:pic>
      <p:sp>
        <p:nvSpPr>
          <p:cNvPr id="17410" name="矩形 4"/>
          <p:cNvSpPr/>
          <p:nvPr/>
        </p:nvSpPr>
        <p:spPr>
          <a:xfrm>
            <a:off x="936625" y="163513"/>
            <a:ext cx="1811338" cy="369887"/>
          </a:xfrm>
          <a:prstGeom prst="rect">
            <a:avLst/>
          </a:prstGeom>
          <a:noFill/>
          <a:ln w="9525">
            <a:noFill/>
          </a:ln>
        </p:spPr>
        <p:txBody>
          <a:bodyPr wrap="none" anchor="t" anchorCtr="0">
            <a:spAutoFit/>
          </a:bodyPr>
          <a:p>
            <a:r>
              <a:rPr lang="zh-CN" altLang="en-US" b="1" dirty="0">
                <a:solidFill>
                  <a:schemeClr val="bg1"/>
                </a:solidFill>
                <a:latin typeface="黑体" panose="02010609060101010101" pitchFamily="49" charset="-122"/>
                <a:ea typeface="黑体" panose="02010609060101010101" pitchFamily="49" charset="-122"/>
              </a:rPr>
              <a:t>智慧社区的价值</a:t>
            </a:r>
            <a:endParaRPr lang="zh-CN" altLang="en-US" b="1" dirty="0">
              <a:solidFill>
                <a:schemeClr val="bg1"/>
              </a:solidFill>
              <a:latin typeface="黑体" panose="02010609060101010101" pitchFamily="49" charset="-122"/>
              <a:ea typeface="黑体" panose="02010609060101010101" pitchFamily="49" charset="-122"/>
            </a:endParaRPr>
          </a:p>
        </p:txBody>
      </p:sp>
      <p:grpSp>
        <p:nvGrpSpPr>
          <p:cNvPr id="2" name="Group 2"/>
          <p:cNvGrpSpPr/>
          <p:nvPr/>
        </p:nvGrpSpPr>
        <p:grpSpPr bwMode="auto">
          <a:xfrm>
            <a:off x="152399" y="6705599"/>
            <a:ext cx="7620000" cy="76200"/>
            <a:chOff x="197" y="158"/>
            <a:chExt cx="5367" cy="373"/>
          </a:xfrm>
          <a:effectLst>
            <a:outerShdw blurRad="50800" dist="50800" dir="5400000" algn="ctr" rotWithShape="0">
              <a:schemeClr val="bg1">
                <a:lumMod val="50000"/>
              </a:schemeClr>
            </a:outerShdw>
          </a:effectLst>
        </p:grpSpPr>
        <p:sp>
          <p:nvSpPr>
            <p:cNvPr id="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8" name="Freeform 4"/>
            <p:cNvSpPr/>
            <p:nvPr/>
          </p:nvSpPr>
          <p:spPr bwMode="auto">
            <a:xfrm>
              <a:off x="197" y="158"/>
              <a:ext cx="5367" cy="290"/>
            </a:xfrm>
            <a:custGeom>
              <a:avLst/>
              <a:gdLst>
                <a:gd name="T0" fmla="*/ 2573 w 5367"/>
                <a:gd name="T1" fmla="*/ 171 h 290"/>
                <a:gd name="T2" fmla="*/ 5362 w 5367"/>
                <a:gd name="T3" fmla="*/ 162 h 290"/>
                <a:gd name="T4" fmla="*/ 5359 w 5367"/>
                <a:gd name="T5" fmla="*/ 46 h 290"/>
                <a:gd name="T6" fmla="*/ 5315 w 5367"/>
                <a:gd name="T7" fmla="*/ 0 h 290"/>
                <a:gd name="T8" fmla="*/ 50 w 5367"/>
                <a:gd name="T9" fmla="*/ 1 h 290"/>
                <a:gd name="T10" fmla="*/ 6 w 5367"/>
                <a:gd name="T11" fmla="*/ 47 h 290"/>
                <a:gd name="T12" fmla="*/ 13 w 5367"/>
                <a:gd name="T13" fmla="*/ 171 h 290"/>
                <a:gd name="T14" fmla="*/ 2573 w 5367"/>
                <a:gd name="T15" fmla="*/ 171 h 290"/>
                <a:gd name="T16" fmla="*/ 0 60000 65536"/>
                <a:gd name="T17" fmla="*/ 0 60000 65536"/>
                <a:gd name="T18" fmla="*/ 0 60000 65536"/>
                <a:gd name="T19" fmla="*/ 0 60000 65536"/>
                <a:gd name="T20" fmla="*/ 0 60000 65536"/>
                <a:gd name="T21" fmla="*/ 0 60000 65536"/>
                <a:gd name="T22" fmla="*/ 0 60000 65536"/>
                <a:gd name="T23" fmla="*/ 0 60000 65536"/>
                <a:gd name="T24" fmla="*/ 0 w 5367"/>
                <a:gd name="T25" fmla="*/ 0 h 290"/>
                <a:gd name="T26" fmla="*/ 5367 w 5367"/>
                <a:gd name="T27" fmla="*/ 290 h 2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8"/>
                  </a:srgbClr>
                </a:gs>
                <a:gs pos="100000">
                  <a:srgbClr val="245A6E">
                    <a:alpha val="0"/>
                  </a:srgbClr>
                </a:gs>
              </a:gsLst>
              <a:lin ang="540000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grpSp>
      <p:sp>
        <p:nvSpPr>
          <p:cNvPr id="10" name="矩形 9"/>
          <p:cNvSpPr/>
          <p:nvPr/>
        </p:nvSpPr>
        <p:spPr>
          <a:xfrm>
            <a:off x="7747000" y="6588125"/>
            <a:ext cx="1979613" cy="27559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120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mn-ea"/>
              </a:rPr>
              <a:t>www.ahtenger.com</a:t>
            </a:r>
            <a:endParaRPr kumimoji="0" lang="zh-CN" altLang="en-US" sz="12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17413" name="组合 31"/>
          <p:cNvGrpSpPr/>
          <p:nvPr/>
        </p:nvGrpSpPr>
        <p:grpSpPr>
          <a:xfrm>
            <a:off x="1219200" y="1371600"/>
            <a:ext cx="7696200" cy="4124325"/>
            <a:chOff x="3419476" y="2400083"/>
            <a:chExt cx="7211624" cy="4114799"/>
          </a:xfrm>
        </p:grpSpPr>
        <p:sp>
          <p:nvSpPr>
            <p:cNvPr id="17414" name="椭圆 12"/>
            <p:cNvSpPr/>
            <p:nvPr/>
          </p:nvSpPr>
          <p:spPr>
            <a:xfrm>
              <a:off x="3419476" y="3416083"/>
              <a:ext cx="2632075" cy="2759075"/>
            </a:xfrm>
            <a:custGeom>
              <a:avLst/>
              <a:gdLst/>
              <a:ahLst/>
              <a:cxnLst>
                <a:cxn ang="0">
                  <a:pos x="244" y="0"/>
                </a:cxn>
                <a:cxn ang="0">
                  <a:pos x="440" y="99"/>
                </a:cxn>
                <a:cxn ang="0">
                  <a:pos x="256" y="14"/>
                </a:cxn>
                <a:cxn ang="0">
                  <a:pos x="14" y="259"/>
                </a:cxn>
                <a:cxn ang="0">
                  <a:pos x="130" y="469"/>
                </a:cxn>
                <a:cxn ang="0">
                  <a:pos x="0" y="249"/>
                </a:cxn>
                <a:cxn ang="0">
                  <a:pos x="244" y="0"/>
                </a:cxn>
              </a:cxnLst>
              <a:pathLst>
                <a:path w="4532669" h="4746399">
                  <a:moveTo>
                    <a:pt x="2520296" y="0"/>
                  </a:moveTo>
                  <a:cubicBezTo>
                    <a:pt x="3343805" y="0"/>
                    <a:pt x="4075065" y="394967"/>
                    <a:pt x="4532669" y="1007541"/>
                  </a:cubicBezTo>
                  <a:cubicBezTo>
                    <a:pt x="4076090" y="478227"/>
                    <a:pt x="3398381" y="144047"/>
                    <a:pt x="2642202" y="144047"/>
                  </a:cubicBezTo>
                  <a:cubicBezTo>
                    <a:pt x="1262492" y="144047"/>
                    <a:pt x="144016" y="1256566"/>
                    <a:pt x="144016" y="2628928"/>
                  </a:cubicBezTo>
                  <a:cubicBezTo>
                    <a:pt x="144016" y="3525963"/>
                    <a:pt x="621884" y="4311981"/>
                    <a:pt x="1339718" y="4746399"/>
                  </a:cubicBezTo>
                  <a:cubicBezTo>
                    <a:pt x="542520" y="4323888"/>
                    <a:pt x="0" y="3485448"/>
                    <a:pt x="0" y="2520296"/>
                  </a:cubicBezTo>
                  <a:cubicBezTo>
                    <a:pt x="0" y="1128375"/>
                    <a:pt x="1128375" y="0"/>
                    <a:pt x="2520296" y="0"/>
                  </a:cubicBezTo>
                  <a:close/>
                </a:path>
              </a:pathLst>
            </a:custGeom>
            <a:solidFill>
              <a:srgbClr val="D9D9D9"/>
            </a:solidFill>
            <a:ln w="9525">
              <a:noFill/>
            </a:ln>
          </p:spPr>
          <p:txBody>
            <a:bodyPr/>
            <a:p>
              <a:endParaRPr lang="zh-CN" altLang="en-US"/>
            </a:p>
          </p:txBody>
        </p:sp>
        <p:sp>
          <p:nvSpPr>
            <p:cNvPr id="17415" name="椭圆 1"/>
            <p:cNvSpPr/>
            <p:nvPr/>
          </p:nvSpPr>
          <p:spPr>
            <a:xfrm>
              <a:off x="3886200" y="3857407"/>
              <a:ext cx="1981200" cy="1979612"/>
            </a:xfrm>
            <a:prstGeom prst="ellipse">
              <a:avLst/>
            </a:prstGeom>
            <a:solidFill>
              <a:srgbClr val="FFC000"/>
            </a:solidFill>
            <a:ln w="9525">
              <a:noFill/>
            </a:ln>
          </p:spPr>
          <p:txBody>
            <a:bodyPr anchor="ctr" anchorCtr="0"/>
            <a:p>
              <a:pPr algn="ctr"/>
              <a:endParaRPr lang="zh-CN" altLang="en-US" sz="1600" dirty="0">
                <a:solidFill>
                  <a:srgbClr val="FFFFFF"/>
                </a:solidFill>
                <a:latin typeface="Arial Narrow" panose="020B0606020202030204"/>
                <a:ea typeface="微软雅黑" panose="020B0503020204020204" pitchFamily="34" charset="-122"/>
              </a:endParaRPr>
            </a:p>
          </p:txBody>
        </p:sp>
        <p:sp>
          <p:nvSpPr>
            <p:cNvPr id="17416" name="椭圆 2"/>
            <p:cNvSpPr/>
            <p:nvPr/>
          </p:nvSpPr>
          <p:spPr>
            <a:xfrm>
              <a:off x="3937000" y="4073307"/>
              <a:ext cx="1752600" cy="1751012"/>
            </a:xfrm>
            <a:prstGeom prst="ellipse">
              <a:avLst/>
            </a:prstGeom>
            <a:solidFill>
              <a:srgbClr val="F2F2F2"/>
            </a:solidFill>
            <a:ln w="9525">
              <a:noFill/>
            </a:ln>
          </p:spPr>
          <p:txBody>
            <a:bodyPr anchor="ctr" anchorCtr="0"/>
            <a:p>
              <a:pPr algn="ctr"/>
              <a:r>
                <a:rPr lang="zh-CN" altLang="en-US" sz="1600" dirty="0">
                  <a:solidFill>
                    <a:srgbClr val="7F7F7F"/>
                  </a:solidFill>
                  <a:latin typeface="微软雅黑" panose="020B0503020204020204" pitchFamily="34" charset="-122"/>
                  <a:ea typeface="微软雅黑" panose="020B0503020204020204" pitchFamily="34" charset="-122"/>
                </a:rPr>
                <a:t>智慧社区价值体现</a:t>
              </a:r>
              <a:endParaRPr lang="zh-CN" altLang="en-US" sz="1600" dirty="0">
                <a:solidFill>
                  <a:srgbClr val="7F7F7F"/>
                </a:solidFill>
                <a:latin typeface="微软雅黑" panose="020B0503020204020204" pitchFamily="34" charset="-122"/>
                <a:ea typeface="微软雅黑" panose="020B0503020204020204" pitchFamily="34" charset="-122"/>
              </a:endParaRPr>
            </a:p>
          </p:txBody>
        </p:sp>
        <p:sp>
          <p:nvSpPr>
            <p:cNvPr id="17417" name="椭圆 3"/>
            <p:cNvSpPr/>
            <p:nvPr/>
          </p:nvSpPr>
          <p:spPr>
            <a:xfrm>
              <a:off x="3730626" y="2400083"/>
              <a:ext cx="1457325" cy="1457325"/>
            </a:xfrm>
            <a:prstGeom prst="ellipse">
              <a:avLst/>
            </a:prstGeom>
            <a:solidFill>
              <a:srgbClr val="00B0F0"/>
            </a:solidFill>
            <a:ln w="9525">
              <a:noFill/>
            </a:ln>
          </p:spPr>
          <p:txBody>
            <a:bodyPr anchor="ctr" anchorCtr="0"/>
            <a:p>
              <a:pPr algn="ctr"/>
              <a:endParaRPr lang="zh-CN" altLang="en-US" sz="1600" dirty="0">
                <a:solidFill>
                  <a:srgbClr val="FFFFFF"/>
                </a:solidFill>
                <a:latin typeface="Arial Narrow" panose="020B0606020202030204"/>
                <a:ea typeface="微软雅黑" panose="020B0503020204020204" pitchFamily="34" charset="-122"/>
              </a:endParaRPr>
            </a:p>
          </p:txBody>
        </p:sp>
        <p:sp>
          <p:nvSpPr>
            <p:cNvPr id="17418" name="椭圆 4"/>
            <p:cNvSpPr/>
            <p:nvPr/>
          </p:nvSpPr>
          <p:spPr>
            <a:xfrm>
              <a:off x="3806826" y="2585819"/>
              <a:ext cx="1273175" cy="1271588"/>
            </a:xfrm>
            <a:prstGeom prst="ellipse">
              <a:avLst/>
            </a:prstGeom>
            <a:solidFill>
              <a:srgbClr val="F2F2F2"/>
            </a:solidFill>
            <a:ln w="9525">
              <a:noFill/>
            </a:ln>
          </p:spPr>
          <p:txBody>
            <a:bodyPr lIns="0" tIns="0" rIns="0" bIns="0" anchor="ctr" anchorCtr="0"/>
            <a:p>
              <a:pPr algn="ctr"/>
              <a:r>
                <a:rPr lang="zh-CN" altLang="en-US" sz="1600" dirty="0">
                  <a:solidFill>
                    <a:srgbClr val="7F7F7F"/>
                  </a:solidFill>
                  <a:latin typeface="微软雅黑" panose="020B0503020204020204" pitchFamily="34" charset="-122"/>
                  <a:ea typeface="微软雅黑" panose="020B0503020204020204" pitchFamily="34" charset="-122"/>
                </a:rPr>
                <a:t>开发商</a:t>
              </a:r>
              <a:br>
                <a:rPr lang="zh-CN" altLang="en-US" sz="1600" dirty="0">
                  <a:solidFill>
                    <a:srgbClr val="7F7F7F"/>
                  </a:solidFill>
                  <a:latin typeface="微软雅黑" panose="020B0503020204020204" pitchFamily="34" charset="-122"/>
                  <a:ea typeface="微软雅黑" panose="020B0503020204020204" pitchFamily="34" charset="-122"/>
                </a:rPr>
              </a:br>
              <a:r>
                <a:rPr lang="zh-CN" altLang="en-US" sz="1600" dirty="0">
                  <a:solidFill>
                    <a:srgbClr val="7F7F7F"/>
                  </a:solidFill>
                  <a:latin typeface="微软雅黑" panose="020B0503020204020204" pitchFamily="34" charset="-122"/>
                  <a:ea typeface="微软雅黑" panose="020B0503020204020204" pitchFamily="34" charset="-122"/>
                </a:rPr>
                <a:t>物业</a:t>
              </a:r>
              <a:endParaRPr lang="zh-CN" altLang="en-US" sz="1600" dirty="0">
                <a:solidFill>
                  <a:srgbClr val="7F7F7F"/>
                </a:solidFill>
                <a:latin typeface="微软雅黑" panose="020B0503020204020204" pitchFamily="34" charset="-122"/>
                <a:ea typeface="微软雅黑" panose="020B0503020204020204" pitchFamily="34" charset="-122"/>
              </a:endParaRPr>
            </a:p>
          </p:txBody>
        </p:sp>
        <p:sp>
          <p:nvSpPr>
            <p:cNvPr id="17419" name="椭圆 7"/>
            <p:cNvSpPr/>
            <p:nvPr/>
          </p:nvSpPr>
          <p:spPr>
            <a:xfrm>
              <a:off x="5762625" y="3493869"/>
              <a:ext cx="1301750" cy="1301750"/>
            </a:xfrm>
            <a:prstGeom prst="ellipse">
              <a:avLst/>
            </a:prstGeom>
            <a:solidFill>
              <a:srgbClr val="00B0F0"/>
            </a:solidFill>
            <a:ln w="9525">
              <a:noFill/>
            </a:ln>
          </p:spPr>
          <p:txBody>
            <a:bodyPr anchor="ctr" anchorCtr="0"/>
            <a:p>
              <a:pPr algn="ctr"/>
              <a:endParaRPr lang="zh-CN" altLang="en-US" sz="1600" dirty="0">
                <a:solidFill>
                  <a:srgbClr val="FFFFFF"/>
                </a:solidFill>
                <a:latin typeface="Arial Narrow" panose="020B0606020202030204"/>
                <a:ea typeface="微软雅黑" panose="020B0503020204020204" pitchFamily="34" charset="-122"/>
              </a:endParaRPr>
            </a:p>
          </p:txBody>
        </p:sp>
        <p:sp>
          <p:nvSpPr>
            <p:cNvPr id="10253" name="椭圆 8"/>
            <p:cNvSpPr>
              <a:spLocks noChangeArrowheads="1"/>
            </p:cNvSpPr>
            <p:nvPr/>
          </p:nvSpPr>
          <p:spPr bwMode="auto">
            <a:xfrm>
              <a:off x="5829301" y="3660814"/>
              <a:ext cx="1136485" cy="1134025"/>
            </a:xfrm>
            <a:prstGeom prst="ellipse">
              <a:avLst/>
            </a:prstGeom>
            <a:solidFill>
              <a:schemeClr val="bg1">
                <a:lumMod val="50000"/>
              </a:schemeClr>
            </a:solidFill>
            <a:ln w="9525">
              <a:noFill/>
              <a:round/>
            </a:ln>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业主</a:t>
              </a:r>
              <a:br>
                <a:rPr kumimoji="0" lang="zh-CN" altLang="en-US" sz="16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br>
              <a:r>
                <a:rPr kumimoji="0" lang="zh-CN" altLang="en-US" sz="16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住户</a:t>
              </a:r>
              <a:endParaRPr kumimoji="0" lang="zh-CN" altLang="en-US" sz="16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17421" name="椭圆 10"/>
            <p:cNvSpPr/>
            <p:nvPr/>
          </p:nvSpPr>
          <p:spPr>
            <a:xfrm>
              <a:off x="5502275" y="5473482"/>
              <a:ext cx="1041400" cy="1041400"/>
            </a:xfrm>
            <a:prstGeom prst="ellipse">
              <a:avLst/>
            </a:prstGeom>
            <a:solidFill>
              <a:srgbClr val="00B0F0"/>
            </a:solidFill>
            <a:ln w="9525">
              <a:noFill/>
            </a:ln>
          </p:spPr>
          <p:txBody>
            <a:bodyPr anchor="ctr" anchorCtr="0"/>
            <a:p>
              <a:pPr algn="ctr"/>
              <a:endParaRPr lang="zh-CN" altLang="en-US" sz="1600" dirty="0">
                <a:solidFill>
                  <a:srgbClr val="FFFFFF"/>
                </a:solidFill>
                <a:latin typeface="Arial Narrow" panose="020B0606020202030204"/>
                <a:ea typeface="微软雅黑" panose="020B0503020204020204" pitchFamily="34" charset="-122"/>
              </a:endParaRPr>
            </a:p>
          </p:txBody>
        </p:sp>
        <p:sp>
          <p:nvSpPr>
            <p:cNvPr id="17422" name="椭圆 11"/>
            <p:cNvSpPr/>
            <p:nvPr/>
          </p:nvSpPr>
          <p:spPr>
            <a:xfrm>
              <a:off x="5556250" y="5605244"/>
              <a:ext cx="908050" cy="909638"/>
            </a:xfrm>
            <a:prstGeom prst="ellipse">
              <a:avLst/>
            </a:prstGeom>
            <a:solidFill>
              <a:srgbClr val="F2F2F2"/>
            </a:solidFill>
            <a:ln w="9525">
              <a:noFill/>
            </a:ln>
          </p:spPr>
          <p:txBody>
            <a:bodyPr lIns="0" tIns="0" rIns="0" bIns="0" anchor="ctr" anchorCtr="0"/>
            <a:p>
              <a:pPr algn="ctr"/>
              <a:r>
                <a:rPr lang="zh-CN" altLang="en-US" sz="1600" dirty="0">
                  <a:solidFill>
                    <a:srgbClr val="7F7F7F"/>
                  </a:solidFill>
                  <a:latin typeface="微软雅黑" panose="020B0503020204020204" pitchFamily="34" charset="-122"/>
                  <a:ea typeface="微软雅黑" panose="020B0503020204020204" pitchFamily="34" charset="-122"/>
                </a:rPr>
                <a:t>社会</a:t>
              </a:r>
              <a:endParaRPr lang="zh-CN" altLang="en-US" sz="1600" dirty="0">
                <a:solidFill>
                  <a:srgbClr val="7F7F7F"/>
                </a:solidFill>
                <a:latin typeface="微软雅黑" panose="020B0503020204020204" pitchFamily="34" charset="-122"/>
                <a:ea typeface="微软雅黑" panose="020B0503020204020204" pitchFamily="34" charset="-122"/>
              </a:endParaRPr>
            </a:p>
          </p:txBody>
        </p:sp>
        <p:sp>
          <p:nvSpPr>
            <p:cNvPr id="17423" name="TextBox 18"/>
            <p:cNvSpPr txBox="1"/>
            <p:nvPr/>
          </p:nvSpPr>
          <p:spPr>
            <a:xfrm>
              <a:off x="7172325" y="3743107"/>
              <a:ext cx="3458775" cy="380377"/>
            </a:xfrm>
            <a:prstGeom prst="rect">
              <a:avLst/>
            </a:prstGeom>
            <a:noFill/>
            <a:ln w="9525">
              <a:noFill/>
            </a:ln>
          </p:spPr>
          <p:txBody>
            <a:bodyPr anchor="t" anchorCtr="0">
              <a:spAutoFit/>
            </a:bodyPr>
            <a:p>
              <a:pPr>
                <a:lnSpc>
                  <a:spcPct val="130000"/>
                </a:lnSpc>
              </a:pPr>
              <a:r>
                <a:rPr lang="zh-CN" altLang="en-US" sz="1600" dirty="0">
                  <a:solidFill>
                    <a:srgbClr val="A6A6A6"/>
                  </a:solidFill>
                  <a:latin typeface="微软雅黑" panose="020B0503020204020204" pitchFamily="34" charset="-122"/>
                  <a:ea typeface="微软雅黑" panose="020B0503020204020204" pitchFamily="34" charset="-122"/>
                </a:rPr>
                <a:t>安全、舒适、温馨和便利，</a:t>
              </a:r>
              <a:r>
                <a:rPr lang="zh-CN" altLang="en-US" sz="1600" dirty="0">
                  <a:solidFill>
                    <a:srgbClr val="FF0000"/>
                  </a:solidFill>
                  <a:latin typeface="微软雅黑" panose="020B0503020204020204" pitchFamily="34" charset="-122"/>
                  <a:ea typeface="微软雅黑" panose="020B0503020204020204" pitchFamily="34" charset="-122"/>
                </a:rPr>
                <a:t>幸福感提升</a:t>
              </a:r>
              <a:endParaRPr lang="zh-CN" altLang="en-US" sz="1600" dirty="0">
                <a:solidFill>
                  <a:srgbClr val="FF0000"/>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3" name="图片 3" descr="1副本.jpg"/>
          <p:cNvPicPr>
            <a:picLocks noChangeAspect="1"/>
          </p:cNvPicPr>
          <p:nvPr/>
        </p:nvPicPr>
        <p:blipFill>
          <a:blip r:embed="rId1"/>
          <a:stretch>
            <a:fillRect/>
          </a:stretch>
        </p:blipFill>
        <p:spPr>
          <a:xfrm>
            <a:off x="0" y="0"/>
            <a:ext cx="9144000" cy="722313"/>
          </a:xfrm>
          <a:prstGeom prst="rect">
            <a:avLst/>
          </a:prstGeom>
          <a:noFill/>
          <a:ln w="9525">
            <a:noFill/>
          </a:ln>
        </p:spPr>
      </p:pic>
      <p:sp>
        <p:nvSpPr>
          <p:cNvPr id="18434" name="矩形 4"/>
          <p:cNvSpPr/>
          <p:nvPr/>
        </p:nvSpPr>
        <p:spPr>
          <a:xfrm>
            <a:off x="936625" y="163513"/>
            <a:ext cx="4600575" cy="369887"/>
          </a:xfrm>
          <a:prstGeom prst="rect">
            <a:avLst/>
          </a:prstGeom>
          <a:noFill/>
          <a:ln w="9525">
            <a:noFill/>
          </a:ln>
        </p:spPr>
        <p:txBody>
          <a:bodyPr wrap="none" anchor="t" anchorCtr="0">
            <a:spAutoFit/>
          </a:bodyPr>
          <a:p>
            <a:r>
              <a:rPr lang="zh-CN" altLang="en-US" b="1" dirty="0">
                <a:solidFill>
                  <a:schemeClr val="bg1"/>
                </a:solidFill>
                <a:latin typeface="黑体" panose="02010609060101010101" pitchFamily="49" charset="-122"/>
                <a:ea typeface="黑体" panose="02010609060101010101" pitchFamily="49" charset="-122"/>
              </a:rPr>
              <a:t>智慧社区的建设给业主（住户）带来的价值</a:t>
            </a:r>
            <a:endParaRPr lang="zh-CN" altLang="en-US" b="1" dirty="0">
              <a:solidFill>
                <a:schemeClr val="bg1"/>
              </a:solidFill>
              <a:latin typeface="黑体" panose="02010609060101010101" pitchFamily="49" charset="-122"/>
              <a:ea typeface="黑体" panose="02010609060101010101" pitchFamily="49" charset="-122"/>
            </a:endParaRPr>
          </a:p>
        </p:txBody>
      </p:sp>
      <p:grpSp>
        <p:nvGrpSpPr>
          <p:cNvPr id="2" name="Group 2"/>
          <p:cNvGrpSpPr/>
          <p:nvPr/>
        </p:nvGrpSpPr>
        <p:grpSpPr bwMode="auto">
          <a:xfrm>
            <a:off x="152399" y="6705599"/>
            <a:ext cx="7620000" cy="76200"/>
            <a:chOff x="197" y="158"/>
            <a:chExt cx="5367" cy="373"/>
          </a:xfrm>
          <a:effectLst>
            <a:outerShdw blurRad="50800" dist="50800" dir="5400000" algn="ctr" rotWithShape="0">
              <a:schemeClr val="bg1">
                <a:lumMod val="50000"/>
              </a:schemeClr>
            </a:outerShdw>
          </a:effectLst>
        </p:grpSpPr>
        <p:sp>
          <p:nvSpPr>
            <p:cNvPr id="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8" name="Freeform 4"/>
            <p:cNvSpPr/>
            <p:nvPr/>
          </p:nvSpPr>
          <p:spPr bwMode="auto">
            <a:xfrm>
              <a:off x="197" y="158"/>
              <a:ext cx="5367" cy="290"/>
            </a:xfrm>
            <a:custGeom>
              <a:avLst/>
              <a:gdLst>
                <a:gd name="T0" fmla="*/ 2573 w 5367"/>
                <a:gd name="T1" fmla="*/ 171 h 290"/>
                <a:gd name="T2" fmla="*/ 5362 w 5367"/>
                <a:gd name="T3" fmla="*/ 162 h 290"/>
                <a:gd name="T4" fmla="*/ 5359 w 5367"/>
                <a:gd name="T5" fmla="*/ 46 h 290"/>
                <a:gd name="T6" fmla="*/ 5315 w 5367"/>
                <a:gd name="T7" fmla="*/ 0 h 290"/>
                <a:gd name="T8" fmla="*/ 50 w 5367"/>
                <a:gd name="T9" fmla="*/ 1 h 290"/>
                <a:gd name="T10" fmla="*/ 6 w 5367"/>
                <a:gd name="T11" fmla="*/ 47 h 290"/>
                <a:gd name="T12" fmla="*/ 13 w 5367"/>
                <a:gd name="T13" fmla="*/ 171 h 290"/>
                <a:gd name="T14" fmla="*/ 2573 w 5367"/>
                <a:gd name="T15" fmla="*/ 171 h 290"/>
                <a:gd name="T16" fmla="*/ 0 60000 65536"/>
                <a:gd name="T17" fmla="*/ 0 60000 65536"/>
                <a:gd name="T18" fmla="*/ 0 60000 65536"/>
                <a:gd name="T19" fmla="*/ 0 60000 65536"/>
                <a:gd name="T20" fmla="*/ 0 60000 65536"/>
                <a:gd name="T21" fmla="*/ 0 60000 65536"/>
                <a:gd name="T22" fmla="*/ 0 60000 65536"/>
                <a:gd name="T23" fmla="*/ 0 60000 65536"/>
                <a:gd name="T24" fmla="*/ 0 w 5367"/>
                <a:gd name="T25" fmla="*/ 0 h 290"/>
                <a:gd name="T26" fmla="*/ 5367 w 5367"/>
                <a:gd name="T27" fmla="*/ 290 h 2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8"/>
                  </a:srgbClr>
                </a:gs>
                <a:gs pos="100000">
                  <a:srgbClr val="245A6E">
                    <a:alpha val="0"/>
                  </a:srgbClr>
                </a:gs>
              </a:gsLst>
              <a:lin ang="540000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grpSp>
      <p:sp>
        <p:nvSpPr>
          <p:cNvPr id="10" name="矩形 9"/>
          <p:cNvSpPr/>
          <p:nvPr/>
        </p:nvSpPr>
        <p:spPr>
          <a:xfrm>
            <a:off x="7747000" y="6588125"/>
            <a:ext cx="1979613" cy="27559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120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mn-ea"/>
              </a:rPr>
              <a:t>www.ahtenger.com</a:t>
            </a:r>
            <a:endParaRPr kumimoji="0" lang="zh-CN" altLang="en-US" sz="12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8437" name="Picture 1" descr="C:\Users\Administrator\AppData\Roaming\Tencent\Users\11228983\QQ\WinTemp\RichOle\V}LIZFZW@0$L@IY3B~6RWVN.png"/>
          <p:cNvPicPr>
            <a:picLocks noChangeAspect="1"/>
          </p:cNvPicPr>
          <p:nvPr/>
        </p:nvPicPr>
        <p:blipFill>
          <a:blip r:embed="rId2"/>
          <a:stretch>
            <a:fillRect/>
          </a:stretch>
        </p:blipFill>
        <p:spPr>
          <a:xfrm>
            <a:off x="2590800" y="990600"/>
            <a:ext cx="6324600" cy="5410200"/>
          </a:xfrm>
          <a:prstGeom prst="rect">
            <a:avLst/>
          </a:prstGeom>
          <a:noFill/>
          <a:ln w="9525">
            <a:noFill/>
          </a:ln>
        </p:spPr>
      </p:pic>
      <p:sp>
        <p:nvSpPr>
          <p:cNvPr id="440" name="Rectangle 14"/>
          <p:cNvSpPr>
            <a:spLocks noChangeArrowheads="1"/>
          </p:cNvSpPr>
          <p:nvPr/>
        </p:nvSpPr>
        <p:spPr bwMode="auto">
          <a:xfrm>
            <a:off x="85725" y="1143000"/>
            <a:ext cx="2428875" cy="2286000"/>
          </a:xfrm>
          <a:prstGeom prst="rect">
            <a:avLst/>
          </a:prstGeom>
          <a:solidFill>
            <a:srgbClr val="CCECFF"/>
          </a:solidFill>
          <a:ln w="9525">
            <a:noFill/>
            <a:miter lim="800000"/>
          </a:ln>
        </p:spPr>
        <p:txBody>
          <a:bodyPr lIns="91422" tIns="45711" rIns="91422" bIns="45711"/>
          <a:lstStyle/>
          <a:p>
            <a:pPr marL="88900" marR="0" lvl="0" indent="-88900" algn="l" defTabSz="914400" rtl="0" eaLnBrk="1" fontAlgn="base" latinLnBrk="0" hangingPunct="1">
              <a:lnSpc>
                <a:spcPct val="115000"/>
              </a:lnSpc>
              <a:spcBef>
                <a:spcPct val="20000"/>
              </a:spcBef>
              <a:spcAft>
                <a:spcPct val="0"/>
              </a:spcAft>
              <a:buClr>
                <a:schemeClr val="tx1"/>
              </a:buClr>
              <a:buSzTx/>
              <a:buFont typeface="Wingdings" panose="05000000000000000000" pitchFamily="2" charset="2"/>
              <a:buChar char="l"/>
              <a:defRPr/>
            </a:pPr>
            <a:r>
              <a:rPr kumimoji="0" lang="zh-CN" altLang="en-US" sz="1600" b="1" i="0" u="none" strike="noStrike" kern="1200" cap="none" spc="0" normalizeH="0" baseline="0" noProof="0" dirty="0">
                <a:ln>
                  <a:noFill/>
                </a:ln>
                <a:solidFill>
                  <a:srgbClr val="FF3300"/>
                </a:solidFill>
                <a:effectLst/>
                <a:uLnTx/>
                <a:uFillTx/>
                <a:latin typeface="Arial" panose="020B0604020202020204" pitchFamily="34" charset="0"/>
                <a:ea typeface="微软雅黑" panose="020B0503020204020204" pitchFamily="34" charset="-122"/>
                <a:cs typeface="+mn-cs"/>
              </a:rPr>
              <a:t>便捷</a:t>
            </a:r>
            <a:r>
              <a:rPr kumimoji="0" lang="en-US" altLang="zh-CN" sz="1600" b="1" i="0" u="none" strike="noStrike" kern="1200" cap="none" spc="0" normalizeH="0" baseline="0" noProof="0" dirty="0">
                <a:ln>
                  <a:noFill/>
                </a:ln>
                <a:solidFill>
                  <a:srgbClr val="FF3300"/>
                </a:solidFill>
                <a:effectLst/>
                <a:uLnTx/>
                <a:uFillTx/>
                <a:latin typeface="Arial" panose="020B0604020202020204" pitchFamily="34" charset="0"/>
                <a:ea typeface="微软雅黑" panose="020B0503020204020204" pitchFamily="34" charset="-122"/>
                <a:cs typeface="+mn-cs"/>
              </a:rPr>
              <a:t>/</a:t>
            </a:r>
            <a:r>
              <a:rPr kumimoji="0" lang="zh-CN" altLang="en-US" sz="1600" b="1" i="0" u="none" strike="noStrike" kern="1200" cap="none" spc="0" normalizeH="0" baseline="0" noProof="0" dirty="0">
                <a:ln>
                  <a:noFill/>
                </a:ln>
                <a:solidFill>
                  <a:srgbClr val="FF3300"/>
                </a:solidFill>
                <a:effectLst/>
                <a:uLnTx/>
                <a:uFillTx/>
                <a:latin typeface="Arial" panose="020B0604020202020204" pitchFamily="34" charset="0"/>
                <a:ea typeface="微软雅黑" panose="020B0503020204020204" pitchFamily="34" charset="-122"/>
                <a:cs typeface="+mn-cs"/>
              </a:rPr>
              <a:t>高效社区</a:t>
            </a:r>
            <a:endParaRPr kumimoji="0" lang="zh-CN" altLang="en-US" sz="1600" b="1" i="0" u="none" strike="noStrike" kern="1200" cap="none" spc="0" normalizeH="0" baseline="0" noProof="0" dirty="0">
              <a:ln>
                <a:noFill/>
              </a:ln>
              <a:solidFill>
                <a:srgbClr val="FF3300"/>
              </a:solidFill>
              <a:effectLst/>
              <a:uLnTx/>
              <a:uFillTx/>
              <a:latin typeface="Arial" panose="020B0604020202020204" pitchFamily="34" charset="0"/>
              <a:ea typeface="微软雅黑" panose="020B0503020204020204" pitchFamily="34" charset="-122"/>
              <a:cs typeface="+mn-cs"/>
            </a:endParaRPr>
          </a:p>
          <a:p>
            <a:pPr marL="88900" marR="0" lvl="0" indent="-88900" algn="l" defTabSz="914400" rtl="0" eaLnBrk="1" fontAlgn="base" latinLnBrk="0" hangingPunct="1">
              <a:lnSpc>
                <a:spcPct val="130000"/>
              </a:lnSpc>
              <a:spcBef>
                <a:spcPct val="20000"/>
              </a:spcBef>
              <a:spcAft>
                <a:spcPct val="0"/>
              </a:spcAft>
              <a:buClr>
                <a:schemeClr val="tx1"/>
              </a:buClr>
              <a:buSzTx/>
              <a:buFont typeface="Wingdings" panose="05000000000000000000" pitchFamily="2" charset="2"/>
              <a:buChar char="n"/>
              <a:defRPr/>
            </a:pPr>
            <a:r>
              <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公共区域内的免费上网服务</a:t>
            </a:r>
            <a:r>
              <a:rPr kumimoji="0" lang="zh-CN" altLang="en-US" sz="16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rPr>
              <a:t>；</a:t>
            </a:r>
            <a:endParaRPr kumimoji="0" lang="zh-CN" altLang="en-US" sz="16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endParaRPr>
          </a:p>
          <a:p>
            <a:pPr marL="88900" marR="0" lvl="0" indent="-88900" algn="l" defTabSz="914400" rtl="0" eaLnBrk="1" fontAlgn="base" latinLnBrk="0" hangingPunct="1">
              <a:lnSpc>
                <a:spcPct val="130000"/>
              </a:lnSpc>
              <a:spcBef>
                <a:spcPct val="20000"/>
              </a:spcBef>
              <a:spcAft>
                <a:spcPct val="0"/>
              </a:spcAft>
              <a:buClr>
                <a:schemeClr val="tx1"/>
              </a:buClr>
              <a:buSzTx/>
              <a:buFont typeface="Wingdings" panose="05000000000000000000" pitchFamily="2" charset="2"/>
              <a:buChar char="n"/>
              <a:defRPr/>
            </a:pPr>
            <a:r>
              <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掌上物业服务</a:t>
            </a:r>
            <a:r>
              <a:rPr kumimoji="0" lang="zh-CN" altLang="en-US" sz="16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rPr>
              <a:t>；</a:t>
            </a:r>
            <a:endParaRPr kumimoji="0" lang="zh-CN" altLang="en-US" sz="16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endParaRPr>
          </a:p>
          <a:p>
            <a:pPr marL="88900" marR="0" lvl="0" indent="-88900" algn="l" defTabSz="914400" rtl="0" eaLnBrk="1" fontAlgn="base" latinLnBrk="0" hangingPunct="1">
              <a:lnSpc>
                <a:spcPct val="130000"/>
              </a:lnSpc>
              <a:spcBef>
                <a:spcPct val="20000"/>
              </a:spcBef>
              <a:spcAft>
                <a:spcPct val="0"/>
              </a:spcAft>
              <a:buClr>
                <a:schemeClr val="tx1"/>
              </a:buClr>
              <a:buSzTx/>
              <a:buFont typeface="Wingdings" panose="05000000000000000000" pitchFamily="2" charset="2"/>
              <a:buChar char="n"/>
              <a:defRPr/>
            </a:pPr>
            <a:r>
              <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社区电商服务</a:t>
            </a:r>
            <a:r>
              <a:rPr kumimoji="0" lang="zh-CN" altLang="en-US" sz="16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rPr>
              <a:t>；</a:t>
            </a:r>
            <a:endParaRPr kumimoji="0" lang="zh-CN" altLang="en-US" sz="16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endParaRPr>
          </a:p>
          <a:p>
            <a:pPr marL="88900" marR="0" lvl="0" indent="-88900" algn="l" defTabSz="914400" rtl="0" eaLnBrk="1" fontAlgn="base" latinLnBrk="0" hangingPunct="1">
              <a:lnSpc>
                <a:spcPct val="130000"/>
              </a:lnSpc>
              <a:spcBef>
                <a:spcPct val="20000"/>
              </a:spcBef>
              <a:spcAft>
                <a:spcPct val="0"/>
              </a:spcAft>
              <a:buClr>
                <a:schemeClr val="tx1"/>
              </a:buClr>
              <a:buSzTx/>
              <a:buFont typeface="Wingdings" panose="05000000000000000000" pitchFamily="2" charset="2"/>
              <a:buChar char="n"/>
              <a:defRPr/>
            </a:pPr>
            <a:r>
              <a:rPr kumimoji="0" lang="zh-CN" altLang="en-US" sz="1600" b="0" i="0" u="none" strike="noStrike" kern="1200" cap="none" spc="0" normalizeH="0" baseline="0" noProof="0" dirty="0">
                <a:ln>
                  <a:noFill/>
                </a:ln>
                <a:solidFill>
                  <a:schemeClr val="bg2">
                    <a:lumMod val="25000"/>
                  </a:schemeClr>
                </a:solidFill>
                <a:effectLst/>
                <a:uLnTx/>
                <a:uFillTx/>
                <a:latin typeface="微软雅黑" panose="020B0503020204020204" pitchFamily="34" charset="-122"/>
                <a:ea typeface="微软雅黑" panose="020B0503020204020204" pitchFamily="34" charset="-122"/>
                <a:cs typeface="+mn-cs"/>
              </a:rPr>
              <a:t>生活服务</a:t>
            </a:r>
            <a:r>
              <a:rPr kumimoji="0" lang="zh-CN" altLang="en-US" sz="16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rPr>
              <a:t>。</a:t>
            </a:r>
            <a:endParaRPr kumimoji="0" lang="zh-CN" altLang="en-US" sz="1600" b="0" i="0" u="none" strike="noStrike" kern="1200" cap="none" spc="0" normalizeH="0" baseline="0" noProof="0" dirty="0">
              <a:ln>
                <a:noFill/>
              </a:ln>
              <a:solidFill>
                <a:schemeClr val="bg2"/>
              </a:solidFill>
              <a:effectLst/>
              <a:uLnTx/>
              <a:uFillTx/>
              <a:latin typeface="华文细黑" panose="02010600040101010101" pitchFamily="2" charset="-122"/>
              <a:ea typeface="微软雅黑" panose="020B0503020204020204" pitchFamily="34" charset="-122"/>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4" descr="1副本.jpg"/>
          <p:cNvPicPr>
            <a:picLocks noChangeAspect="1"/>
          </p:cNvPicPr>
          <p:nvPr/>
        </p:nvPicPr>
        <p:blipFill>
          <a:blip r:embed="rId1"/>
          <a:stretch>
            <a:fillRect/>
          </a:stretch>
        </p:blipFill>
        <p:spPr>
          <a:xfrm>
            <a:off x="0" y="0"/>
            <a:ext cx="9144000" cy="722313"/>
          </a:xfrm>
          <a:prstGeom prst="rect">
            <a:avLst/>
          </a:prstGeom>
          <a:noFill/>
          <a:ln w="9525">
            <a:noFill/>
          </a:ln>
        </p:spPr>
      </p:pic>
      <p:sp>
        <p:nvSpPr>
          <p:cNvPr id="19458" name="矩形 5"/>
          <p:cNvSpPr/>
          <p:nvPr/>
        </p:nvSpPr>
        <p:spPr>
          <a:xfrm>
            <a:off x="936625" y="163513"/>
            <a:ext cx="2860675" cy="369887"/>
          </a:xfrm>
          <a:prstGeom prst="rect">
            <a:avLst/>
          </a:prstGeom>
          <a:noFill/>
          <a:ln w="9525">
            <a:noFill/>
          </a:ln>
        </p:spPr>
        <p:txBody>
          <a:bodyPr wrap="none" anchor="t" anchorCtr="0">
            <a:spAutoFit/>
          </a:bodyPr>
          <a:p>
            <a:r>
              <a:rPr lang="zh-CN" altLang="en-US" b="1" dirty="0">
                <a:solidFill>
                  <a:schemeClr val="bg1"/>
                </a:solidFill>
                <a:latin typeface="黑体" panose="02010609060101010101" pitchFamily="49" charset="-122"/>
                <a:ea typeface="黑体" panose="02010609060101010101" pitchFamily="49" charset="-122"/>
              </a:rPr>
              <a:t>通过</a:t>
            </a:r>
            <a:r>
              <a:rPr lang="en-US" altLang="zh-CN" b="1" dirty="0">
                <a:solidFill>
                  <a:schemeClr val="bg1"/>
                </a:solidFill>
                <a:latin typeface="黑体" panose="02010609060101010101" pitchFamily="49" charset="-122"/>
                <a:ea typeface="黑体" panose="02010609060101010101" pitchFamily="49" charset="-122"/>
              </a:rPr>
              <a:t>APP</a:t>
            </a:r>
            <a:r>
              <a:rPr lang="zh-CN" altLang="en-US" b="1" dirty="0">
                <a:solidFill>
                  <a:schemeClr val="bg1"/>
                </a:solidFill>
                <a:latin typeface="黑体" panose="02010609060101010101" pitchFamily="49" charset="-122"/>
                <a:ea typeface="黑体" panose="02010609060101010101" pitchFamily="49" charset="-122"/>
              </a:rPr>
              <a:t>视频展示智慧社区</a:t>
            </a:r>
            <a:endParaRPr lang="zh-CN" altLang="en-US" b="1" dirty="0">
              <a:solidFill>
                <a:schemeClr val="bg1"/>
              </a:solidFill>
              <a:latin typeface="黑体" panose="02010609060101010101" pitchFamily="49" charset="-122"/>
              <a:ea typeface="黑体" panose="02010609060101010101" pitchFamily="49" charset="-122"/>
            </a:endParaRPr>
          </a:p>
        </p:txBody>
      </p:sp>
      <p:grpSp>
        <p:nvGrpSpPr>
          <p:cNvPr id="2" name="Group 2"/>
          <p:cNvGrpSpPr/>
          <p:nvPr/>
        </p:nvGrpSpPr>
        <p:grpSpPr bwMode="auto">
          <a:xfrm>
            <a:off x="152399" y="6705599"/>
            <a:ext cx="7620000" cy="76200"/>
            <a:chOff x="197" y="158"/>
            <a:chExt cx="5367" cy="373"/>
          </a:xfrm>
          <a:effectLst>
            <a:outerShdw blurRad="50800" dist="50800" dir="5400000" algn="ctr" rotWithShape="0">
              <a:schemeClr val="bg1">
                <a:lumMod val="50000"/>
              </a:schemeClr>
            </a:outerShdw>
          </a:effectLst>
        </p:grpSpPr>
        <p:sp>
          <p:nvSpPr>
            <p:cNvPr id="14"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15" name="Freeform 4"/>
            <p:cNvSpPr/>
            <p:nvPr/>
          </p:nvSpPr>
          <p:spPr bwMode="auto">
            <a:xfrm>
              <a:off x="197" y="158"/>
              <a:ext cx="5367" cy="290"/>
            </a:xfrm>
            <a:custGeom>
              <a:avLst/>
              <a:gdLst>
                <a:gd name="T0" fmla="*/ 2573 w 5367"/>
                <a:gd name="T1" fmla="*/ 171 h 290"/>
                <a:gd name="T2" fmla="*/ 5362 w 5367"/>
                <a:gd name="T3" fmla="*/ 162 h 290"/>
                <a:gd name="T4" fmla="*/ 5359 w 5367"/>
                <a:gd name="T5" fmla="*/ 46 h 290"/>
                <a:gd name="T6" fmla="*/ 5315 w 5367"/>
                <a:gd name="T7" fmla="*/ 0 h 290"/>
                <a:gd name="T8" fmla="*/ 50 w 5367"/>
                <a:gd name="T9" fmla="*/ 1 h 290"/>
                <a:gd name="T10" fmla="*/ 6 w 5367"/>
                <a:gd name="T11" fmla="*/ 47 h 290"/>
                <a:gd name="T12" fmla="*/ 13 w 5367"/>
                <a:gd name="T13" fmla="*/ 171 h 290"/>
                <a:gd name="T14" fmla="*/ 2573 w 5367"/>
                <a:gd name="T15" fmla="*/ 171 h 290"/>
                <a:gd name="T16" fmla="*/ 0 60000 65536"/>
                <a:gd name="T17" fmla="*/ 0 60000 65536"/>
                <a:gd name="T18" fmla="*/ 0 60000 65536"/>
                <a:gd name="T19" fmla="*/ 0 60000 65536"/>
                <a:gd name="T20" fmla="*/ 0 60000 65536"/>
                <a:gd name="T21" fmla="*/ 0 60000 65536"/>
                <a:gd name="T22" fmla="*/ 0 60000 65536"/>
                <a:gd name="T23" fmla="*/ 0 60000 65536"/>
                <a:gd name="T24" fmla="*/ 0 w 5367"/>
                <a:gd name="T25" fmla="*/ 0 h 290"/>
                <a:gd name="T26" fmla="*/ 5367 w 5367"/>
                <a:gd name="T27" fmla="*/ 290 h 2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8"/>
                  </a:srgbClr>
                </a:gs>
                <a:gs pos="100000">
                  <a:srgbClr val="245A6E">
                    <a:alpha val="0"/>
                  </a:srgbClr>
                </a:gs>
              </a:gsLst>
              <a:lin ang="540000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16"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grpSp>
      <p:sp>
        <p:nvSpPr>
          <p:cNvPr id="17" name="矩形 16"/>
          <p:cNvSpPr/>
          <p:nvPr/>
        </p:nvSpPr>
        <p:spPr>
          <a:xfrm>
            <a:off x="7747000" y="6588125"/>
            <a:ext cx="1979613" cy="27559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120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mn-ea"/>
              </a:rPr>
              <a:t>www.ahtenger.com</a:t>
            </a:r>
            <a:endParaRPr kumimoji="0" lang="zh-CN" altLang="en-US" sz="12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1" name="通过APP视频展示智慧社区.avi">
            <a:hlinkClick r:id="" action="ppaction://media"/>
          </p:cNvPr>
          <p:cNvPicPr>
            <a:picLocks noRot="1" noChangeAspect="1"/>
          </p:cNvPicPr>
          <p:nvPr>
            <a:videoFile r:link="rId2"/>
            <p:extLst>
              <p:ext uri="{DAA4B4D4-6D71-4841-9C94-3DE7FCFB9230}">
                <p14:media xmlns:p14="http://schemas.microsoft.com/office/powerpoint/2010/main" r:link="rId3"/>
              </p:ext>
            </p:extLst>
          </p:nvPr>
        </p:nvPicPr>
        <p:blipFill>
          <a:blip r:embed="rId4"/>
          <a:stretch>
            <a:fillRect/>
          </a:stretch>
        </p:blipFill>
        <p:spPr>
          <a:xfrm>
            <a:off x="457200" y="1162050"/>
            <a:ext cx="8229600" cy="4629150"/>
          </a:xfrm>
          <a:prstGeom prst="rect">
            <a:avLst/>
          </a:prstGeom>
          <a:noFill/>
          <a:ln w="9525">
            <a:noFill/>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video>
              <p:cMediaNode>
                <p:cTn id="7" fill="hold" display="0">
                  <p:stCondLst>
                    <p:cond delay="indefinite"/>
                  </p:stCondLst>
                  <p:endCondLst>
                    <p:cond evt="onNext" delay="0">
                      <p:tgtEl>
                        <p:sldTgt/>
                      </p:tgtEl>
                    </p:cond>
                    <p:cond evt="onPrev" delay="0">
                      <p:tgtEl>
                        <p:sldTgt/>
                      </p:tgtEl>
                    </p:cond>
                  </p:endCondLst>
                </p:cTn>
                <p:tgtEl>
                  <p:spTgt spid="11"/>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1" name="图片 3" descr="1副本.jpg"/>
          <p:cNvPicPr>
            <a:picLocks noChangeAspect="1"/>
          </p:cNvPicPr>
          <p:nvPr/>
        </p:nvPicPr>
        <p:blipFill>
          <a:blip r:embed="rId1"/>
          <a:stretch>
            <a:fillRect/>
          </a:stretch>
        </p:blipFill>
        <p:spPr>
          <a:xfrm>
            <a:off x="0" y="0"/>
            <a:ext cx="9144000" cy="722313"/>
          </a:xfrm>
          <a:prstGeom prst="rect">
            <a:avLst/>
          </a:prstGeom>
          <a:noFill/>
          <a:ln w="9525">
            <a:noFill/>
          </a:ln>
        </p:spPr>
      </p:pic>
      <p:sp>
        <p:nvSpPr>
          <p:cNvPr id="20482" name="矩形 4"/>
          <p:cNvSpPr/>
          <p:nvPr/>
        </p:nvSpPr>
        <p:spPr>
          <a:xfrm>
            <a:off x="936625" y="163513"/>
            <a:ext cx="4600575" cy="369887"/>
          </a:xfrm>
          <a:prstGeom prst="rect">
            <a:avLst/>
          </a:prstGeom>
          <a:noFill/>
          <a:ln w="9525">
            <a:noFill/>
          </a:ln>
        </p:spPr>
        <p:txBody>
          <a:bodyPr wrap="none" anchor="t" anchorCtr="0">
            <a:spAutoFit/>
          </a:bodyPr>
          <a:p>
            <a:r>
              <a:rPr lang="zh-CN" altLang="en-US" b="1" dirty="0">
                <a:solidFill>
                  <a:schemeClr val="bg1"/>
                </a:solidFill>
                <a:latin typeface="黑体" panose="02010609060101010101" pitchFamily="49" charset="-122"/>
                <a:ea typeface="黑体" panose="02010609060101010101" pitchFamily="49" charset="-122"/>
              </a:rPr>
              <a:t>智慧社区的建设给业主（住户）带来的价值</a:t>
            </a:r>
            <a:endParaRPr lang="zh-CN" altLang="en-US" b="1" dirty="0">
              <a:solidFill>
                <a:schemeClr val="bg1"/>
              </a:solidFill>
              <a:latin typeface="黑体" panose="02010609060101010101" pitchFamily="49" charset="-122"/>
              <a:ea typeface="黑体" panose="02010609060101010101" pitchFamily="49" charset="-122"/>
            </a:endParaRPr>
          </a:p>
        </p:txBody>
      </p:sp>
      <p:grpSp>
        <p:nvGrpSpPr>
          <p:cNvPr id="2" name="Group 2"/>
          <p:cNvGrpSpPr/>
          <p:nvPr/>
        </p:nvGrpSpPr>
        <p:grpSpPr bwMode="auto">
          <a:xfrm>
            <a:off x="152399" y="6705599"/>
            <a:ext cx="7620000" cy="76200"/>
            <a:chOff x="197" y="158"/>
            <a:chExt cx="5367" cy="373"/>
          </a:xfrm>
          <a:effectLst>
            <a:outerShdw blurRad="50800" dist="50800" dir="5400000" algn="ctr" rotWithShape="0">
              <a:schemeClr val="bg1">
                <a:lumMod val="50000"/>
              </a:schemeClr>
            </a:outerShdw>
          </a:effectLst>
        </p:grpSpPr>
        <p:sp>
          <p:nvSpPr>
            <p:cNvPr id="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8" name="Freeform 4"/>
            <p:cNvSpPr/>
            <p:nvPr/>
          </p:nvSpPr>
          <p:spPr bwMode="auto">
            <a:xfrm>
              <a:off x="197" y="158"/>
              <a:ext cx="5367" cy="290"/>
            </a:xfrm>
            <a:custGeom>
              <a:avLst/>
              <a:gdLst>
                <a:gd name="T0" fmla="*/ 2573 w 5367"/>
                <a:gd name="T1" fmla="*/ 171 h 290"/>
                <a:gd name="T2" fmla="*/ 5362 w 5367"/>
                <a:gd name="T3" fmla="*/ 162 h 290"/>
                <a:gd name="T4" fmla="*/ 5359 w 5367"/>
                <a:gd name="T5" fmla="*/ 46 h 290"/>
                <a:gd name="T6" fmla="*/ 5315 w 5367"/>
                <a:gd name="T7" fmla="*/ 0 h 290"/>
                <a:gd name="T8" fmla="*/ 50 w 5367"/>
                <a:gd name="T9" fmla="*/ 1 h 290"/>
                <a:gd name="T10" fmla="*/ 6 w 5367"/>
                <a:gd name="T11" fmla="*/ 47 h 290"/>
                <a:gd name="T12" fmla="*/ 13 w 5367"/>
                <a:gd name="T13" fmla="*/ 171 h 290"/>
                <a:gd name="T14" fmla="*/ 2573 w 5367"/>
                <a:gd name="T15" fmla="*/ 171 h 290"/>
                <a:gd name="T16" fmla="*/ 0 60000 65536"/>
                <a:gd name="T17" fmla="*/ 0 60000 65536"/>
                <a:gd name="T18" fmla="*/ 0 60000 65536"/>
                <a:gd name="T19" fmla="*/ 0 60000 65536"/>
                <a:gd name="T20" fmla="*/ 0 60000 65536"/>
                <a:gd name="T21" fmla="*/ 0 60000 65536"/>
                <a:gd name="T22" fmla="*/ 0 60000 65536"/>
                <a:gd name="T23" fmla="*/ 0 60000 65536"/>
                <a:gd name="T24" fmla="*/ 0 w 5367"/>
                <a:gd name="T25" fmla="*/ 0 h 290"/>
                <a:gd name="T26" fmla="*/ 5367 w 5367"/>
                <a:gd name="T27" fmla="*/ 290 h 2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8"/>
                  </a:srgbClr>
                </a:gs>
                <a:gs pos="100000">
                  <a:srgbClr val="245A6E">
                    <a:alpha val="0"/>
                  </a:srgbClr>
                </a:gs>
              </a:gsLst>
              <a:lin ang="540000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grpSp>
      <p:sp>
        <p:nvSpPr>
          <p:cNvPr id="10" name="矩形 9"/>
          <p:cNvSpPr/>
          <p:nvPr/>
        </p:nvSpPr>
        <p:spPr>
          <a:xfrm>
            <a:off x="7747000" y="6588125"/>
            <a:ext cx="1979613" cy="27559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120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mn-ea"/>
              </a:rPr>
              <a:t>www.ahtenger.com</a:t>
            </a:r>
            <a:endParaRPr kumimoji="0" lang="zh-CN" altLang="en-US" sz="12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0485" name="Rectangle 14"/>
          <p:cNvSpPr/>
          <p:nvPr/>
        </p:nvSpPr>
        <p:spPr>
          <a:xfrm>
            <a:off x="533400" y="838200"/>
            <a:ext cx="8077200" cy="2133600"/>
          </a:xfrm>
          <a:prstGeom prst="rect">
            <a:avLst/>
          </a:prstGeom>
          <a:solidFill>
            <a:srgbClr val="CCECFF"/>
          </a:solidFill>
          <a:ln w="9525">
            <a:noFill/>
          </a:ln>
        </p:spPr>
        <p:txBody>
          <a:bodyPr lIns="91422" tIns="45711" rIns="91422" bIns="45711" anchor="t" anchorCtr="0"/>
          <a:p>
            <a:pPr marL="88900" indent="-88900">
              <a:lnSpc>
                <a:spcPct val="115000"/>
              </a:lnSpc>
              <a:spcBef>
                <a:spcPct val="20000"/>
              </a:spcBef>
              <a:buClr>
                <a:schemeClr val="tx1"/>
              </a:buClr>
              <a:buFont typeface="Wingdings" panose="05000000000000000000" pitchFamily="2" charset="2"/>
              <a:buChar char="l"/>
            </a:pPr>
            <a:r>
              <a:rPr lang="zh-CN" altLang="en-US" sz="1600" b="1" dirty="0">
                <a:solidFill>
                  <a:srgbClr val="FF3300"/>
                </a:solidFill>
                <a:latin typeface="Arial" panose="020B0604020202020204" pitchFamily="34" charset="0"/>
                <a:ea typeface="微软雅黑" panose="020B0503020204020204" pitchFamily="34" charset="-122"/>
              </a:rPr>
              <a:t>平安社区</a:t>
            </a:r>
            <a:endParaRPr lang="zh-CN" altLang="en-US" sz="1600" b="1" dirty="0">
              <a:solidFill>
                <a:srgbClr val="FF3300"/>
              </a:solidFill>
              <a:latin typeface="Arial" panose="020B0604020202020204" pitchFamily="34" charset="0"/>
              <a:ea typeface="微软雅黑" panose="020B0503020204020204" pitchFamily="34" charset="-122"/>
            </a:endParaRPr>
          </a:p>
          <a:p>
            <a:pPr marL="88900" indent="-88900">
              <a:lnSpc>
                <a:spcPct val="130000"/>
              </a:lnSpc>
              <a:spcBef>
                <a:spcPct val="20000"/>
              </a:spcBef>
              <a:buClr>
                <a:schemeClr val="tx1"/>
              </a:buClr>
              <a:buFont typeface="Wingdings" panose="05000000000000000000" pitchFamily="2" charset="2"/>
              <a:buChar char="n"/>
            </a:pPr>
            <a:r>
              <a:rPr lang="zh-CN" altLang="en-US" sz="1600" dirty="0">
                <a:solidFill>
                  <a:srgbClr val="000000"/>
                </a:solidFill>
                <a:latin typeface="Arial" panose="020B0604020202020204" pitchFamily="34" charset="0"/>
                <a:ea typeface="微软雅黑" panose="020B0503020204020204" pitchFamily="34" charset="-122"/>
              </a:rPr>
              <a:t>公用通道及电梯闭路电视监控系统能不间断监视各部位的情况；</a:t>
            </a:r>
            <a:endParaRPr lang="zh-CN" altLang="en-US" sz="1600" dirty="0">
              <a:solidFill>
                <a:srgbClr val="000000"/>
              </a:solidFill>
              <a:latin typeface="Arial" panose="020B0604020202020204" pitchFamily="34" charset="0"/>
              <a:ea typeface="微软雅黑" panose="020B0503020204020204" pitchFamily="34" charset="-122"/>
            </a:endParaRPr>
          </a:p>
          <a:p>
            <a:pPr marL="88900" indent="-88900">
              <a:lnSpc>
                <a:spcPct val="130000"/>
              </a:lnSpc>
              <a:spcBef>
                <a:spcPct val="20000"/>
              </a:spcBef>
              <a:buClr>
                <a:schemeClr val="tx1"/>
              </a:buClr>
              <a:buFont typeface="Wingdings" panose="05000000000000000000" pitchFamily="2" charset="2"/>
              <a:buChar char="n"/>
            </a:pPr>
            <a:r>
              <a:rPr lang="zh-CN" altLang="en-US" sz="1600" dirty="0">
                <a:solidFill>
                  <a:srgbClr val="000000"/>
                </a:solidFill>
                <a:latin typeface="Arial" panose="020B0604020202020204" pitchFamily="34" charset="0"/>
                <a:ea typeface="微软雅黑" panose="020B0503020204020204" pitchFamily="34" charset="-122"/>
              </a:rPr>
              <a:t>社区内部环境的监控，保证社区环境的整洁，及时发现非社区业主长期无故滞留；</a:t>
            </a:r>
            <a:endParaRPr lang="zh-CN" altLang="en-US" sz="1600" dirty="0">
              <a:solidFill>
                <a:srgbClr val="000000"/>
              </a:solidFill>
              <a:latin typeface="Arial" panose="020B0604020202020204" pitchFamily="34" charset="0"/>
              <a:ea typeface="微软雅黑" panose="020B0503020204020204" pitchFamily="34" charset="-122"/>
            </a:endParaRPr>
          </a:p>
          <a:p>
            <a:pPr marL="88900" indent="-88900">
              <a:lnSpc>
                <a:spcPct val="130000"/>
              </a:lnSpc>
              <a:spcBef>
                <a:spcPct val="20000"/>
              </a:spcBef>
              <a:buClr>
                <a:schemeClr val="tx1"/>
              </a:buClr>
              <a:buFont typeface="Wingdings" panose="05000000000000000000" pitchFamily="2" charset="2"/>
              <a:buChar char="n"/>
            </a:pPr>
            <a:r>
              <a:rPr lang="zh-CN" altLang="en-US" sz="1600" dirty="0">
                <a:solidFill>
                  <a:srgbClr val="000000"/>
                </a:solidFill>
                <a:latin typeface="Arial" panose="020B0604020202020204" pitchFamily="34" charset="0"/>
                <a:ea typeface="微软雅黑" panose="020B0503020204020204" pitchFamily="34" charset="-122"/>
              </a:rPr>
              <a:t>周边报警防范对人员的非法进入及时报警；</a:t>
            </a:r>
            <a:endParaRPr lang="zh-CN" altLang="en-US" sz="1600" dirty="0">
              <a:solidFill>
                <a:srgbClr val="000000"/>
              </a:solidFill>
              <a:latin typeface="Arial" panose="020B0604020202020204" pitchFamily="34" charset="0"/>
              <a:ea typeface="微软雅黑" panose="020B0503020204020204" pitchFamily="34" charset="-122"/>
            </a:endParaRPr>
          </a:p>
          <a:p>
            <a:pPr marL="88900" indent="-88900">
              <a:lnSpc>
                <a:spcPct val="130000"/>
              </a:lnSpc>
              <a:spcBef>
                <a:spcPct val="20000"/>
              </a:spcBef>
              <a:buClr>
                <a:schemeClr val="tx1"/>
              </a:buClr>
              <a:buFont typeface="Wingdings" panose="05000000000000000000" pitchFamily="2" charset="2"/>
              <a:buChar char="n"/>
            </a:pPr>
            <a:r>
              <a:rPr lang="zh-CN" altLang="en-US" sz="1600" dirty="0">
                <a:solidFill>
                  <a:srgbClr val="000000"/>
                </a:solidFill>
                <a:latin typeface="Arial" panose="020B0604020202020204" pitchFamily="34" charset="0"/>
                <a:ea typeface="微软雅黑" panose="020B0503020204020204" pitchFamily="34" charset="-122"/>
              </a:rPr>
              <a:t>可视对讲提供住宅小区住户与来访者的音像通讯。</a:t>
            </a:r>
            <a:endParaRPr lang="zh-CN" altLang="en-US" sz="1600" dirty="0">
              <a:solidFill>
                <a:schemeClr val="bg2"/>
              </a:solidFill>
              <a:latin typeface="华文细黑" panose="02010600040101010101" pitchFamily="2" charset="-122"/>
              <a:ea typeface="微软雅黑" panose="020B0503020204020204" pitchFamily="34" charset="-122"/>
            </a:endParaRPr>
          </a:p>
        </p:txBody>
      </p:sp>
      <p:pic>
        <p:nvPicPr>
          <p:cNvPr id="20486" name="Picture 18"/>
          <p:cNvPicPr>
            <a:picLocks noChangeAspect="1"/>
          </p:cNvPicPr>
          <p:nvPr/>
        </p:nvPicPr>
        <p:blipFill>
          <a:blip r:embed="rId2"/>
          <a:stretch>
            <a:fillRect/>
          </a:stretch>
        </p:blipFill>
        <p:spPr>
          <a:xfrm>
            <a:off x="5013325" y="3732213"/>
            <a:ext cx="3240088" cy="2135187"/>
          </a:xfrm>
          <a:prstGeom prst="rect">
            <a:avLst/>
          </a:prstGeom>
          <a:noFill/>
          <a:ln w="25400">
            <a:noFill/>
          </a:ln>
        </p:spPr>
      </p:pic>
      <p:grpSp>
        <p:nvGrpSpPr>
          <p:cNvPr id="20487" name="Group 19"/>
          <p:cNvGrpSpPr/>
          <p:nvPr/>
        </p:nvGrpSpPr>
        <p:grpSpPr>
          <a:xfrm>
            <a:off x="990600" y="3694113"/>
            <a:ext cx="3735388" cy="1944687"/>
            <a:chOff x="754" y="2500"/>
            <a:chExt cx="2353" cy="1225"/>
          </a:xfrm>
        </p:grpSpPr>
        <p:pic>
          <p:nvPicPr>
            <p:cNvPr id="20488" name="Picture 20"/>
            <p:cNvPicPr>
              <a:picLocks noChangeAspect="1"/>
            </p:cNvPicPr>
            <p:nvPr/>
          </p:nvPicPr>
          <p:blipFill>
            <a:blip r:embed="rId3"/>
            <a:stretch>
              <a:fillRect/>
            </a:stretch>
          </p:blipFill>
          <p:spPr>
            <a:xfrm>
              <a:off x="1973" y="3158"/>
              <a:ext cx="1134" cy="567"/>
            </a:xfrm>
            <a:prstGeom prst="rect">
              <a:avLst/>
            </a:prstGeom>
            <a:noFill/>
            <a:ln w="25400" cap="flat" cmpd="sng">
              <a:solidFill>
                <a:srgbClr val="0000FF"/>
              </a:solidFill>
              <a:prstDash val="solid"/>
              <a:miter/>
              <a:headEnd type="none" w="med" len="med"/>
              <a:tailEnd type="none" w="med" len="med"/>
            </a:ln>
          </p:spPr>
        </p:pic>
        <p:pic>
          <p:nvPicPr>
            <p:cNvPr id="20489" name="Picture 21"/>
            <p:cNvPicPr>
              <a:picLocks noChangeAspect="1"/>
            </p:cNvPicPr>
            <p:nvPr/>
          </p:nvPicPr>
          <p:blipFill>
            <a:blip r:embed="rId4"/>
            <a:stretch>
              <a:fillRect/>
            </a:stretch>
          </p:blipFill>
          <p:spPr>
            <a:xfrm>
              <a:off x="781" y="3158"/>
              <a:ext cx="1134" cy="567"/>
            </a:xfrm>
            <a:prstGeom prst="rect">
              <a:avLst/>
            </a:prstGeom>
            <a:noFill/>
            <a:ln w="25400" cap="flat" cmpd="sng">
              <a:solidFill>
                <a:srgbClr val="0000FF"/>
              </a:solidFill>
              <a:prstDash val="solid"/>
              <a:miter/>
              <a:headEnd type="none" w="med" len="med"/>
              <a:tailEnd type="none" w="med" len="med"/>
            </a:ln>
          </p:spPr>
        </p:pic>
        <p:pic>
          <p:nvPicPr>
            <p:cNvPr id="20490" name="Picture 22"/>
            <p:cNvPicPr>
              <a:picLocks noChangeAspect="1"/>
            </p:cNvPicPr>
            <p:nvPr/>
          </p:nvPicPr>
          <p:blipFill>
            <a:blip r:embed="rId5"/>
            <a:stretch>
              <a:fillRect/>
            </a:stretch>
          </p:blipFill>
          <p:spPr>
            <a:xfrm>
              <a:off x="754" y="2500"/>
              <a:ext cx="1179" cy="613"/>
            </a:xfrm>
            <a:prstGeom prst="rect">
              <a:avLst/>
            </a:prstGeom>
            <a:noFill/>
            <a:ln w="9525">
              <a:noFill/>
            </a:ln>
          </p:spPr>
        </p:pic>
        <p:pic>
          <p:nvPicPr>
            <p:cNvPr id="20491" name="Picture 23"/>
            <p:cNvPicPr>
              <a:picLocks noChangeAspect="1"/>
            </p:cNvPicPr>
            <p:nvPr/>
          </p:nvPicPr>
          <p:blipFill>
            <a:blip r:embed="rId6"/>
            <a:stretch>
              <a:fillRect/>
            </a:stretch>
          </p:blipFill>
          <p:spPr>
            <a:xfrm>
              <a:off x="1973" y="2523"/>
              <a:ext cx="1134" cy="567"/>
            </a:xfrm>
            <a:prstGeom prst="rect">
              <a:avLst/>
            </a:prstGeom>
            <a:noFill/>
            <a:ln w="25400" cap="flat" cmpd="sng">
              <a:solidFill>
                <a:srgbClr val="0000FF"/>
              </a:solidFill>
              <a:prstDash val="solid"/>
              <a:miter/>
              <a:headEnd type="none" w="med" len="med"/>
              <a:tailEnd type="none" w="med" len="med"/>
            </a:ln>
          </p:spPr>
        </p:pic>
      </p:grpSp>
      <p:sp>
        <p:nvSpPr>
          <p:cNvPr id="20492" name="Line 24"/>
          <p:cNvSpPr/>
          <p:nvPr/>
        </p:nvSpPr>
        <p:spPr>
          <a:xfrm>
            <a:off x="4725988" y="4667250"/>
            <a:ext cx="431800" cy="0"/>
          </a:xfrm>
          <a:prstGeom prst="line">
            <a:avLst/>
          </a:prstGeom>
          <a:ln w="76200" cap="flat" cmpd="sng">
            <a:solidFill>
              <a:srgbClr val="00FF00"/>
            </a:solidFill>
            <a:prstDash val="solid"/>
            <a:round/>
            <a:headEnd type="none" w="med" len="med"/>
            <a:tailEnd type="triangle" w="med" len="med"/>
          </a:ln>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5" name="图片 3" descr="1副本.jpg"/>
          <p:cNvPicPr>
            <a:picLocks noChangeAspect="1"/>
          </p:cNvPicPr>
          <p:nvPr/>
        </p:nvPicPr>
        <p:blipFill>
          <a:blip r:embed="rId1"/>
          <a:stretch>
            <a:fillRect/>
          </a:stretch>
        </p:blipFill>
        <p:spPr>
          <a:xfrm>
            <a:off x="0" y="0"/>
            <a:ext cx="9144000" cy="722313"/>
          </a:xfrm>
          <a:prstGeom prst="rect">
            <a:avLst/>
          </a:prstGeom>
          <a:noFill/>
          <a:ln w="9525">
            <a:noFill/>
          </a:ln>
        </p:spPr>
      </p:pic>
      <p:sp>
        <p:nvSpPr>
          <p:cNvPr id="21506" name="矩形 4"/>
          <p:cNvSpPr/>
          <p:nvPr/>
        </p:nvSpPr>
        <p:spPr>
          <a:xfrm>
            <a:off x="936625" y="163513"/>
            <a:ext cx="4600575" cy="369887"/>
          </a:xfrm>
          <a:prstGeom prst="rect">
            <a:avLst/>
          </a:prstGeom>
          <a:noFill/>
          <a:ln w="9525">
            <a:noFill/>
          </a:ln>
        </p:spPr>
        <p:txBody>
          <a:bodyPr wrap="none" anchor="t" anchorCtr="0">
            <a:spAutoFit/>
          </a:bodyPr>
          <a:p>
            <a:r>
              <a:rPr lang="zh-CN" altLang="en-US" b="1" dirty="0">
                <a:solidFill>
                  <a:schemeClr val="bg1"/>
                </a:solidFill>
                <a:latin typeface="黑体" panose="02010609060101010101" pitchFamily="49" charset="-122"/>
                <a:ea typeface="黑体" panose="02010609060101010101" pitchFamily="49" charset="-122"/>
              </a:rPr>
              <a:t>智慧社区的建设给业主（住户）带来的价值</a:t>
            </a:r>
            <a:endParaRPr lang="zh-CN" altLang="en-US" b="1" dirty="0">
              <a:solidFill>
                <a:schemeClr val="bg1"/>
              </a:solidFill>
              <a:latin typeface="黑体" panose="02010609060101010101" pitchFamily="49" charset="-122"/>
              <a:ea typeface="黑体" panose="02010609060101010101" pitchFamily="49" charset="-122"/>
            </a:endParaRPr>
          </a:p>
        </p:txBody>
      </p:sp>
      <p:grpSp>
        <p:nvGrpSpPr>
          <p:cNvPr id="2" name="Group 2"/>
          <p:cNvGrpSpPr/>
          <p:nvPr/>
        </p:nvGrpSpPr>
        <p:grpSpPr bwMode="auto">
          <a:xfrm>
            <a:off x="152399" y="6705599"/>
            <a:ext cx="7620000" cy="76200"/>
            <a:chOff x="197" y="158"/>
            <a:chExt cx="5367" cy="373"/>
          </a:xfrm>
          <a:effectLst>
            <a:outerShdw blurRad="50800" dist="50800" dir="5400000" algn="ctr" rotWithShape="0">
              <a:schemeClr val="bg1">
                <a:lumMod val="50000"/>
              </a:schemeClr>
            </a:outerShdw>
          </a:effectLst>
        </p:grpSpPr>
        <p:sp>
          <p:nvSpPr>
            <p:cNvPr id="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8" name="Freeform 4"/>
            <p:cNvSpPr/>
            <p:nvPr/>
          </p:nvSpPr>
          <p:spPr bwMode="auto">
            <a:xfrm>
              <a:off x="197" y="158"/>
              <a:ext cx="5367" cy="290"/>
            </a:xfrm>
            <a:custGeom>
              <a:avLst/>
              <a:gdLst>
                <a:gd name="T0" fmla="*/ 2573 w 5367"/>
                <a:gd name="T1" fmla="*/ 171 h 290"/>
                <a:gd name="T2" fmla="*/ 5362 w 5367"/>
                <a:gd name="T3" fmla="*/ 162 h 290"/>
                <a:gd name="T4" fmla="*/ 5359 w 5367"/>
                <a:gd name="T5" fmla="*/ 46 h 290"/>
                <a:gd name="T6" fmla="*/ 5315 w 5367"/>
                <a:gd name="T7" fmla="*/ 0 h 290"/>
                <a:gd name="T8" fmla="*/ 50 w 5367"/>
                <a:gd name="T9" fmla="*/ 1 h 290"/>
                <a:gd name="T10" fmla="*/ 6 w 5367"/>
                <a:gd name="T11" fmla="*/ 47 h 290"/>
                <a:gd name="T12" fmla="*/ 13 w 5367"/>
                <a:gd name="T13" fmla="*/ 171 h 290"/>
                <a:gd name="T14" fmla="*/ 2573 w 5367"/>
                <a:gd name="T15" fmla="*/ 171 h 290"/>
                <a:gd name="T16" fmla="*/ 0 60000 65536"/>
                <a:gd name="T17" fmla="*/ 0 60000 65536"/>
                <a:gd name="T18" fmla="*/ 0 60000 65536"/>
                <a:gd name="T19" fmla="*/ 0 60000 65536"/>
                <a:gd name="T20" fmla="*/ 0 60000 65536"/>
                <a:gd name="T21" fmla="*/ 0 60000 65536"/>
                <a:gd name="T22" fmla="*/ 0 60000 65536"/>
                <a:gd name="T23" fmla="*/ 0 60000 65536"/>
                <a:gd name="T24" fmla="*/ 0 w 5367"/>
                <a:gd name="T25" fmla="*/ 0 h 290"/>
                <a:gd name="T26" fmla="*/ 5367 w 5367"/>
                <a:gd name="T27" fmla="*/ 290 h 2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8"/>
                  </a:srgbClr>
                </a:gs>
                <a:gs pos="100000">
                  <a:srgbClr val="245A6E">
                    <a:alpha val="0"/>
                  </a:srgbClr>
                </a:gs>
              </a:gsLst>
              <a:lin ang="540000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grpSp>
      <p:sp>
        <p:nvSpPr>
          <p:cNvPr id="10" name="矩形 9"/>
          <p:cNvSpPr/>
          <p:nvPr/>
        </p:nvSpPr>
        <p:spPr>
          <a:xfrm>
            <a:off x="7747000" y="6588125"/>
            <a:ext cx="1979613" cy="27559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120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mn-ea"/>
              </a:rPr>
              <a:t>www.ahtenger.com</a:t>
            </a:r>
            <a:endParaRPr kumimoji="0" lang="zh-CN" altLang="en-US" sz="12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1509" name="Rectangle 7"/>
          <p:cNvSpPr/>
          <p:nvPr/>
        </p:nvSpPr>
        <p:spPr>
          <a:xfrm>
            <a:off x="609600" y="685800"/>
            <a:ext cx="7848600" cy="1066800"/>
          </a:xfrm>
          <a:prstGeom prst="rect">
            <a:avLst/>
          </a:prstGeom>
          <a:solidFill>
            <a:srgbClr val="CCECFF"/>
          </a:solidFill>
          <a:ln w="9525">
            <a:noFill/>
          </a:ln>
        </p:spPr>
        <p:txBody>
          <a:bodyPr lIns="91422" tIns="45711" rIns="91422" bIns="45711" anchor="t" anchorCtr="0"/>
          <a:p>
            <a:pPr marL="274955" indent="-274955" defTabSz="914400">
              <a:lnSpc>
                <a:spcPct val="115000"/>
              </a:lnSpc>
              <a:spcBef>
                <a:spcPct val="20000"/>
              </a:spcBef>
              <a:buClr>
                <a:schemeClr val="tx1"/>
              </a:buClr>
              <a:buFont typeface="Wingdings" panose="05000000000000000000" pitchFamily="2" charset="2"/>
              <a:buChar char="l"/>
              <a:tabLst>
                <a:tab pos="182880" algn="l"/>
              </a:tabLst>
            </a:pPr>
            <a:r>
              <a:rPr lang="zh-CN" altLang="en-US" sz="1600" b="1" dirty="0">
                <a:solidFill>
                  <a:srgbClr val="FF0000"/>
                </a:solidFill>
                <a:latin typeface="Arial" panose="020B0604020202020204" pitchFamily="34" charset="0"/>
                <a:ea typeface="微软雅黑" panose="020B0503020204020204" pitchFamily="34" charset="-122"/>
              </a:rPr>
              <a:t>平安社区</a:t>
            </a:r>
            <a:endParaRPr lang="zh-CN" altLang="en-US" sz="1600" b="1" dirty="0">
              <a:solidFill>
                <a:srgbClr val="FF0000"/>
              </a:solidFill>
              <a:latin typeface="Arial" panose="020B0604020202020204" pitchFamily="34" charset="0"/>
              <a:ea typeface="微软雅黑" panose="020B0503020204020204" pitchFamily="34" charset="-122"/>
            </a:endParaRPr>
          </a:p>
          <a:p>
            <a:pPr lvl="1" indent="0" defTabSz="914400" eaLnBrk="1" hangingPunct="1">
              <a:buFont typeface="Wingdings" panose="05000000000000000000" pitchFamily="2" charset="2"/>
              <a:buChar char="n"/>
              <a:tabLst>
                <a:tab pos="182880" algn="l"/>
              </a:tabLst>
            </a:pPr>
            <a:r>
              <a:rPr lang="zh-CN" altLang="en-US" sz="1600" dirty="0">
                <a:latin typeface="Arial" panose="020B0604020202020204" pitchFamily="34" charset="0"/>
              </a:rPr>
              <a:t>利用</a:t>
            </a:r>
            <a:r>
              <a:rPr lang="en-US" altLang="zh-CN" sz="1600" dirty="0">
                <a:latin typeface="Arial" panose="020B0604020202020204" pitchFamily="34" charset="0"/>
              </a:rPr>
              <a:t>IT</a:t>
            </a:r>
            <a:r>
              <a:rPr lang="zh-CN" altLang="en-US" sz="1600" dirty="0">
                <a:latin typeface="Arial" panose="020B0604020202020204" pitchFamily="34" charset="0"/>
              </a:rPr>
              <a:t>技术与数字电视网络技术实现对家庭智能化的管理与服务</a:t>
            </a:r>
            <a:endParaRPr lang="en-US" altLang="zh-CN" sz="1600" dirty="0">
              <a:latin typeface="Arial" panose="020B0604020202020204" pitchFamily="34" charset="0"/>
            </a:endParaRPr>
          </a:p>
        </p:txBody>
      </p:sp>
      <p:pic>
        <p:nvPicPr>
          <p:cNvPr id="367" name="Picture 2" descr="C:\Documents and Settings\Administrator\桌面\智能家居\7-2.jpg"/>
          <p:cNvPicPr>
            <a:picLocks noChangeAspect="1" noChangeArrowheads="1"/>
          </p:cNvPicPr>
          <p:nvPr/>
        </p:nvPicPr>
        <p:blipFill>
          <a:blip r:embed="rId2"/>
          <a:srcRect/>
          <a:stretch>
            <a:fillRect/>
          </a:stretch>
        </p:blipFill>
        <p:spPr bwMode="auto">
          <a:xfrm>
            <a:off x="990600" y="1828800"/>
            <a:ext cx="6934200" cy="4760913"/>
          </a:xfrm>
          <a:prstGeom prst="rect">
            <a:avLst/>
          </a:prstGeom>
          <a:noFill/>
          <a:ln>
            <a:noFill/>
          </a:ln>
          <a:effectLst>
            <a:outerShdw blurRad="50800" dist="38100" dir="2700000" algn="tl" rotWithShape="0">
              <a:prstClr val="black">
                <a:alpha val="40000"/>
              </a:prst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29" name="图片 3" descr="1副本.jpg"/>
          <p:cNvPicPr>
            <a:picLocks noChangeAspect="1"/>
          </p:cNvPicPr>
          <p:nvPr/>
        </p:nvPicPr>
        <p:blipFill>
          <a:blip r:embed="rId1"/>
          <a:stretch>
            <a:fillRect/>
          </a:stretch>
        </p:blipFill>
        <p:spPr>
          <a:xfrm>
            <a:off x="0" y="0"/>
            <a:ext cx="9144000" cy="722313"/>
          </a:xfrm>
          <a:prstGeom prst="rect">
            <a:avLst/>
          </a:prstGeom>
          <a:noFill/>
          <a:ln w="9525">
            <a:noFill/>
          </a:ln>
        </p:spPr>
      </p:pic>
      <p:sp>
        <p:nvSpPr>
          <p:cNvPr id="22530" name="矩形 4"/>
          <p:cNvSpPr/>
          <p:nvPr/>
        </p:nvSpPr>
        <p:spPr>
          <a:xfrm>
            <a:off x="936625" y="163513"/>
            <a:ext cx="4600575" cy="369887"/>
          </a:xfrm>
          <a:prstGeom prst="rect">
            <a:avLst/>
          </a:prstGeom>
          <a:noFill/>
          <a:ln w="9525">
            <a:noFill/>
          </a:ln>
        </p:spPr>
        <p:txBody>
          <a:bodyPr wrap="none" anchor="t" anchorCtr="0">
            <a:spAutoFit/>
          </a:bodyPr>
          <a:p>
            <a:r>
              <a:rPr lang="zh-CN" altLang="en-US" b="1" dirty="0">
                <a:solidFill>
                  <a:schemeClr val="bg1"/>
                </a:solidFill>
                <a:latin typeface="黑体" panose="02010609060101010101" pitchFamily="49" charset="-122"/>
                <a:ea typeface="黑体" panose="02010609060101010101" pitchFamily="49" charset="-122"/>
              </a:rPr>
              <a:t>智慧社区的建设给业主（住户）带来的价值</a:t>
            </a:r>
            <a:endParaRPr lang="zh-CN" altLang="en-US" b="1" dirty="0">
              <a:solidFill>
                <a:schemeClr val="bg1"/>
              </a:solidFill>
              <a:latin typeface="黑体" panose="02010609060101010101" pitchFamily="49" charset="-122"/>
              <a:ea typeface="黑体" panose="02010609060101010101" pitchFamily="49" charset="-122"/>
            </a:endParaRPr>
          </a:p>
        </p:txBody>
      </p:sp>
      <p:grpSp>
        <p:nvGrpSpPr>
          <p:cNvPr id="2" name="Group 2"/>
          <p:cNvGrpSpPr/>
          <p:nvPr/>
        </p:nvGrpSpPr>
        <p:grpSpPr bwMode="auto">
          <a:xfrm>
            <a:off x="152399" y="6705599"/>
            <a:ext cx="7620000" cy="76200"/>
            <a:chOff x="197" y="158"/>
            <a:chExt cx="5367" cy="373"/>
          </a:xfrm>
          <a:effectLst>
            <a:outerShdw blurRad="50800" dist="50800" dir="5400000" algn="ctr" rotWithShape="0">
              <a:schemeClr val="bg1">
                <a:lumMod val="50000"/>
              </a:schemeClr>
            </a:outerShdw>
          </a:effectLst>
        </p:grpSpPr>
        <p:sp>
          <p:nvSpPr>
            <p:cNvPr id="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8" name="Freeform 4"/>
            <p:cNvSpPr/>
            <p:nvPr/>
          </p:nvSpPr>
          <p:spPr bwMode="auto">
            <a:xfrm>
              <a:off x="197" y="158"/>
              <a:ext cx="5367" cy="290"/>
            </a:xfrm>
            <a:custGeom>
              <a:avLst/>
              <a:gdLst>
                <a:gd name="T0" fmla="*/ 2573 w 5367"/>
                <a:gd name="T1" fmla="*/ 171 h 290"/>
                <a:gd name="T2" fmla="*/ 5362 w 5367"/>
                <a:gd name="T3" fmla="*/ 162 h 290"/>
                <a:gd name="T4" fmla="*/ 5359 w 5367"/>
                <a:gd name="T5" fmla="*/ 46 h 290"/>
                <a:gd name="T6" fmla="*/ 5315 w 5367"/>
                <a:gd name="T7" fmla="*/ 0 h 290"/>
                <a:gd name="T8" fmla="*/ 50 w 5367"/>
                <a:gd name="T9" fmla="*/ 1 h 290"/>
                <a:gd name="T10" fmla="*/ 6 w 5367"/>
                <a:gd name="T11" fmla="*/ 47 h 290"/>
                <a:gd name="T12" fmla="*/ 13 w 5367"/>
                <a:gd name="T13" fmla="*/ 171 h 290"/>
                <a:gd name="T14" fmla="*/ 2573 w 5367"/>
                <a:gd name="T15" fmla="*/ 171 h 290"/>
                <a:gd name="T16" fmla="*/ 0 60000 65536"/>
                <a:gd name="T17" fmla="*/ 0 60000 65536"/>
                <a:gd name="T18" fmla="*/ 0 60000 65536"/>
                <a:gd name="T19" fmla="*/ 0 60000 65536"/>
                <a:gd name="T20" fmla="*/ 0 60000 65536"/>
                <a:gd name="T21" fmla="*/ 0 60000 65536"/>
                <a:gd name="T22" fmla="*/ 0 60000 65536"/>
                <a:gd name="T23" fmla="*/ 0 60000 65536"/>
                <a:gd name="T24" fmla="*/ 0 w 5367"/>
                <a:gd name="T25" fmla="*/ 0 h 290"/>
                <a:gd name="T26" fmla="*/ 5367 w 5367"/>
                <a:gd name="T27" fmla="*/ 290 h 2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8"/>
                  </a:srgbClr>
                </a:gs>
                <a:gs pos="100000">
                  <a:srgbClr val="245A6E">
                    <a:alpha val="0"/>
                  </a:srgbClr>
                </a:gs>
              </a:gsLst>
              <a:lin ang="540000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grpSp>
      <p:sp>
        <p:nvSpPr>
          <p:cNvPr id="10" name="矩形 9"/>
          <p:cNvSpPr/>
          <p:nvPr/>
        </p:nvSpPr>
        <p:spPr>
          <a:xfrm>
            <a:off x="7747000" y="6588125"/>
            <a:ext cx="1979613" cy="27559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120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mn-ea"/>
              </a:rPr>
              <a:t>www.ahtenger.com</a:t>
            </a:r>
            <a:endParaRPr kumimoji="0" lang="zh-CN" altLang="en-US" sz="12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2533" name="Rectangle 7"/>
          <p:cNvSpPr/>
          <p:nvPr/>
        </p:nvSpPr>
        <p:spPr>
          <a:xfrm>
            <a:off x="457200" y="685800"/>
            <a:ext cx="7848600" cy="685800"/>
          </a:xfrm>
          <a:prstGeom prst="rect">
            <a:avLst/>
          </a:prstGeom>
          <a:solidFill>
            <a:srgbClr val="CCECFF"/>
          </a:solidFill>
          <a:ln w="9525">
            <a:noFill/>
          </a:ln>
        </p:spPr>
        <p:txBody>
          <a:bodyPr lIns="91422" tIns="45711" rIns="91422" bIns="45711" anchor="t" anchorCtr="0"/>
          <a:p>
            <a:pPr marL="274955" indent="-274955" defTabSz="914400">
              <a:lnSpc>
                <a:spcPct val="115000"/>
              </a:lnSpc>
              <a:spcBef>
                <a:spcPct val="20000"/>
              </a:spcBef>
              <a:buClr>
                <a:schemeClr val="tx1"/>
              </a:buClr>
              <a:buFont typeface="Wingdings" panose="05000000000000000000" pitchFamily="2" charset="2"/>
              <a:buChar char="l"/>
              <a:tabLst>
                <a:tab pos="182880" algn="l"/>
              </a:tabLst>
            </a:pPr>
            <a:r>
              <a:rPr lang="zh-CN" altLang="en-US" sz="1600" b="1" dirty="0">
                <a:solidFill>
                  <a:srgbClr val="FF0000"/>
                </a:solidFill>
                <a:latin typeface="Arial" panose="020B0604020202020204" pitchFamily="34" charset="0"/>
                <a:ea typeface="微软雅黑" panose="020B0503020204020204" pitchFamily="34" charset="-122"/>
              </a:rPr>
              <a:t>平安社区</a:t>
            </a:r>
            <a:endParaRPr lang="zh-CN" altLang="en-US" sz="1600" b="1" dirty="0">
              <a:solidFill>
                <a:srgbClr val="FF0000"/>
              </a:solidFill>
              <a:latin typeface="Arial" panose="020B0604020202020204" pitchFamily="34" charset="0"/>
              <a:ea typeface="微软雅黑" panose="020B0503020204020204" pitchFamily="34" charset="-122"/>
            </a:endParaRPr>
          </a:p>
          <a:p>
            <a:pPr lvl="1" indent="0" defTabSz="914400" eaLnBrk="1" hangingPunct="1">
              <a:buFont typeface="Wingdings" panose="05000000000000000000" pitchFamily="2" charset="2"/>
              <a:buChar char="n"/>
              <a:tabLst>
                <a:tab pos="182880" algn="l"/>
              </a:tabLst>
            </a:pPr>
            <a:r>
              <a:rPr lang="zh-CN" altLang="en-US" sz="1600" dirty="0">
                <a:latin typeface="Arial" panose="020B0604020202020204" pitchFamily="34" charset="0"/>
              </a:rPr>
              <a:t>家庭监控</a:t>
            </a:r>
            <a:r>
              <a:rPr lang="en-US" altLang="zh-CN" sz="1600" dirty="0">
                <a:latin typeface="Arial" panose="020B0604020202020204" pitchFamily="34" charset="0"/>
              </a:rPr>
              <a:t>-</a:t>
            </a:r>
            <a:r>
              <a:rPr lang="zh-CN" altLang="en-US" sz="1600" dirty="0">
                <a:latin typeface="Arial" panose="020B0604020202020204" pitchFamily="34" charset="0"/>
              </a:rPr>
              <a:t>防盗报警</a:t>
            </a:r>
            <a:endParaRPr lang="en-US" altLang="zh-CN" sz="1600" dirty="0">
              <a:latin typeface="Arial" panose="020B0604020202020204" pitchFamily="34" charset="0"/>
            </a:endParaRPr>
          </a:p>
        </p:txBody>
      </p:sp>
      <p:grpSp>
        <p:nvGrpSpPr>
          <p:cNvPr id="22534" name="组合 346"/>
          <p:cNvGrpSpPr/>
          <p:nvPr/>
        </p:nvGrpSpPr>
        <p:grpSpPr>
          <a:xfrm>
            <a:off x="457200" y="1371600"/>
            <a:ext cx="7993063" cy="5127625"/>
            <a:chOff x="1116013" y="1506537"/>
            <a:chExt cx="7993062" cy="5127625"/>
          </a:xfrm>
        </p:grpSpPr>
        <p:sp>
          <p:nvSpPr>
            <p:cNvPr id="22535" name="Text Box 301"/>
            <p:cNvSpPr txBox="1"/>
            <p:nvPr/>
          </p:nvSpPr>
          <p:spPr>
            <a:xfrm>
              <a:off x="7956550" y="2127250"/>
              <a:ext cx="1152525" cy="244475"/>
            </a:xfrm>
            <a:prstGeom prst="rect">
              <a:avLst/>
            </a:prstGeom>
            <a:noFill/>
            <a:ln w="9525">
              <a:noFill/>
            </a:ln>
          </p:spPr>
          <p:txBody>
            <a:bodyPr lIns="91281" tIns="45640" rIns="91281" bIns="45640" anchor="t" anchorCtr="0">
              <a:spAutoFit/>
            </a:bodyPr>
            <a:p>
              <a:pPr algn="ctr" eaLnBrk="0" hangingPunct="0"/>
              <a:r>
                <a:rPr lang="zh-CN" altLang="en-US" sz="1000" dirty="0">
                  <a:latin typeface="微软雅黑" panose="020B0503020204020204" pitchFamily="34" charset="-122"/>
                  <a:ea typeface="微软雅黑" panose="020B0503020204020204" pitchFamily="34" charset="-122"/>
                </a:rPr>
                <a:t>警情确认</a:t>
              </a:r>
              <a:endParaRPr lang="zh-CN" altLang="en-US" sz="1000" dirty="0">
                <a:latin typeface="微软雅黑" panose="020B0503020204020204" pitchFamily="34" charset="-122"/>
                <a:ea typeface="微软雅黑" panose="020B0503020204020204" pitchFamily="34" charset="-122"/>
              </a:endParaRPr>
            </a:p>
          </p:txBody>
        </p:sp>
        <p:grpSp>
          <p:nvGrpSpPr>
            <p:cNvPr id="22536" name="Group 4"/>
            <p:cNvGrpSpPr/>
            <p:nvPr/>
          </p:nvGrpSpPr>
          <p:grpSpPr>
            <a:xfrm>
              <a:off x="6159500" y="1506537"/>
              <a:ext cx="2232025" cy="1455738"/>
              <a:chOff x="3696" y="572"/>
              <a:chExt cx="1556" cy="918"/>
            </a:xfrm>
          </p:grpSpPr>
          <p:pic>
            <p:nvPicPr>
              <p:cNvPr id="22537" name="Picture 5" descr="图片795"/>
              <p:cNvPicPr>
                <a:picLocks noChangeAspect="1"/>
              </p:cNvPicPr>
              <p:nvPr/>
            </p:nvPicPr>
            <p:blipFill>
              <a:blip r:embed="rId2"/>
              <a:stretch>
                <a:fillRect/>
              </a:stretch>
            </p:blipFill>
            <p:spPr>
              <a:xfrm>
                <a:off x="3696" y="761"/>
                <a:ext cx="1496" cy="567"/>
              </a:xfrm>
              <a:prstGeom prst="rect">
                <a:avLst/>
              </a:prstGeom>
              <a:noFill/>
              <a:ln w="9525">
                <a:noFill/>
              </a:ln>
            </p:spPr>
          </p:pic>
          <p:sp>
            <p:nvSpPr>
              <p:cNvPr id="22538" name="Rectangle 6"/>
              <p:cNvSpPr>
                <a:spLocks noChangeAspect="1"/>
              </p:cNvSpPr>
              <p:nvPr/>
            </p:nvSpPr>
            <p:spPr>
              <a:xfrm>
                <a:off x="4854" y="725"/>
                <a:ext cx="398" cy="86"/>
              </a:xfrm>
              <a:prstGeom prst="rect">
                <a:avLst/>
              </a:prstGeom>
              <a:noFill/>
              <a:ln w="9525">
                <a:noFill/>
              </a:ln>
            </p:spPr>
            <p:txBody>
              <a:bodyPr wrap="none" lIns="0" tIns="0" rIns="0" bIns="0" anchor="t" anchorCtr="0">
                <a:spAutoFit/>
              </a:bodyPr>
              <a:p>
                <a:pPr defTabSz="1066800"/>
                <a:r>
                  <a:rPr lang="zh-CN" altLang="en-US" sz="900" dirty="0">
                    <a:solidFill>
                      <a:srgbClr val="990000"/>
                    </a:solidFill>
                    <a:latin typeface="Arial" panose="020B0604020202020204" pitchFamily="34" charset="0"/>
                    <a:ea typeface="微软雅黑" panose="020B0503020204020204" pitchFamily="34" charset="-122"/>
                  </a:rPr>
                  <a:t>接处警坐席</a:t>
                </a:r>
                <a:endParaRPr lang="zh-CN" altLang="en-US" sz="900" dirty="0">
                  <a:solidFill>
                    <a:srgbClr val="990000"/>
                  </a:solidFill>
                  <a:latin typeface="Arial" panose="020B0604020202020204" pitchFamily="34" charset="0"/>
                  <a:ea typeface="微软雅黑" panose="020B0503020204020204" pitchFamily="34" charset="-122"/>
                </a:endParaRPr>
              </a:p>
            </p:txBody>
          </p:sp>
          <p:grpSp>
            <p:nvGrpSpPr>
              <p:cNvPr id="22539" name="Group 7"/>
              <p:cNvGrpSpPr>
                <a:grpSpLocks noChangeAspect="1"/>
              </p:cNvGrpSpPr>
              <p:nvPr/>
            </p:nvGrpSpPr>
            <p:grpSpPr>
              <a:xfrm>
                <a:off x="4661" y="837"/>
                <a:ext cx="413" cy="365"/>
                <a:chOff x="428" y="2033"/>
                <a:chExt cx="501" cy="421"/>
              </a:xfrm>
            </p:grpSpPr>
            <p:sp>
              <p:nvSpPr>
                <p:cNvPr id="22540" name="Freeform 8"/>
                <p:cNvSpPr>
                  <a:spLocks noChangeAspect="1"/>
                </p:cNvSpPr>
                <p:nvPr/>
              </p:nvSpPr>
              <p:spPr>
                <a:xfrm>
                  <a:off x="847" y="2358"/>
                  <a:ext cx="60" cy="68"/>
                </a:xfrm>
                <a:custGeom>
                  <a:avLst/>
                  <a:gdLst/>
                  <a:ahLst/>
                  <a:cxnLst>
                    <a:cxn ang="0">
                      <a:pos x="0" y="56"/>
                    </a:cxn>
                    <a:cxn ang="0">
                      <a:pos x="4" y="68"/>
                    </a:cxn>
                    <a:cxn ang="0">
                      <a:pos x="60" y="8"/>
                    </a:cxn>
                    <a:cxn ang="0">
                      <a:pos x="60" y="0"/>
                    </a:cxn>
                    <a:cxn ang="0">
                      <a:pos x="12" y="38"/>
                    </a:cxn>
                    <a:cxn ang="0">
                      <a:pos x="0" y="56"/>
                    </a:cxn>
                  </a:cxnLst>
                  <a:pathLst>
                    <a:path w="60" h="68">
                      <a:moveTo>
                        <a:pt x="0" y="56"/>
                      </a:moveTo>
                      <a:lnTo>
                        <a:pt x="4" y="68"/>
                      </a:lnTo>
                      <a:lnTo>
                        <a:pt x="60" y="8"/>
                      </a:lnTo>
                      <a:lnTo>
                        <a:pt x="60" y="0"/>
                      </a:lnTo>
                      <a:lnTo>
                        <a:pt x="12" y="38"/>
                      </a:lnTo>
                      <a:lnTo>
                        <a:pt x="0" y="56"/>
                      </a:lnTo>
                      <a:close/>
                    </a:path>
                  </a:pathLst>
                </a:custGeom>
                <a:solidFill>
                  <a:srgbClr val="0B3C68"/>
                </a:solidFill>
                <a:ln w="9525">
                  <a:noFill/>
                </a:ln>
              </p:spPr>
              <p:txBody>
                <a:bodyPr/>
                <a:p>
                  <a:endParaRPr lang="zh-CN" altLang="en-US"/>
                </a:p>
              </p:txBody>
            </p:sp>
            <p:sp>
              <p:nvSpPr>
                <p:cNvPr id="22541" name="Freeform 9"/>
                <p:cNvSpPr>
                  <a:spLocks noChangeAspect="1"/>
                </p:cNvSpPr>
                <p:nvPr/>
              </p:nvSpPr>
              <p:spPr>
                <a:xfrm>
                  <a:off x="631" y="2354"/>
                  <a:ext cx="220" cy="74"/>
                </a:xfrm>
                <a:custGeom>
                  <a:avLst/>
                  <a:gdLst/>
                  <a:ahLst/>
                  <a:cxnLst>
                    <a:cxn ang="0">
                      <a:pos x="220" y="66"/>
                    </a:cxn>
                    <a:cxn ang="0">
                      <a:pos x="0" y="0"/>
                    </a:cxn>
                    <a:cxn ang="0">
                      <a:pos x="0" y="4"/>
                    </a:cxn>
                    <a:cxn ang="0">
                      <a:pos x="220" y="74"/>
                    </a:cxn>
                    <a:cxn ang="0">
                      <a:pos x="220" y="66"/>
                    </a:cxn>
                  </a:cxnLst>
                  <a:pathLst>
                    <a:path w="220" h="74">
                      <a:moveTo>
                        <a:pt x="220" y="66"/>
                      </a:moveTo>
                      <a:lnTo>
                        <a:pt x="0" y="0"/>
                      </a:lnTo>
                      <a:lnTo>
                        <a:pt x="0" y="4"/>
                      </a:lnTo>
                      <a:lnTo>
                        <a:pt x="220" y="74"/>
                      </a:lnTo>
                      <a:lnTo>
                        <a:pt x="220" y="66"/>
                      </a:lnTo>
                      <a:close/>
                    </a:path>
                  </a:pathLst>
                </a:custGeom>
                <a:solidFill>
                  <a:srgbClr val="8BA6BD"/>
                </a:solidFill>
                <a:ln w="9525">
                  <a:noFill/>
                </a:ln>
              </p:spPr>
              <p:txBody>
                <a:bodyPr/>
                <a:p>
                  <a:endParaRPr lang="zh-CN" altLang="en-US"/>
                </a:p>
              </p:txBody>
            </p:sp>
            <p:sp>
              <p:nvSpPr>
                <p:cNvPr id="22542" name="Freeform 10"/>
                <p:cNvSpPr>
                  <a:spLocks noChangeAspect="1"/>
                </p:cNvSpPr>
                <p:nvPr/>
              </p:nvSpPr>
              <p:spPr>
                <a:xfrm>
                  <a:off x="631" y="2300"/>
                  <a:ext cx="278" cy="122"/>
                </a:xfrm>
                <a:custGeom>
                  <a:avLst/>
                  <a:gdLst/>
                  <a:ahLst/>
                  <a:cxnLst>
                    <a:cxn ang="0">
                      <a:pos x="56" y="0"/>
                    </a:cxn>
                    <a:cxn ang="0">
                      <a:pos x="278" y="56"/>
                    </a:cxn>
                    <a:cxn ang="0">
                      <a:pos x="220" y="122"/>
                    </a:cxn>
                    <a:cxn ang="0">
                      <a:pos x="0" y="54"/>
                    </a:cxn>
                    <a:cxn ang="0">
                      <a:pos x="56" y="0"/>
                    </a:cxn>
                  </a:cxnLst>
                  <a:pathLst>
                    <a:path w="278" h="122">
                      <a:moveTo>
                        <a:pt x="56" y="0"/>
                      </a:moveTo>
                      <a:lnTo>
                        <a:pt x="278" y="56"/>
                      </a:lnTo>
                      <a:lnTo>
                        <a:pt x="220" y="122"/>
                      </a:lnTo>
                      <a:lnTo>
                        <a:pt x="0" y="54"/>
                      </a:lnTo>
                      <a:lnTo>
                        <a:pt x="56" y="0"/>
                      </a:lnTo>
                      <a:close/>
                    </a:path>
                  </a:pathLst>
                </a:custGeom>
                <a:solidFill>
                  <a:srgbClr val="456488"/>
                </a:solidFill>
                <a:ln w="9525">
                  <a:noFill/>
                </a:ln>
              </p:spPr>
              <p:txBody>
                <a:bodyPr/>
                <a:p>
                  <a:endParaRPr lang="zh-CN" altLang="en-US"/>
                </a:p>
              </p:txBody>
            </p:sp>
            <p:sp>
              <p:nvSpPr>
                <p:cNvPr id="22543" name="Freeform 11"/>
                <p:cNvSpPr>
                  <a:spLocks noChangeAspect="1"/>
                </p:cNvSpPr>
                <p:nvPr/>
              </p:nvSpPr>
              <p:spPr>
                <a:xfrm>
                  <a:off x="709" y="2064"/>
                  <a:ext cx="220" cy="22"/>
                </a:xfrm>
                <a:custGeom>
                  <a:avLst/>
                  <a:gdLst/>
                  <a:ahLst/>
                  <a:cxnLst>
                    <a:cxn ang="0">
                      <a:pos x="16384" y="0"/>
                    </a:cxn>
                    <a:cxn ang="0">
                      <a:pos x="212992" y="4096"/>
                    </a:cxn>
                    <a:cxn ang="0">
                      <a:pos x="438272" y="32768"/>
                    </a:cxn>
                    <a:cxn ang="0">
                      <a:pos x="450560" y="40960"/>
                    </a:cxn>
                    <a:cxn ang="0">
                      <a:pos x="434176" y="45056"/>
                    </a:cxn>
                    <a:cxn ang="0">
                      <a:pos x="0" y="12288"/>
                    </a:cxn>
                    <a:cxn ang="0">
                      <a:pos x="16384" y="0"/>
                    </a:cxn>
                  </a:cxnLst>
                  <a:pathLst>
                    <a:path w="110" h="11">
                      <a:moveTo>
                        <a:pt x="4" y="0"/>
                      </a:moveTo>
                      <a:cubicBezTo>
                        <a:pt x="4" y="0"/>
                        <a:pt x="40" y="1"/>
                        <a:pt x="52" y="1"/>
                      </a:cubicBezTo>
                      <a:cubicBezTo>
                        <a:pt x="64" y="2"/>
                        <a:pt x="107" y="8"/>
                        <a:pt x="107" y="8"/>
                      </a:cubicBezTo>
                      <a:cubicBezTo>
                        <a:pt x="107" y="8"/>
                        <a:pt x="110" y="8"/>
                        <a:pt x="110" y="10"/>
                      </a:cubicBezTo>
                      <a:cubicBezTo>
                        <a:pt x="109" y="11"/>
                        <a:pt x="106" y="11"/>
                        <a:pt x="106" y="11"/>
                      </a:cubicBezTo>
                      <a:cubicBezTo>
                        <a:pt x="0" y="3"/>
                        <a:pt x="0" y="3"/>
                        <a:pt x="0" y="3"/>
                      </a:cubicBezTo>
                      <a:cubicBezTo>
                        <a:pt x="0" y="3"/>
                        <a:pt x="0" y="0"/>
                        <a:pt x="4" y="0"/>
                      </a:cubicBezTo>
                      <a:close/>
                    </a:path>
                  </a:pathLst>
                </a:custGeom>
                <a:solidFill>
                  <a:srgbClr val="456488"/>
                </a:solidFill>
                <a:ln w="9525">
                  <a:noFill/>
                </a:ln>
              </p:spPr>
              <p:txBody>
                <a:bodyPr/>
                <a:p>
                  <a:endParaRPr lang="zh-CN" altLang="en-US"/>
                </a:p>
              </p:txBody>
            </p:sp>
            <p:sp>
              <p:nvSpPr>
                <p:cNvPr id="22544" name="Freeform 12"/>
                <p:cNvSpPr>
                  <a:spLocks noChangeAspect="1"/>
                </p:cNvSpPr>
                <p:nvPr/>
              </p:nvSpPr>
              <p:spPr>
                <a:xfrm>
                  <a:off x="885" y="2308"/>
                  <a:ext cx="16" cy="32"/>
                </a:xfrm>
                <a:custGeom>
                  <a:avLst/>
                  <a:gdLst/>
                  <a:ahLst/>
                  <a:cxnLst>
                    <a:cxn ang="0">
                      <a:pos x="32768" y="8192"/>
                    </a:cxn>
                    <a:cxn ang="0">
                      <a:pos x="24576" y="53248"/>
                    </a:cxn>
                    <a:cxn ang="0">
                      <a:pos x="8192" y="65536"/>
                    </a:cxn>
                    <a:cxn ang="0">
                      <a:pos x="0" y="0"/>
                    </a:cxn>
                    <a:cxn ang="0">
                      <a:pos x="32768" y="8192"/>
                    </a:cxn>
                  </a:cxnLst>
                  <a:pathLst>
                    <a:path w="8" h="16">
                      <a:moveTo>
                        <a:pt x="8" y="2"/>
                      </a:moveTo>
                      <a:cubicBezTo>
                        <a:pt x="8" y="2"/>
                        <a:pt x="6" y="10"/>
                        <a:pt x="6" y="13"/>
                      </a:cubicBezTo>
                      <a:cubicBezTo>
                        <a:pt x="5" y="15"/>
                        <a:pt x="2" y="16"/>
                        <a:pt x="2" y="16"/>
                      </a:cubicBezTo>
                      <a:cubicBezTo>
                        <a:pt x="0" y="0"/>
                        <a:pt x="0" y="0"/>
                        <a:pt x="0" y="0"/>
                      </a:cubicBezTo>
                      <a:lnTo>
                        <a:pt x="8" y="2"/>
                      </a:lnTo>
                      <a:close/>
                    </a:path>
                  </a:pathLst>
                </a:custGeom>
                <a:solidFill>
                  <a:srgbClr val="0B3C68"/>
                </a:solidFill>
                <a:ln w="9525">
                  <a:noFill/>
                </a:ln>
              </p:spPr>
              <p:txBody>
                <a:bodyPr/>
                <a:p>
                  <a:endParaRPr lang="zh-CN" altLang="en-US"/>
                </a:p>
              </p:txBody>
            </p:sp>
            <p:sp>
              <p:nvSpPr>
                <p:cNvPr id="22545" name="Freeform 13"/>
                <p:cNvSpPr>
                  <a:spLocks noChangeAspect="1"/>
                </p:cNvSpPr>
                <p:nvPr/>
              </p:nvSpPr>
              <p:spPr>
                <a:xfrm>
                  <a:off x="711" y="2258"/>
                  <a:ext cx="182" cy="82"/>
                </a:xfrm>
                <a:custGeom>
                  <a:avLst/>
                  <a:gdLst/>
                  <a:ahLst/>
                  <a:cxnLst>
                    <a:cxn ang="0">
                      <a:pos x="0" y="0"/>
                    </a:cxn>
                    <a:cxn ang="0">
                      <a:pos x="4096" y="69632"/>
                    </a:cxn>
                    <a:cxn ang="0">
                      <a:pos x="49152" y="81920"/>
                    </a:cxn>
                    <a:cxn ang="0">
                      <a:pos x="184320" y="94208"/>
                    </a:cxn>
                    <a:cxn ang="0">
                      <a:pos x="315392" y="155648"/>
                    </a:cxn>
                    <a:cxn ang="0">
                      <a:pos x="364544" y="167936"/>
                    </a:cxn>
                    <a:cxn ang="0">
                      <a:pos x="372736" y="94208"/>
                    </a:cxn>
                    <a:cxn ang="0">
                      <a:pos x="0" y="0"/>
                    </a:cxn>
                  </a:cxnLst>
                  <a:pathLst>
                    <a:path w="91" h="41">
                      <a:moveTo>
                        <a:pt x="0" y="0"/>
                      </a:moveTo>
                      <a:cubicBezTo>
                        <a:pt x="0" y="0"/>
                        <a:pt x="1" y="12"/>
                        <a:pt x="1" y="17"/>
                      </a:cubicBezTo>
                      <a:cubicBezTo>
                        <a:pt x="5" y="18"/>
                        <a:pt x="9" y="19"/>
                        <a:pt x="12" y="20"/>
                      </a:cubicBezTo>
                      <a:cubicBezTo>
                        <a:pt x="16" y="20"/>
                        <a:pt x="30" y="18"/>
                        <a:pt x="45" y="23"/>
                      </a:cubicBezTo>
                      <a:cubicBezTo>
                        <a:pt x="59" y="27"/>
                        <a:pt x="71" y="36"/>
                        <a:pt x="77" y="38"/>
                      </a:cubicBezTo>
                      <a:cubicBezTo>
                        <a:pt x="82" y="39"/>
                        <a:pt x="89" y="41"/>
                        <a:pt x="89" y="41"/>
                      </a:cubicBezTo>
                      <a:cubicBezTo>
                        <a:pt x="91" y="23"/>
                        <a:pt x="91" y="23"/>
                        <a:pt x="91" y="23"/>
                      </a:cubicBezTo>
                      <a:lnTo>
                        <a:pt x="0" y="0"/>
                      </a:lnTo>
                      <a:close/>
                    </a:path>
                  </a:pathLst>
                </a:custGeom>
                <a:solidFill>
                  <a:srgbClr val="5D7695"/>
                </a:solidFill>
                <a:ln w="9525">
                  <a:noFill/>
                </a:ln>
              </p:spPr>
              <p:txBody>
                <a:bodyPr/>
                <a:p>
                  <a:endParaRPr lang="zh-CN" altLang="en-US"/>
                </a:p>
              </p:txBody>
            </p:sp>
            <p:sp>
              <p:nvSpPr>
                <p:cNvPr id="22546" name="Freeform 14"/>
                <p:cNvSpPr>
                  <a:spLocks noChangeAspect="1"/>
                </p:cNvSpPr>
                <p:nvPr/>
              </p:nvSpPr>
              <p:spPr>
                <a:xfrm>
                  <a:off x="905" y="2084"/>
                  <a:ext cx="24" cy="230"/>
                </a:xfrm>
                <a:custGeom>
                  <a:avLst/>
                  <a:gdLst/>
                  <a:ahLst/>
                  <a:cxnLst>
                    <a:cxn ang="0">
                      <a:pos x="2" y="230"/>
                    </a:cxn>
                    <a:cxn ang="0">
                      <a:pos x="8" y="224"/>
                    </a:cxn>
                    <a:cxn ang="0">
                      <a:pos x="24" y="0"/>
                    </a:cxn>
                    <a:cxn ang="0">
                      <a:pos x="18" y="0"/>
                    </a:cxn>
                    <a:cxn ang="0">
                      <a:pos x="0" y="228"/>
                    </a:cxn>
                    <a:cxn ang="0">
                      <a:pos x="2" y="230"/>
                    </a:cxn>
                  </a:cxnLst>
                  <a:pathLst>
                    <a:path w="24" h="230">
                      <a:moveTo>
                        <a:pt x="2" y="230"/>
                      </a:moveTo>
                      <a:lnTo>
                        <a:pt x="8" y="224"/>
                      </a:lnTo>
                      <a:lnTo>
                        <a:pt x="24" y="0"/>
                      </a:lnTo>
                      <a:lnTo>
                        <a:pt x="18" y="0"/>
                      </a:lnTo>
                      <a:lnTo>
                        <a:pt x="0" y="228"/>
                      </a:lnTo>
                      <a:lnTo>
                        <a:pt x="2" y="230"/>
                      </a:lnTo>
                      <a:close/>
                    </a:path>
                  </a:pathLst>
                </a:custGeom>
                <a:solidFill>
                  <a:srgbClr val="0B3C68"/>
                </a:solidFill>
                <a:ln w="9525">
                  <a:noFill/>
                </a:ln>
              </p:spPr>
              <p:txBody>
                <a:bodyPr/>
                <a:p>
                  <a:endParaRPr lang="zh-CN" altLang="en-US"/>
                </a:p>
              </p:txBody>
            </p:sp>
            <p:sp>
              <p:nvSpPr>
                <p:cNvPr id="22547" name="Freeform 15"/>
                <p:cNvSpPr>
                  <a:spLocks noChangeAspect="1"/>
                </p:cNvSpPr>
                <p:nvPr/>
              </p:nvSpPr>
              <p:spPr>
                <a:xfrm>
                  <a:off x="905" y="2084"/>
                  <a:ext cx="24" cy="230"/>
                </a:xfrm>
                <a:custGeom>
                  <a:avLst/>
                  <a:gdLst/>
                  <a:ahLst/>
                  <a:cxnLst>
                    <a:cxn ang="0">
                      <a:pos x="2" y="230"/>
                    </a:cxn>
                    <a:cxn ang="0">
                      <a:pos x="8" y="224"/>
                    </a:cxn>
                    <a:cxn ang="0">
                      <a:pos x="24" y="0"/>
                    </a:cxn>
                    <a:cxn ang="0">
                      <a:pos x="18" y="0"/>
                    </a:cxn>
                    <a:cxn ang="0">
                      <a:pos x="0" y="228"/>
                    </a:cxn>
                  </a:cxnLst>
                  <a:pathLst>
                    <a:path w="24" h="230">
                      <a:moveTo>
                        <a:pt x="2" y="230"/>
                      </a:moveTo>
                      <a:lnTo>
                        <a:pt x="8" y="224"/>
                      </a:lnTo>
                      <a:lnTo>
                        <a:pt x="24" y="0"/>
                      </a:lnTo>
                      <a:lnTo>
                        <a:pt x="18" y="0"/>
                      </a:lnTo>
                      <a:lnTo>
                        <a:pt x="0" y="228"/>
                      </a:lnTo>
                    </a:path>
                  </a:pathLst>
                </a:custGeom>
                <a:noFill/>
                <a:ln w="9525">
                  <a:noFill/>
                </a:ln>
              </p:spPr>
              <p:txBody>
                <a:bodyPr/>
                <a:p>
                  <a:endParaRPr lang="zh-CN" altLang="en-US"/>
                </a:p>
              </p:txBody>
            </p:sp>
            <p:sp>
              <p:nvSpPr>
                <p:cNvPr id="22548" name="Freeform 16"/>
                <p:cNvSpPr>
                  <a:spLocks noChangeAspect="1"/>
                </p:cNvSpPr>
                <p:nvPr/>
              </p:nvSpPr>
              <p:spPr>
                <a:xfrm>
                  <a:off x="695" y="2064"/>
                  <a:ext cx="228" cy="250"/>
                </a:xfrm>
                <a:custGeom>
                  <a:avLst/>
                  <a:gdLst/>
                  <a:ahLst/>
                  <a:cxnLst>
                    <a:cxn ang="0">
                      <a:pos x="434176" y="512000"/>
                    </a:cxn>
                    <a:cxn ang="0">
                      <a:pos x="0" y="401408"/>
                    </a:cxn>
                    <a:cxn ang="0">
                      <a:pos x="28672" y="16384"/>
                    </a:cxn>
                    <a:cxn ang="0">
                      <a:pos x="40960" y="4096"/>
                    </a:cxn>
                    <a:cxn ang="0">
                      <a:pos x="454656" y="36864"/>
                    </a:cxn>
                    <a:cxn ang="0">
                      <a:pos x="466944" y="45056"/>
                    </a:cxn>
                    <a:cxn ang="0">
                      <a:pos x="434176" y="512000"/>
                    </a:cxn>
                  </a:cxnLst>
                  <a:pathLst>
                    <a:path w="114" h="125">
                      <a:moveTo>
                        <a:pt x="106" y="125"/>
                      </a:moveTo>
                      <a:cubicBezTo>
                        <a:pt x="70" y="116"/>
                        <a:pt x="19" y="104"/>
                        <a:pt x="0" y="98"/>
                      </a:cubicBezTo>
                      <a:cubicBezTo>
                        <a:pt x="2" y="74"/>
                        <a:pt x="3" y="46"/>
                        <a:pt x="7" y="4"/>
                      </a:cubicBezTo>
                      <a:cubicBezTo>
                        <a:pt x="7" y="2"/>
                        <a:pt x="7" y="0"/>
                        <a:pt x="10" y="1"/>
                      </a:cubicBezTo>
                      <a:cubicBezTo>
                        <a:pt x="10" y="1"/>
                        <a:pt x="109" y="9"/>
                        <a:pt x="111" y="9"/>
                      </a:cubicBezTo>
                      <a:cubicBezTo>
                        <a:pt x="114" y="9"/>
                        <a:pt x="114" y="9"/>
                        <a:pt x="114" y="11"/>
                      </a:cubicBezTo>
                      <a:lnTo>
                        <a:pt x="106" y="125"/>
                      </a:lnTo>
                      <a:close/>
                    </a:path>
                  </a:pathLst>
                </a:custGeom>
                <a:solidFill>
                  <a:srgbClr val="8BA6BD"/>
                </a:solidFill>
                <a:ln w="9525">
                  <a:noFill/>
                </a:ln>
              </p:spPr>
              <p:txBody>
                <a:bodyPr/>
                <a:p>
                  <a:endParaRPr lang="zh-CN" altLang="en-US"/>
                </a:p>
              </p:txBody>
            </p:sp>
            <p:sp>
              <p:nvSpPr>
                <p:cNvPr id="22549" name="Freeform 17"/>
                <p:cNvSpPr>
                  <a:spLocks noChangeAspect="1"/>
                </p:cNvSpPr>
                <p:nvPr/>
              </p:nvSpPr>
              <p:spPr>
                <a:xfrm>
                  <a:off x="719" y="2084"/>
                  <a:ext cx="178" cy="184"/>
                </a:xfrm>
                <a:custGeom>
                  <a:avLst/>
                  <a:gdLst/>
                  <a:ahLst/>
                  <a:cxnLst>
                    <a:cxn ang="0">
                      <a:pos x="364544" y="32768"/>
                    </a:cxn>
                    <a:cxn ang="0">
                      <a:pos x="16384" y="0"/>
                    </a:cxn>
                    <a:cxn ang="0">
                      <a:pos x="0" y="311296"/>
                    </a:cxn>
                    <a:cxn ang="0">
                      <a:pos x="331776" y="376832"/>
                    </a:cxn>
                    <a:cxn ang="0">
                      <a:pos x="364544" y="32768"/>
                    </a:cxn>
                  </a:cxnLst>
                  <a:pathLst>
                    <a:path w="89" h="92">
                      <a:moveTo>
                        <a:pt x="89" y="8"/>
                      </a:moveTo>
                      <a:cubicBezTo>
                        <a:pt x="4" y="0"/>
                        <a:pt x="4" y="0"/>
                        <a:pt x="4" y="0"/>
                      </a:cubicBezTo>
                      <a:cubicBezTo>
                        <a:pt x="1" y="24"/>
                        <a:pt x="1" y="50"/>
                        <a:pt x="0" y="76"/>
                      </a:cubicBezTo>
                      <a:cubicBezTo>
                        <a:pt x="29" y="85"/>
                        <a:pt x="50" y="89"/>
                        <a:pt x="81" y="92"/>
                      </a:cubicBezTo>
                      <a:cubicBezTo>
                        <a:pt x="89" y="8"/>
                        <a:pt x="89" y="8"/>
                        <a:pt x="89" y="8"/>
                      </a:cubicBezTo>
                    </a:path>
                  </a:pathLst>
                </a:custGeom>
                <a:solidFill>
                  <a:srgbClr val="0B3C68"/>
                </a:solidFill>
                <a:ln w="9525">
                  <a:noFill/>
                </a:ln>
              </p:spPr>
              <p:txBody>
                <a:bodyPr/>
                <a:p>
                  <a:endParaRPr lang="zh-CN" altLang="en-US"/>
                </a:p>
              </p:txBody>
            </p:sp>
            <p:sp>
              <p:nvSpPr>
                <p:cNvPr id="22550" name="Freeform 18"/>
                <p:cNvSpPr>
                  <a:spLocks noChangeAspect="1"/>
                </p:cNvSpPr>
                <p:nvPr/>
              </p:nvSpPr>
              <p:spPr>
                <a:xfrm>
                  <a:off x="725" y="2088"/>
                  <a:ext cx="170" cy="176"/>
                </a:xfrm>
                <a:custGeom>
                  <a:avLst/>
                  <a:gdLst/>
                  <a:ahLst/>
                  <a:cxnLst>
                    <a:cxn ang="0">
                      <a:pos x="348160" y="28672"/>
                    </a:cxn>
                    <a:cxn ang="0">
                      <a:pos x="12288" y="0"/>
                    </a:cxn>
                    <a:cxn ang="0">
                      <a:pos x="0" y="299008"/>
                    </a:cxn>
                    <a:cxn ang="0">
                      <a:pos x="315392" y="360448"/>
                    </a:cxn>
                    <a:cxn ang="0">
                      <a:pos x="348160" y="32768"/>
                    </a:cxn>
                  </a:cxnLst>
                  <a:pathLst>
                    <a:path w="85" h="88">
                      <a:moveTo>
                        <a:pt x="85" y="7"/>
                      </a:moveTo>
                      <a:cubicBezTo>
                        <a:pt x="3" y="0"/>
                        <a:pt x="3" y="0"/>
                        <a:pt x="3" y="0"/>
                      </a:cubicBezTo>
                      <a:cubicBezTo>
                        <a:pt x="0" y="23"/>
                        <a:pt x="1" y="48"/>
                        <a:pt x="0" y="73"/>
                      </a:cubicBezTo>
                      <a:cubicBezTo>
                        <a:pt x="15" y="78"/>
                        <a:pt x="47" y="85"/>
                        <a:pt x="77" y="88"/>
                      </a:cubicBezTo>
                      <a:cubicBezTo>
                        <a:pt x="85" y="8"/>
                        <a:pt x="85" y="8"/>
                        <a:pt x="85" y="8"/>
                      </a:cubicBezTo>
                    </a:path>
                  </a:pathLst>
                </a:custGeom>
                <a:solidFill>
                  <a:srgbClr val="D3DBE4"/>
                </a:solidFill>
                <a:ln w="9525">
                  <a:noFill/>
                </a:ln>
              </p:spPr>
              <p:txBody>
                <a:bodyPr/>
                <a:p>
                  <a:endParaRPr lang="zh-CN" altLang="en-US"/>
                </a:p>
              </p:txBody>
            </p:sp>
            <p:sp>
              <p:nvSpPr>
                <p:cNvPr id="22551" name="Freeform 19"/>
                <p:cNvSpPr>
                  <a:spLocks noChangeAspect="1"/>
                </p:cNvSpPr>
                <p:nvPr/>
              </p:nvSpPr>
              <p:spPr>
                <a:xfrm>
                  <a:off x="713" y="2264"/>
                  <a:ext cx="180" cy="48"/>
                </a:xfrm>
                <a:custGeom>
                  <a:avLst/>
                  <a:gdLst/>
                  <a:ahLst/>
                  <a:cxnLst>
                    <a:cxn ang="0">
                      <a:pos x="0" y="4"/>
                    </a:cxn>
                    <a:cxn ang="0">
                      <a:pos x="180" y="48"/>
                    </a:cxn>
                    <a:cxn ang="0">
                      <a:pos x="180" y="46"/>
                    </a:cxn>
                    <a:cxn ang="0">
                      <a:pos x="0" y="0"/>
                    </a:cxn>
                    <a:cxn ang="0">
                      <a:pos x="0" y="4"/>
                    </a:cxn>
                  </a:cxnLst>
                  <a:pathLst>
                    <a:path w="180" h="48">
                      <a:moveTo>
                        <a:pt x="0" y="4"/>
                      </a:moveTo>
                      <a:lnTo>
                        <a:pt x="180" y="48"/>
                      </a:lnTo>
                      <a:lnTo>
                        <a:pt x="180" y="46"/>
                      </a:lnTo>
                      <a:lnTo>
                        <a:pt x="0" y="0"/>
                      </a:lnTo>
                      <a:lnTo>
                        <a:pt x="0" y="4"/>
                      </a:lnTo>
                      <a:close/>
                    </a:path>
                  </a:pathLst>
                </a:custGeom>
                <a:solidFill>
                  <a:srgbClr val="456488"/>
                </a:solidFill>
                <a:ln w="9525">
                  <a:noFill/>
                </a:ln>
              </p:spPr>
              <p:txBody>
                <a:bodyPr/>
                <a:p>
                  <a:endParaRPr lang="zh-CN" altLang="en-US"/>
                </a:p>
              </p:txBody>
            </p:sp>
            <p:sp>
              <p:nvSpPr>
                <p:cNvPr id="22552" name="Freeform 20"/>
                <p:cNvSpPr>
                  <a:spLocks noChangeAspect="1"/>
                </p:cNvSpPr>
                <p:nvPr/>
              </p:nvSpPr>
              <p:spPr>
                <a:xfrm>
                  <a:off x="581" y="2334"/>
                  <a:ext cx="138" cy="34"/>
                </a:xfrm>
                <a:custGeom>
                  <a:avLst/>
                  <a:gdLst/>
                  <a:ahLst/>
                  <a:cxnLst>
                    <a:cxn ang="0">
                      <a:pos x="0" y="0"/>
                    </a:cxn>
                    <a:cxn ang="0">
                      <a:pos x="81920" y="16384"/>
                    </a:cxn>
                    <a:cxn ang="0">
                      <a:pos x="172032" y="20480"/>
                    </a:cxn>
                    <a:cxn ang="0">
                      <a:pos x="212992" y="12288"/>
                    </a:cxn>
                    <a:cxn ang="0">
                      <a:pos x="249856" y="8192"/>
                    </a:cxn>
                    <a:cxn ang="0">
                      <a:pos x="262144" y="16384"/>
                    </a:cxn>
                    <a:cxn ang="0">
                      <a:pos x="274432" y="28672"/>
                    </a:cxn>
                    <a:cxn ang="0">
                      <a:pos x="282624" y="45056"/>
                    </a:cxn>
                    <a:cxn ang="0">
                      <a:pos x="270336" y="45056"/>
                    </a:cxn>
                    <a:cxn ang="0">
                      <a:pos x="262144" y="36864"/>
                    </a:cxn>
                    <a:cxn ang="0">
                      <a:pos x="253952" y="28672"/>
                    </a:cxn>
                    <a:cxn ang="0">
                      <a:pos x="262144" y="45056"/>
                    </a:cxn>
                    <a:cxn ang="0">
                      <a:pos x="266240" y="53248"/>
                    </a:cxn>
                    <a:cxn ang="0">
                      <a:pos x="245760" y="40960"/>
                    </a:cxn>
                    <a:cxn ang="0">
                      <a:pos x="233472" y="32768"/>
                    </a:cxn>
                    <a:cxn ang="0">
                      <a:pos x="217088" y="32768"/>
                    </a:cxn>
                    <a:cxn ang="0">
                      <a:pos x="204800" y="36864"/>
                    </a:cxn>
                    <a:cxn ang="0">
                      <a:pos x="200704" y="45056"/>
                    </a:cxn>
                    <a:cxn ang="0">
                      <a:pos x="217088" y="49152"/>
                    </a:cxn>
                    <a:cxn ang="0">
                      <a:pos x="233472" y="65536"/>
                    </a:cxn>
                    <a:cxn ang="0">
                      <a:pos x="217088" y="69632"/>
                    </a:cxn>
                    <a:cxn ang="0">
                      <a:pos x="184320" y="65536"/>
                    </a:cxn>
                    <a:cxn ang="0">
                      <a:pos x="159744" y="65536"/>
                    </a:cxn>
                    <a:cxn ang="0">
                      <a:pos x="86016" y="65536"/>
                    </a:cxn>
                    <a:cxn ang="0">
                      <a:pos x="20480" y="65536"/>
                    </a:cxn>
                    <a:cxn ang="0">
                      <a:pos x="0" y="0"/>
                    </a:cxn>
                  </a:cxnLst>
                  <a:pathLst>
                    <a:path w="69" h="17">
                      <a:moveTo>
                        <a:pt x="0" y="0"/>
                      </a:moveTo>
                      <a:cubicBezTo>
                        <a:pt x="0" y="0"/>
                        <a:pt x="8" y="3"/>
                        <a:pt x="20" y="4"/>
                      </a:cubicBezTo>
                      <a:cubicBezTo>
                        <a:pt x="31" y="5"/>
                        <a:pt x="36" y="7"/>
                        <a:pt x="42" y="5"/>
                      </a:cubicBezTo>
                      <a:cubicBezTo>
                        <a:pt x="48" y="3"/>
                        <a:pt x="50" y="1"/>
                        <a:pt x="52" y="3"/>
                      </a:cubicBezTo>
                      <a:cubicBezTo>
                        <a:pt x="56" y="3"/>
                        <a:pt x="61" y="2"/>
                        <a:pt x="61" y="2"/>
                      </a:cubicBezTo>
                      <a:cubicBezTo>
                        <a:pt x="61" y="2"/>
                        <a:pt x="62" y="2"/>
                        <a:pt x="64" y="4"/>
                      </a:cubicBezTo>
                      <a:cubicBezTo>
                        <a:pt x="64" y="4"/>
                        <a:pt x="66" y="6"/>
                        <a:pt x="67" y="7"/>
                      </a:cubicBezTo>
                      <a:cubicBezTo>
                        <a:pt x="68" y="8"/>
                        <a:pt x="69" y="10"/>
                        <a:pt x="69" y="11"/>
                      </a:cubicBezTo>
                      <a:cubicBezTo>
                        <a:pt x="69" y="12"/>
                        <a:pt x="68" y="13"/>
                        <a:pt x="66" y="11"/>
                      </a:cubicBezTo>
                      <a:cubicBezTo>
                        <a:pt x="65" y="10"/>
                        <a:pt x="65" y="9"/>
                        <a:pt x="64" y="9"/>
                      </a:cubicBezTo>
                      <a:cubicBezTo>
                        <a:pt x="64" y="8"/>
                        <a:pt x="62" y="8"/>
                        <a:pt x="62" y="7"/>
                      </a:cubicBezTo>
                      <a:cubicBezTo>
                        <a:pt x="63" y="9"/>
                        <a:pt x="63" y="10"/>
                        <a:pt x="64" y="11"/>
                      </a:cubicBezTo>
                      <a:cubicBezTo>
                        <a:pt x="65" y="12"/>
                        <a:pt x="66" y="12"/>
                        <a:pt x="65" y="13"/>
                      </a:cubicBezTo>
                      <a:cubicBezTo>
                        <a:pt x="65" y="13"/>
                        <a:pt x="63" y="14"/>
                        <a:pt x="60" y="10"/>
                      </a:cubicBezTo>
                      <a:cubicBezTo>
                        <a:pt x="57" y="10"/>
                        <a:pt x="57" y="8"/>
                        <a:pt x="57" y="8"/>
                      </a:cubicBezTo>
                      <a:cubicBezTo>
                        <a:pt x="57" y="8"/>
                        <a:pt x="55" y="10"/>
                        <a:pt x="53" y="8"/>
                      </a:cubicBezTo>
                      <a:cubicBezTo>
                        <a:pt x="52" y="9"/>
                        <a:pt x="50" y="9"/>
                        <a:pt x="50" y="9"/>
                      </a:cubicBezTo>
                      <a:cubicBezTo>
                        <a:pt x="50" y="9"/>
                        <a:pt x="49" y="11"/>
                        <a:pt x="49" y="11"/>
                      </a:cubicBezTo>
                      <a:cubicBezTo>
                        <a:pt x="51" y="12"/>
                        <a:pt x="52" y="12"/>
                        <a:pt x="53" y="12"/>
                      </a:cubicBezTo>
                      <a:cubicBezTo>
                        <a:pt x="54" y="12"/>
                        <a:pt x="58" y="14"/>
                        <a:pt x="57" y="16"/>
                      </a:cubicBezTo>
                      <a:cubicBezTo>
                        <a:pt x="57" y="17"/>
                        <a:pt x="56" y="17"/>
                        <a:pt x="53" y="17"/>
                      </a:cubicBezTo>
                      <a:cubicBezTo>
                        <a:pt x="50" y="16"/>
                        <a:pt x="48" y="16"/>
                        <a:pt x="45" y="16"/>
                      </a:cubicBezTo>
                      <a:cubicBezTo>
                        <a:pt x="44" y="16"/>
                        <a:pt x="41" y="16"/>
                        <a:pt x="39" y="16"/>
                      </a:cubicBezTo>
                      <a:cubicBezTo>
                        <a:pt x="36" y="16"/>
                        <a:pt x="21" y="16"/>
                        <a:pt x="21" y="16"/>
                      </a:cubicBezTo>
                      <a:cubicBezTo>
                        <a:pt x="5" y="16"/>
                        <a:pt x="5" y="16"/>
                        <a:pt x="5" y="16"/>
                      </a:cubicBezTo>
                      <a:cubicBezTo>
                        <a:pt x="5" y="16"/>
                        <a:pt x="2" y="9"/>
                        <a:pt x="0" y="0"/>
                      </a:cubicBezTo>
                      <a:close/>
                    </a:path>
                  </a:pathLst>
                </a:custGeom>
                <a:solidFill>
                  <a:srgbClr val="F8C6AC"/>
                </a:solidFill>
                <a:ln w="9525">
                  <a:noFill/>
                </a:ln>
              </p:spPr>
              <p:txBody>
                <a:bodyPr/>
                <a:p>
                  <a:endParaRPr lang="zh-CN" altLang="en-US"/>
                </a:p>
              </p:txBody>
            </p:sp>
            <p:sp>
              <p:nvSpPr>
                <p:cNvPr id="22553" name="Freeform 21"/>
                <p:cNvSpPr>
                  <a:spLocks noChangeAspect="1"/>
                </p:cNvSpPr>
                <p:nvPr/>
              </p:nvSpPr>
              <p:spPr>
                <a:xfrm>
                  <a:off x="677" y="2348"/>
                  <a:ext cx="4" cy="4"/>
                </a:xfrm>
                <a:custGeom>
                  <a:avLst/>
                  <a:gdLst/>
                  <a:ahLst/>
                  <a:cxnLst>
                    <a:cxn ang="0">
                      <a:pos x="0" y="0"/>
                    </a:cxn>
                    <a:cxn ang="0">
                      <a:pos x="8192" y="8192"/>
                    </a:cxn>
                    <a:cxn ang="0">
                      <a:pos x="8192" y="8192"/>
                    </a:cxn>
                    <a:cxn ang="0">
                      <a:pos x="0" y="0"/>
                    </a:cxn>
                  </a:cxnLst>
                  <a:pathLst>
                    <a:path w="2" h="2">
                      <a:moveTo>
                        <a:pt x="0" y="0"/>
                      </a:moveTo>
                      <a:cubicBezTo>
                        <a:pt x="0" y="0"/>
                        <a:pt x="1" y="1"/>
                        <a:pt x="2" y="2"/>
                      </a:cubicBezTo>
                      <a:cubicBezTo>
                        <a:pt x="2" y="2"/>
                        <a:pt x="2" y="2"/>
                        <a:pt x="2" y="2"/>
                      </a:cubicBezTo>
                      <a:cubicBezTo>
                        <a:pt x="2" y="2"/>
                        <a:pt x="1" y="0"/>
                        <a:pt x="0" y="0"/>
                      </a:cubicBezTo>
                      <a:close/>
                    </a:path>
                  </a:pathLst>
                </a:custGeom>
                <a:solidFill>
                  <a:srgbClr val="D6AB96"/>
                </a:solidFill>
                <a:ln w="9525">
                  <a:noFill/>
                </a:ln>
              </p:spPr>
              <p:txBody>
                <a:bodyPr/>
                <a:p>
                  <a:endParaRPr lang="zh-CN" altLang="en-US"/>
                </a:p>
              </p:txBody>
            </p:sp>
            <p:sp>
              <p:nvSpPr>
                <p:cNvPr id="22554" name="Freeform 22"/>
                <p:cNvSpPr>
                  <a:spLocks noChangeAspect="1"/>
                </p:cNvSpPr>
                <p:nvPr/>
              </p:nvSpPr>
              <p:spPr>
                <a:xfrm>
                  <a:off x="685" y="2344"/>
                  <a:ext cx="2" cy="6"/>
                </a:xfrm>
                <a:custGeom>
                  <a:avLst/>
                  <a:gdLst/>
                  <a:ahLst/>
                  <a:cxnLst>
                    <a:cxn ang="0">
                      <a:pos x="0" y="0"/>
                    </a:cxn>
                    <a:cxn ang="0">
                      <a:pos x="4096" y="12288"/>
                    </a:cxn>
                    <a:cxn ang="0">
                      <a:pos x="4096" y="12288"/>
                    </a:cxn>
                    <a:cxn ang="0">
                      <a:pos x="0" y="0"/>
                    </a:cxn>
                  </a:cxnLst>
                  <a:pathLst>
                    <a:path w="1" h="3">
                      <a:moveTo>
                        <a:pt x="0" y="0"/>
                      </a:moveTo>
                      <a:cubicBezTo>
                        <a:pt x="0" y="0"/>
                        <a:pt x="0" y="2"/>
                        <a:pt x="1" y="3"/>
                      </a:cubicBezTo>
                      <a:cubicBezTo>
                        <a:pt x="1" y="3"/>
                        <a:pt x="1" y="3"/>
                        <a:pt x="1" y="3"/>
                      </a:cubicBezTo>
                      <a:cubicBezTo>
                        <a:pt x="1" y="3"/>
                        <a:pt x="0" y="2"/>
                        <a:pt x="0" y="0"/>
                      </a:cubicBezTo>
                      <a:close/>
                    </a:path>
                  </a:pathLst>
                </a:custGeom>
                <a:solidFill>
                  <a:srgbClr val="D6AB96"/>
                </a:solidFill>
                <a:ln w="9525">
                  <a:noFill/>
                </a:ln>
              </p:spPr>
              <p:txBody>
                <a:bodyPr/>
                <a:p>
                  <a:endParaRPr lang="zh-CN" altLang="en-US"/>
                </a:p>
              </p:txBody>
            </p:sp>
            <p:sp>
              <p:nvSpPr>
                <p:cNvPr id="22555" name="Freeform 23"/>
                <p:cNvSpPr>
                  <a:spLocks noChangeAspect="1"/>
                </p:cNvSpPr>
                <p:nvPr/>
              </p:nvSpPr>
              <p:spPr>
                <a:xfrm>
                  <a:off x="671" y="2350"/>
                  <a:ext cx="8" cy="6"/>
                </a:xfrm>
                <a:custGeom>
                  <a:avLst/>
                  <a:gdLst/>
                  <a:ahLst/>
                  <a:cxnLst>
                    <a:cxn ang="0">
                      <a:pos x="4096" y="0"/>
                    </a:cxn>
                    <a:cxn ang="0">
                      <a:pos x="16384" y="12288"/>
                    </a:cxn>
                    <a:cxn ang="0">
                      <a:pos x="16384" y="12288"/>
                    </a:cxn>
                    <a:cxn ang="0">
                      <a:pos x="4096" y="0"/>
                    </a:cxn>
                  </a:cxnLst>
                  <a:pathLst>
                    <a:path w="4" h="3">
                      <a:moveTo>
                        <a:pt x="1" y="0"/>
                      </a:moveTo>
                      <a:cubicBezTo>
                        <a:pt x="1" y="0"/>
                        <a:pt x="0" y="2"/>
                        <a:pt x="4" y="3"/>
                      </a:cubicBezTo>
                      <a:cubicBezTo>
                        <a:pt x="4" y="3"/>
                        <a:pt x="4" y="3"/>
                        <a:pt x="4" y="3"/>
                      </a:cubicBezTo>
                      <a:cubicBezTo>
                        <a:pt x="4" y="3"/>
                        <a:pt x="2" y="3"/>
                        <a:pt x="1" y="0"/>
                      </a:cubicBezTo>
                      <a:close/>
                    </a:path>
                  </a:pathLst>
                </a:custGeom>
                <a:solidFill>
                  <a:srgbClr val="D6AB96"/>
                </a:solidFill>
                <a:ln w="9525">
                  <a:noFill/>
                </a:ln>
              </p:spPr>
              <p:txBody>
                <a:bodyPr/>
                <a:p>
                  <a:endParaRPr lang="zh-CN" altLang="en-US"/>
                </a:p>
              </p:txBody>
            </p:sp>
            <p:sp>
              <p:nvSpPr>
                <p:cNvPr id="22556" name="Freeform 24"/>
                <p:cNvSpPr>
                  <a:spLocks noChangeAspect="1"/>
                </p:cNvSpPr>
                <p:nvPr/>
              </p:nvSpPr>
              <p:spPr>
                <a:xfrm>
                  <a:off x="446" y="2166"/>
                  <a:ext cx="197" cy="274"/>
                </a:xfrm>
                <a:custGeom>
                  <a:avLst/>
                  <a:gdLst/>
                  <a:ahLst/>
                  <a:cxnLst>
                    <a:cxn ang="0">
                      <a:pos x="353362" y="208896"/>
                    </a:cxn>
                    <a:cxn ang="0">
                      <a:pos x="366098" y="331776"/>
                    </a:cxn>
                    <a:cxn ang="0">
                      <a:pos x="387989" y="393216"/>
                    </a:cxn>
                    <a:cxn ang="0">
                      <a:pos x="413863" y="417792"/>
                    </a:cxn>
                    <a:cxn ang="0">
                      <a:pos x="387989" y="491520"/>
                    </a:cxn>
                    <a:cxn ang="0">
                      <a:pos x="313536" y="516096"/>
                    </a:cxn>
                    <a:cxn ang="0">
                      <a:pos x="283471" y="536576"/>
                    </a:cxn>
                    <a:cxn ang="0">
                      <a:pos x="270604" y="557056"/>
                    </a:cxn>
                    <a:cxn ang="0">
                      <a:pos x="34368" y="524288"/>
                    </a:cxn>
                    <a:cxn ang="0">
                      <a:pos x="151748" y="4096"/>
                    </a:cxn>
                    <a:cxn ang="0">
                      <a:pos x="279175" y="45056"/>
                    </a:cxn>
                    <a:cxn ang="0">
                      <a:pos x="309336" y="98304"/>
                    </a:cxn>
                    <a:cxn ang="0">
                      <a:pos x="353362" y="208896"/>
                    </a:cxn>
                  </a:cxnLst>
                  <a:pathLst>
                    <a:path w="98" h="137">
                      <a:moveTo>
                        <a:pt x="81" y="51"/>
                      </a:moveTo>
                      <a:cubicBezTo>
                        <a:pt x="82" y="64"/>
                        <a:pt x="83" y="78"/>
                        <a:pt x="84" y="81"/>
                      </a:cubicBezTo>
                      <a:cubicBezTo>
                        <a:pt x="88" y="88"/>
                        <a:pt x="89" y="93"/>
                        <a:pt x="89" y="96"/>
                      </a:cubicBezTo>
                      <a:cubicBezTo>
                        <a:pt x="91" y="100"/>
                        <a:pt x="93" y="93"/>
                        <a:pt x="95" y="102"/>
                      </a:cubicBezTo>
                      <a:cubicBezTo>
                        <a:pt x="98" y="108"/>
                        <a:pt x="89" y="120"/>
                        <a:pt x="89" y="120"/>
                      </a:cubicBezTo>
                      <a:cubicBezTo>
                        <a:pt x="72" y="126"/>
                        <a:pt x="72" y="126"/>
                        <a:pt x="72" y="126"/>
                      </a:cubicBezTo>
                      <a:cubicBezTo>
                        <a:pt x="65" y="131"/>
                        <a:pt x="65" y="131"/>
                        <a:pt x="65" y="131"/>
                      </a:cubicBezTo>
                      <a:cubicBezTo>
                        <a:pt x="62" y="136"/>
                        <a:pt x="62" y="136"/>
                        <a:pt x="62" y="136"/>
                      </a:cubicBezTo>
                      <a:cubicBezTo>
                        <a:pt x="59" y="136"/>
                        <a:pt x="12" y="137"/>
                        <a:pt x="8" y="128"/>
                      </a:cubicBezTo>
                      <a:cubicBezTo>
                        <a:pt x="0" y="76"/>
                        <a:pt x="2" y="13"/>
                        <a:pt x="35" y="1"/>
                      </a:cubicBezTo>
                      <a:cubicBezTo>
                        <a:pt x="36" y="0"/>
                        <a:pt x="64" y="11"/>
                        <a:pt x="64" y="11"/>
                      </a:cubicBezTo>
                      <a:cubicBezTo>
                        <a:pt x="71" y="24"/>
                        <a:pt x="71" y="24"/>
                        <a:pt x="71" y="24"/>
                      </a:cubicBezTo>
                      <a:cubicBezTo>
                        <a:pt x="71" y="24"/>
                        <a:pt x="80" y="25"/>
                        <a:pt x="81" y="51"/>
                      </a:cubicBezTo>
                      <a:close/>
                    </a:path>
                  </a:pathLst>
                </a:custGeom>
                <a:solidFill>
                  <a:srgbClr val="EEE8EB"/>
                </a:solidFill>
                <a:ln w="9525">
                  <a:noFill/>
                </a:ln>
              </p:spPr>
              <p:txBody>
                <a:bodyPr/>
                <a:p>
                  <a:endParaRPr lang="zh-CN" altLang="en-US"/>
                </a:p>
              </p:txBody>
            </p:sp>
            <p:sp>
              <p:nvSpPr>
                <p:cNvPr id="22557" name="Freeform 25"/>
                <p:cNvSpPr>
                  <a:spLocks noChangeAspect="1"/>
                </p:cNvSpPr>
                <p:nvPr/>
              </p:nvSpPr>
              <p:spPr>
                <a:xfrm>
                  <a:off x="515" y="2168"/>
                  <a:ext cx="76" cy="50"/>
                </a:xfrm>
                <a:custGeom>
                  <a:avLst/>
                  <a:gdLst/>
                  <a:ahLst/>
                  <a:cxnLst>
                    <a:cxn ang="0">
                      <a:pos x="0" y="20480"/>
                    </a:cxn>
                    <a:cxn ang="0">
                      <a:pos x="77824" y="73728"/>
                    </a:cxn>
                    <a:cxn ang="0">
                      <a:pos x="155648" y="102400"/>
                    </a:cxn>
                    <a:cxn ang="0">
                      <a:pos x="143360" y="36864"/>
                    </a:cxn>
                    <a:cxn ang="0">
                      <a:pos x="16384" y="0"/>
                    </a:cxn>
                    <a:cxn ang="0">
                      <a:pos x="0" y="20480"/>
                    </a:cxn>
                  </a:cxnLst>
                  <a:pathLst>
                    <a:path w="38" h="25">
                      <a:moveTo>
                        <a:pt x="0" y="5"/>
                      </a:moveTo>
                      <a:cubicBezTo>
                        <a:pt x="0" y="5"/>
                        <a:pt x="4" y="11"/>
                        <a:pt x="19" y="18"/>
                      </a:cubicBezTo>
                      <a:cubicBezTo>
                        <a:pt x="28" y="22"/>
                        <a:pt x="38" y="25"/>
                        <a:pt x="38" y="25"/>
                      </a:cubicBezTo>
                      <a:cubicBezTo>
                        <a:pt x="38" y="25"/>
                        <a:pt x="35" y="12"/>
                        <a:pt x="35" y="9"/>
                      </a:cubicBezTo>
                      <a:cubicBezTo>
                        <a:pt x="29" y="8"/>
                        <a:pt x="8" y="2"/>
                        <a:pt x="4" y="0"/>
                      </a:cubicBezTo>
                      <a:cubicBezTo>
                        <a:pt x="3" y="0"/>
                        <a:pt x="0" y="5"/>
                        <a:pt x="0" y="5"/>
                      </a:cubicBezTo>
                      <a:close/>
                    </a:path>
                  </a:pathLst>
                </a:custGeom>
                <a:solidFill>
                  <a:srgbClr val="C8BDC2"/>
                </a:solidFill>
                <a:ln w="9525">
                  <a:noFill/>
                </a:ln>
              </p:spPr>
              <p:txBody>
                <a:bodyPr/>
                <a:p>
                  <a:endParaRPr lang="zh-CN" altLang="en-US"/>
                </a:p>
              </p:txBody>
            </p:sp>
            <p:sp>
              <p:nvSpPr>
                <p:cNvPr id="22558" name="Freeform 26"/>
                <p:cNvSpPr>
                  <a:spLocks noChangeAspect="1"/>
                </p:cNvSpPr>
                <p:nvPr/>
              </p:nvSpPr>
              <p:spPr>
                <a:xfrm>
                  <a:off x="573" y="2228"/>
                  <a:ext cx="42" cy="106"/>
                </a:xfrm>
                <a:custGeom>
                  <a:avLst/>
                  <a:gdLst/>
                  <a:ahLst/>
                  <a:cxnLst>
                    <a:cxn ang="0">
                      <a:pos x="0" y="0"/>
                    </a:cxn>
                    <a:cxn ang="0">
                      <a:pos x="28672" y="65536"/>
                    </a:cxn>
                    <a:cxn ang="0">
                      <a:pos x="65536" y="114688"/>
                    </a:cxn>
                    <a:cxn ang="0">
                      <a:pos x="57344" y="135168"/>
                    </a:cxn>
                    <a:cxn ang="0">
                      <a:pos x="65536" y="192512"/>
                    </a:cxn>
                    <a:cxn ang="0">
                      <a:pos x="86016" y="217088"/>
                    </a:cxn>
                    <a:cxn ang="0">
                      <a:pos x="77824" y="172032"/>
                    </a:cxn>
                    <a:cxn ang="0">
                      <a:pos x="65536" y="122880"/>
                    </a:cxn>
                    <a:cxn ang="0">
                      <a:pos x="24576" y="49152"/>
                    </a:cxn>
                    <a:cxn ang="0">
                      <a:pos x="0" y="0"/>
                    </a:cxn>
                  </a:cxnLst>
                  <a:pathLst>
                    <a:path w="21" h="53">
                      <a:moveTo>
                        <a:pt x="0" y="0"/>
                      </a:moveTo>
                      <a:cubicBezTo>
                        <a:pt x="0" y="0"/>
                        <a:pt x="0" y="9"/>
                        <a:pt x="7" y="16"/>
                      </a:cubicBezTo>
                      <a:cubicBezTo>
                        <a:pt x="15" y="24"/>
                        <a:pt x="16" y="28"/>
                        <a:pt x="16" y="28"/>
                      </a:cubicBezTo>
                      <a:cubicBezTo>
                        <a:pt x="16" y="28"/>
                        <a:pt x="10" y="30"/>
                        <a:pt x="14" y="33"/>
                      </a:cubicBezTo>
                      <a:cubicBezTo>
                        <a:pt x="18" y="36"/>
                        <a:pt x="19" y="36"/>
                        <a:pt x="16" y="47"/>
                      </a:cubicBezTo>
                      <a:cubicBezTo>
                        <a:pt x="20" y="52"/>
                        <a:pt x="21" y="53"/>
                        <a:pt x="21" y="53"/>
                      </a:cubicBezTo>
                      <a:cubicBezTo>
                        <a:pt x="21" y="53"/>
                        <a:pt x="18" y="47"/>
                        <a:pt x="19" y="42"/>
                      </a:cubicBezTo>
                      <a:cubicBezTo>
                        <a:pt x="19" y="36"/>
                        <a:pt x="14" y="31"/>
                        <a:pt x="16" y="30"/>
                      </a:cubicBezTo>
                      <a:cubicBezTo>
                        <a:pt x="18" y="29"/>
                        <a:pt x="18" y="24"/>
                        <a:pt x="6" y="12"/>
                      </a:cubicBezTo>
                      <a:cubicBezTo>
                        <a:pt x="0" y="5"/>
                        <a:pt x="0" y="0"/>
                        <a:pt x="0" y="0"/>
                      </a:cubicBezTo>
                      <a:close/>
                    </a:path>
                  </a:pathLst>
                </a:custGeom>
                <a:solidFill>
                  <a:srgbClr val="C8BDC2"/>
                </a:solidFill>
                <a:ln w="9525">
                  <a:noFill/>
                </a:ln>
              </p:spPr>
              <p:txBody>
                <a:bodyPr/>
                <a:p>
                  <a:endParaRPr lang="zh-CN" altLang="en-US"/>
                </a:p>
              </p:txBody>
            </p:sp>
            <p:sp>
              <p:nvSpPr>
                <p:cNvPr id="22559" name="Freeform 27"/>
                <p:cNvSpPr>
                  <a:spLocks noChangeAspect="1"/>
                </p:cNvSpPr>
                <p:nvPr/>
              </p:nvSpPr>
              <p:spPr>
                <a:xfrm>
                  <a:off x="537" y="2224"/>
                  <a:ext cx="90" cy="136"/>
                </a:xfrm>
                <a:custGeom>
                  <a:avLst/>
                  <a:gdLst/>
                  <a:ahLst/>
                  <a:cxnLst>
                    <a:cxn ang="0">
                      <a:pos x="24576" y="0"/>
                    </a:cxn>
                    <a:cxn ang="0">
                      <a:pos x="61440" y="131072"/>
                    </a:cxn>
                    <a:cxn ang="0">
                      <a:pos x="167936" y="237568"/>
                    </a:cxn>
                    <a:cxn ang="0">
                      <a:pos x="180224" y="278528"/>
                    </a:cxn>
                    <a:cxn ang="0">
                      <a:pos x="102400" y="176128"/>
                    </a:cxn>
                    <a:cxn ang="0">
                      <a:pos x="24576" y="0"/>
                    </a:cxn>
                  </a:cxnLst>
                  <a:pathLst>
                    <a:path w="45" h="68">
                      <a:moveTo>
                        <a:pt x="6" y="0"/>
                      </a:moveTo>
                      <a:cubicBezTo>
                        <a:pt x="6" y="0"/>
                        <a:pt x="0" y="14"/>
                        <a:pt x="15" y="32"/>
                      </a:cubicBezTo>
                      <a:cubicBezTo>
                        <a:pt x="26" y="44"/>
                        <a:pt x="36" y="49"/>
                        <a:pt x="41" y="58"/>
                      </a:cubicBezTo>
                      <a:cubicBezTo>
                        <a:pt x="45" y="65"/>
                        <a:pt x="44" y="68"/>
                        <a:pt x="44" y="68"/>
                      </a:cubicBezTo>
                      <a:cubicBezTo>
                        <a:pt x="44" y="68"/>
                        <a:pt x="42" y="54"/>
                        <a:pt x="25" y="43"/>
                      </a:cubicBezTo>
                      <a:cubicBezTo>
                        <a:pt x="9" y="31"/>
                        <a:pt x="0" y="14"/>
                        <a:pt x="6" y="0"/>
                      </a:cubicBezTo>
                      <a:close/>
                    </a:path>
                  </a:pathLst>
                </a:custGeom>
                <a:solidFill>
                  <a:srgbClr val="C8BDC2"/>
                </a:solidFill>
                <a:ln w="9525">
                  <a:noFill/>
                </a:ln>
              </p:spPr>
              <p:txBody>
                <a:bodyPr/>
                <a:p>
                  <a:endParaRPr lang="zh-CN" altLang="en-US"/>
                </a:p>
              </p:txBody>
            </p:sp>
            <p:sp>
              <p:nvSpPr>
                <p:cNvPr id="22560" name="Freeform 28"/>
                <p:cNvSpPr>
                  <a:spLocks noChangeAspect="1"/>
                </p:cNvSpPr>
                <p:nvPr/>
              </p:nvSpPr>
              <p:spPr>
                <a:xfrm>
                  <a:off x="577" y="2328"/>
                  <a:ext cx="42" cy="42"/>
                </a:xfrm>
                <a:custGeom>
                  <a:avLst/>
                  <a:gdLst/>
                  <a:ahLst/>
                  <a:cxnLst>
                    <a:cxn ang="0">
                      <a:pos x="61440" y="0"/>
                    </a:cxn>
                    <a:cxn ang="0">
                      <a:pos x="32768" y="45056"/>
                    </a:cxn>
                    <a:cxn ang="0">
                      <a:pos x="8192" y="86016"/>
                    </a:cxn>
                    <a:cxn ang="0">
                      <a:pos x="49152" y="61440"/>
                    </a:cxn>
                    <a:cxn ang="0">
                      <a:pos x="77824" y="24576"/>
                    </a:cxn>
                    <a:cxn ang="0">
                      <a:pos x="61440" y="0"/>
                    </a:cxn>
                  </a:cxnLst>
                  <a:pathLst>
                    <a:path w="21" h="21">
                      <a:moveTo>
                        <a:pt x="15" y="0"/>
                      </a:moveTo>
                      <a:cubicBezTo>
                        <a:pt x="15" y="0"/>
                        <a:pt x="17" y="6"/>
                        <a:pt x="8" y="11"/>
                      </a:cubicBezTo>
                      <a:cubicBezTo>
                        <a:pt x="0" y="15"/>
                        <a:pt x="2" y="21"/>
                        <a:pt x="2" y="21"/>
                      </a:cubicBezTo>
                      <a:cubicBezTo>
                        <a:pt x="2" y="21"/>
                        <a:pt x="5" y="17"/>
                        <a:pt x="12" y="15"/>
                      </a:cubicBezTo>
                      <a:cubicBezTo>
                        <a:pt x="18" y="13"/>
                        <a:pt x="21" y="10"/>
                        <a:pt x="19" y="6"/>
                      </a:cubicBezTo>
                      <a:cubicBezTo>
                        <a:pt x="18" y="2"/>
                        <a:pt x="15" y="0"/>
                        <a:pt x="15" y="0"/>
                      </a:cubicBezTo>
                      <a:close/>
                    </a:path>
                  </a:pathLst>
                </a:custGeom>
                <a:solidFill>
                  <a:srgbClr val="C8BDC2"/>
                </a:solidFill>
                <a:ln w="9525">
                  <a:noFill/>
                </a:ln>
              </p:spPr>
              <p:txBody>
                <a:bodyPr/>
                <a:p>
                  <a:endParaRPr lang="zh-CN" altLang="en-US"/>
                </a:p>
              </p:txBody>
            </p:sp>
            <p:sp>
              <p:nvSpPr>
                <p:cNvPr id="22561" name="Freeform 29"/>
                <p:cNvSpPr>
                  <a:spLocks noChangeAspect="1"/>
                </p:cNvSpPr>
                <p:nvPr/>
              </p:nvSpPr>
              <p:spPr>
                <a:xfrm>
                  <a:off x="571" y="2348"/>
                  <a:ext cx="58" cy="52"/>
                </a:xfrm>
                <a:custGeom>
                  <a:avLst/>
                  <a:gdLst/>
                  <a:ahLst/>
                  <a:cxnLst>
                    <a:cxn ang="0">
                      <a:pos x="118784" y="28672"/>
                    </a:cxn>
                    <a:cxn ang="0">
                      <a:pos x="20480" y="65536"/>
                    </a:cxn>
                    <a:cxn ang="0">
                      <a:pos x="20480" y="106496"/>
                    </a:cxn>
                    <a:cxn ang="0">
                      <a:pos x="57344" y="45056"/>
                    </a:cxn>
                    <a:cxn ang="0">
                      <a:pos x="118784" y="28672"/>
                    </a:cxn>
                  </a:cxnLst>
                  <a:pathLst>
                    <a:path w="29" h="26">
                      <a:moveTo>
                        <a:pt x="29" y="7"/>
                      </a:moveTo>
                      <a:cubicBezTo>
                        <a:pt x="29" y="7"/>
                        <a:pt x="22" y="0"/>
                        <a:pt x="5" y="16"/>
                      </a:cubicBezTo>
                      <a:cubicBezTo>
                        <a:pt x="0" y="21"/>
                        <a:pt x="5" y="26"/>
                        <a:pt x="5" y="26"/>
                      </a:cubicBezTo>
                      <a:cubicBezTo>
                        <a:pt x="5" y="26"/>
                        <a:pt x="10" y="15"/>
                        <a:pt x="14" y="11"/>
                      </a:cubicBezTo>
                      <a:cubicBezTo>
                        <a:pt x="21" y="4"/>
                        <a:pt x="29" y="7"/>
                        <a:pt x="29" y="7"/>
                      </a:cubicBezTo>
                      <a:close/>
                    </a:path>
                  </a:pathLst>
                </a:custGeom>
                <a:solidFill>
                  <a:srgbClr val="C8BDC2"/>
                </a:solidFill>
                <a:ln w="9525">
                  <a:noFill/>
                </a:ln>
              </p:spPr>
              <p:txBody>
                <a:bodyPr/>
                <a:p>
                  <a:endParaRPr lang="zh-CN" altLang="en-US"/>
                </a:p>
              </p:txBody>
            </p:sp>
            <p:sp>
              <p:nvSpPr>
                <p:cNvPr id="22562" name="Freeform 30"/>
                <p:cNvSpPr>
                  <a:spLocks noChangeAspect="1"/>
                </p:cNvSpPr>
                <p:nvPr/>
              </p:nvSpPr>
              <p:spPr>
                <a:xfrm>
                  <a:off x="583" y="2368"/>
                  <a:ext cx="38" cy="56"/>
                </a:xfrm>
                <a:custGeom>
                  <a:avLst/>
                  <a:gdLst/>
                  <a:ahLst/>
                  <a:cxnLst>
                    <a:cxn ang="0">
                      <a:pos x="0" y="114688"/>
                    </a:cxn>
                    <a:cxn ang="0">
                      <a:pos x="20480" y="65536"/>
                    </a:cxn>
                    <a:cxn ang="0">
                      <a:pos x="53248" y="0"/>
                    </a:cxn>
                    <a:cxn ang="0">
                      <a:pos x="40960" y="49152"/>
                    </a:cxn>
                    <a:cxn ang="0">
                      <a:pos x="77824" y="12288"/>
                    </a:cxn>
                    <a:cxn ang="0">
                      <a:pos x="36864" y="77824"/>
                    </a:cxn>
                    <a:cxn ang="0">
                      <a:pos x="0" y="114688"/>
                    </a:cxn>
                  </a:cxnLst>
                  <a:pathLst>
                    <a:path w="19" h="28">
                      <a:moveTo>
                        <a:pt x="0" y="28"/>
                      </a:moveTo>
                      <a:cubicBezTo>
                        <a:pt x="0" y="28"/>
                        <a:pt x="3" y="25"/>
                        <a:pt x="5" y="16"/>
                      </a:cubicBezTo>
                      <a:cubicBezTo>
                        <a:pt x="7" y="7"/>
                        <a:pt x="13" y="0"/>
                        <a:pt x="13" y="0"/>
                      </a:cubicBezTo>
                      <a:cubicBezTo>
                        <a:pt x="13" y="0"/>
                        <a:pt x="9" y="7"/>
                        <a:pt x="10" y="12"/>
                      </a:cubicBezTo>
                      <a:cubicBezTo>
                        <a:pt x="11" y="14"/>
                        <a:pt x="13" y="9"/>
                        <a:pt x="19" y="3"/>
                      </a:cubicBezTo>
                      <a:cubicBezTo>
                        <a:pt x="16" y="10"/>
                        <a:pt x="14" y="12"/>
                        <a:pt x="9" y="19"/>
                      </a:cubicBezTo>
                      <a:cubicBezTo>
                        <a:pt x="5" y="26"/>
                        <a:pt x="0" y="28"/>
                        <a:pt x="0" y="28"/>
                      </a:cubicBezTo>
                      <a:close/>
                    </a:path>
                  </a:pathLst>
                </a:custGeom>
                <a:solidFill>
                  <a:srgbClr val="C8BDC2"/>
                </a:solidFill>
                <a:ln w="9525">
                  <a:noFill/>
                </a:ln>
              </p:spPr>
              <p:txBody>
                <a:bodyPr/>
                <a:p>
                  <a:endParaRPr lang="zh-CN" altLang="en-US"/>
                </a:p>
              </p:txBody>
            </p:sp>
            <p:sp>
              <p:nvSpPr>
                <p:cNvPr id="22563" name="Freeform 31"/>
                <p:cNvSpPr>
                  <a:spLocks noChangeAspect="1"/>
                </p:cNvSpPr>
                <p:nvPr/>
              </p:nvSpPr>
              <p:spPr>
                <a:xfrm>
                  <a:off x="523" y="2264"/>
                  <a:ext cx="54" cy="146"/>
                </a:xfrm>
                <a:custGeom>
                  <a:avLst/>
                  <a:gdLst/>
                  <a:ahLst/>
                  <a:cxnLst>
                    <a:cxn ang="0">
                      <a:pos x="4096" y="0"/>
                    </a:cxn>
                    <a:cxn ang="0">
                      <a:pos x="53248" y="212992"/>
                    </a:cxn>
                    <a:cxn ang="0">
                      <a:pos x="110592" y="282624"/>
                    </a:cxn>
                    <a:cxn ang="0">
                      <a:pos x="106496" y="294912"/>
                    </a:cxn>
                    <a:cxn ang="0">
                      <a:pos x="32768" y="167936"/>
                    </a:cxn>
                    <a:cxn ang="0">
                      <a:pos x="4096" y="0"/>
                    </a:cxn>
                  </a:cxnLst>
                  <a:pathLst>
                    <a:path w="27" h="73">
                      <a:moveTo>
                        <a:pt x="1" y="0"/>
                      </a:moveTo>
                      <a:cubicBezTo>
                        <a:pt x="1" y="0"/>
                        <a:pt x="2" y="25"/>
                        <a:pt x="13" y="52"/>
                      </a:cubicBezTo>
                      <a:cubicBezTo>
                        <a:pt x="18" y="68"/>
                        <a:pt x="25" y="69"/>
                        <a:pt x="27" y="69"/>
                      </a:cubicBezTo>
                      <a:cubicBezTo>
                        <a:pt x="26" y="71"/>
                        <a:pt x="26" y="72"/>
                        <a:pt x="26" y="72"/>
                      </a:cubicBezTo>
                      <a:cubicBezTo>
                        <a:pt x="26" y="72"/>
                        <a:pt x="17" y="73"/>
                        <a:pt x="8" y="41"/>
                      </a:cubicBezTo>
                      <a:cubicBezTo>
                        <a:pt x="0" y="16"/>
                        <a:pt x="1" y="0"/>
                        <a:pt x="1" y="0"/>
                      </a:cubicBezTo>
                      <a:close/>
                    </a:path>
                  </a:pathLst>
                </a:custGeom>
                <a:solidFill>
                  <a:srgbClr val="C8BDC2"/>
                </a:solidFill>
                <a:ln w="9525">
                  <a:noFill/>
                </a:ln>
              </p:spPr>
              <p:txBody>
                <a:bodyPr/>
                <a:p>
                  <a:endParaRPr lang="zh-CN" altLang="en-US"/>
                </a:p>
              </p:txBody>
            </p:sp>
            <p:sp>
              <p:nvSpPr>
                <p:cNvPr id="22564" name="Freeform 32"/>
                <p:cNvSpPr>
                  <a:spLocks noChangeAspect="1"/>
                </p:cNvSpPr>
                <p:nvPr/>
              </p:nvSpPr>
              <p:spPr>
                <a:xfrm>
                  <a:off x="593" y="2356"/>
                  <a:ext cx="218" cy="60"/>
                </a:xfrm>
                <a:custGeom>
                  <a:avLst/>
                  <a:gdLst/>
                  <a:ahLst/>
                  <a:cxnLst>
                    <a:cxn ang="0">
                      <a:pos x="65536" y="32768"/>
                    </a:cxn>
                    <a:cxn ang="0">
                      <a:pos x="159744" y="49152"/>
                    </a:cxn>
                    <a:cxn ang="0">
                      <a:pos x="253952" y="40960"/>
                    </a:cxn>
                    <a:cxn ang="0">
                      <a:pos x="315392" y="8192"/>
                    </a:cxn>
                    <a:cxn ang="0">
                      <a:pos x="352256" y="0"/>
                    </a:cxn>
                    <a:cxn ang="0">
                      <a:pos x="380928" y="0"/>
                    </a:cxn>
                    <a:cxn ang="0">
                      <a:pos x="397312" y="4096"/>
                    </a:cxn>
                    <a:cxn ang="0">
                      <a:pos x="413696" y="16384"/>
                    </a:cxn>
                    <a:cxn ang="0">
                      <a:pos x="442368" y="20480"/>
                    </a:cxn>
                    <a:cxn ang="0">
                      <a:pos x="446464" y="28672"/>
                    </a:cxn>
                    <a:cxn ang="0">
                      <a:pos x="434176" y="36864"/>
                    </a:cxn>
                    <a:cxn ang="0">
                      <a:pos x="401408" y="40960"/>
                    </a:cxn>
                    <a:cxn ang="0">
                      <a:pos x="368640" y="49152"/>
                    </a:cxn>
                    <a:cxn ang="0">
                      <a:pos x="348160" y="53248"/>
                    </a:cxn>
                    <a:cxn ang="0">
                      <a:pos x="331776" y="57344"/>
                    </a:cxn>
                    <a:cxn ang="0">
                      <a:pos x="303104" y="81920"/>
                    </a:cxn>
                    <a:cxn ang="0">
                      <a:pos x="266240" y="98304"/>
                    </a:cxn>
                    <a:cxn ang="0">
                      <a:pos x="176128" y="110592"/>
                    </a:cxn>
                    <a:cxn ang="0">
                      <a:pos x="0" y="122880"/>
                    </a:cxn>
                    <a:cxn ang="0">
                      <a:pos x="36864" y="65536"/>
                    </a:cxn>
                    <a:cxn ang="0">
                      <a:pos x="65536" y="32768"/>
                    </a:cxn>
                  </a:cxnLst>
                  <a:pathLst>
                    <a:path w="109" h="30">
                      <a:moveTo>
                        <a:pt x="16" y="8"/>
                      </a:moveTo>
                      <a:cubicBezTo>
                        <a:pt x="16" y="8"/>
                        <a:pt x="25" y="11"/>
                        <a:pt x="39" y="12"/>
                      </a:cubicBezTo>
                      <a:cubicBezTo>
                        <a:pt x="52" y="13"/>
                        <a:pt x="59" y="11"/>
                        <a:pt x="62" y="10"/>
                      </a:cubicBezTo>
                      <a:cubicBezTo>
                        <a:pt x="66" y="9"/>
                        <a:pt x="72" y="5"/>
                        <a:pt x="77" y="2"/>
                      </a:cubicBezTo>
                      <a:cubicBezTo>
                        <a:pt x="81" y="0"/>
                        <a:pt x="81" y="0"/>
                        <a:pt x="86" y="0"/>
                      </a:cubicBezTo>
                      <a:cubicBezTo>
                        <a:pt x="90" y="1"/>
                        <a:pt x="93" y="0"/>
                        <a:pt x="93" y="0"/>
                      </a:cubicBezTo>
                      <a:cubicBezTo>
                        <a:pt x="93" y="0"/>
                        <a:pt x="94" y="0"/>
                        <a:pt x="97" y="1"/>
                      </a:cubicBezTo>
                      <a:cubicBezTo>
                        <a:pt x="100" y="3"/>
                        <a:pt x="100" y="3"/>
                        <a:pt x="101" y="4"/>
                      </a:cubicBezTo>
                      <a:cubicBezTo>
                        <a:pt x="102" y="4"/>
                        <a:pt x="108" y="5"/>
                        <a:pt x="108" y="5"/>
                      </a:cubicBezTo>
                      <a:cubicBezTo>
                        <a:pt x="108" y="5"/>
                        <a:pt x="109" y="5"/>
                        <a:pt x="109" y="7"/>
                      </a:cubicBezTo>
                      <a:cubicBezTo>
                        <a:pt x="109" y="8"/>
                        <a:pt x="108" y="9"/>
                        <a:pt x="106" y="9"/>
                      </a:cubicBezTo>
                      <a:cubicBezTo>
                        <a:pt x="105" y="10"/>
                        <a:pt x="105" y="11"/>
                        <a:pt x="98" y="10"/>
                      </a:cubicBezTo>
                      <a:cubicBezTo>
                        <a:pt x="98" y="11"/>
                        <a:pt x="97" y="12"/>
                        <a:pt x="90" y="12"/>
                      </a:cubicBezTo>
                      <a:cubicBezTo>
                        <a:pt x="89" y="13"/>
                        <a:pt x="85" y="13"/>
                        <a:pt x="85" y="13"/>
                      </a:cubicBezTo>
                      <a:cubicBezTo>
                        <a:pt x="85" y="13"/>
                        <a:pt x="83" y="14"/>
                        <a:pt x="81" y="14"/>
                      </a:cubicBezTo>
                      <a:cubicBezTo>
                        <a:pt x="80" y="16"/>
                        <a:pt x="78" y="18"/>
                        <a:pt x="74" y="20"/>
                      </a:cubicBezTo>
                      <a:cubicBezTo>
                        <a:pt x="71" y="23"/>
                        <a:pt x="70" y="24"/>
                        <a:pt x="65" y="24"/>
                      </a:cubicBezTo>
                      <a:cubicBezTo>
                        <a:pt x="60" y="24"/>
                        <a:pt x="57" y="26"/>
                        <a:pt x="43" y="27"/>
                      </a:cubicBezTo>
                      <a:cubicBezTo>
                        <a:pt x="29" y="27"/>
                        <a:pt x="0" y="30"/>
                        <a:pt x="0" y="30"/>
                      </a:cubicBezTo>
                      <a:cubicBezTo>
                        <a:pt x="0" y="30"/>
                        <a:pt x="6" y="22"/>
                        <a:pt x="9" y="16"/>
                      </a:cubicBezTo>
                      <a:cubicBezTo>
                        <a:pt x="12" y="10"/>
                        <a:pt x="16" y="8"/>
                        <a:pt x="16" y="8"/>
                      </a:cubicBezTo>
                      <a:close/>
                    </a:path>
                  </a:pathLst>
                </a:custGeom>
                <a:solidFill>
                  <a:srgbClr val="F8C6AC"/>
                </a:solidFill>
                <a:ln w="9525">
                  <a:noFill/>
                </a:ln>
              </p:spPr>
              <p:txBody>
                <a:bodyPr/>
                <a:p>
                  <a:endParaRPr lang="zh-CN" altLang="en-US"/>
                </a:p>
              </p:txBody>
            </p:sp>
            <p:sp>
              <p:nvSpPr>
                <p:cNvPr id="22565" name="Freeform 33"/>
                <p:cNvSpPr>
                  <a:spLocks noChangeAspect="1"/>
                </p:cNvSpPr>
                <p:nvPr/>
              </p:nvSpPr>
              <p:spPr>
                <a:xfrm>
                  <a:off x="755" y="2358"/>
                  <a:ext cx="40" cy="6"/>
                </a:xfrm>
                <a:custGeom>
                  <a:avLst/>
                  <a:gdLst/>
                  <a:ahLst/>
                  <a:cxnLst>
                    <a:cxn ang="0">
                      <a:pos x="0" y="0"/>
                    </a:cxn>
                    <a:cxn ang="0">
                      <a:pos x="20480" y="0"/>
                    </a:cxn>
                    <a:cxn ang="0">
                      <a:pos x="49152" y="0"/>
                    </a:cxn>
                    <a:cxn ang="0">
                      <a:pos x="81920" y="12288"/>
                    </a:cxn>
                    <a:cxn ang="0">
                      <a:pos x="40960" y="4096"/>
                    </a:cxn>
                    <a:cxn ang="0">
                      <a:pos x="0" y="0"/>
                    </a:cxn>
                  </a:cxnLst>
                  <a:pathLst>
                    <a:path w="20" h="3">
                      <a:moveTo>
                        <a:pt x="0" y="0"/>
                      </a:moveTo>
                      <a:cubicBezTo>
                        <a:pt x="0" y="0"/>
                        <a:pt x="2" y="0"/>
                        <a:pt x="5" y="0"/>
                      </a:cubicBezTo>
                      <a:cubicBezTo>
                        <a:pt x="9" y="0"/>
                        <a:pt x="11" y="0"/>
                        <a:pt x="12" y="0"/>
                      </a:cubicBezTo>
                      <a:cubicBezTo>
                        <a:pt x="14" y="0"/>
                        <a:pt x="19" y="2"/>
                        <a:pt x="20" y="3"/>
                      </a:cubicBezTo>
                      <a:cubicBezTo>
                        <a:pt x="16" y="1"/>
                        <a:pt x="14" y="0"/>
                        <a:pt x="10" y="1"/>
                      </a:cubicBezTo>
                      <a:cubicBezTo>
                        <a:pt x="5" y="1"/>
                        <a:pt x="2" y="0"/>
                        <a:pt x="0" y="0"/>
                      </a:cubicBezTo>
                      <a:close/>
                    </a:path>
                  </a:pathLst>
                </a:custGeom>
                <a:solidFill>
                  <a:srgbClr val="D6AB96"/>
                </a:solidFill>
                <a:ln w="9525">
                  <a:noFill/>
                </a:ln>
              </p:spPr>
              <p:txBody>
                <a:bodyPr/>
                <a:p>
                  <a:endParaRPr lang="zh-CN" altLang="en-US"/>
                </a:p>
              </p:txBody>
            </p:sp>
            <p:sp>
              <p:nvSpPr>
                <p:cNvPr id="22566" name="Freeform 34"/>
                <p:cNvSpPr>
                  <a:spLocks noChangeAspect="1"/>
                </p:cNvSpPr>
                <p:nvPr/>
              </p:nvSpPr>
              <p:spPr>
                <a:xfrm>
                  <a:off x="753" y="2360"/>
                  <a:ext cx="54" cy="14"/>
                </a:xfrm>
                <a:custGeom>
                  <a:avLst/>
                  <a:gdLst/>
                  <a:ahLst/>
                  <a:cxnLst>
                    <a:cxn ang="0">
                      <a:pos x="0" y="4096"/>
                    </a:cxn>
                    <a:cxn ang="0">
                      <a:pos x="20480" y="4096"/>
                    </a:cxn>
                    <a:cxn ang="0">
                      <a:pos x="49152" y="4096"/>
                    </a:cxn>
                    <a:cxn ang="0">
                      <a:pos x="77824" y="12288"/>
                    </a:cxn>
                    <a:cxn ang="0">
                      <a:pos x="106496" y="20480"/>
                    </a:cxn>
                    <a:cxn ang="0">
                      <a:pos x="106496" y="28672"/>
                    </a:cxn>
                    <a:cxn ang="0">
                      <a:pos x="98304" y="16384"/>
                    </a:cxn>
                    <a:cxn ang="0">
                      <a:pos x="49152" y="4096"/>
                    </a:cxn>
                    <a:cxn ang="0">
                      <a:pos x="4096" y="4096"/>
                    </a:cxn>
                    <a:cxn ang="0">
                      <a:pos x="0" y="4096"/>
                    </a:cxn>
                  </a:cxnLst>
                  <a:pathLst>
                    <a:path w="27" h="7">
                      <a:moveTo>
                        <a:pt x="0" y="1"/>
                      </a:moveTo>
                      <a:cubicBezTo>
                        <a:pt x="0" y="1"/>
                        <a:pt x="3" y="1"/>
                        <a:pt x="5" y="1"/>
                      </a:cubicBezTo>
                      <a:cubicBezTo>
                        <a:pt x="7" y="1"/>
                        <a:pt x="11" y="1"/>
                        <a:pt x="12" y="1"/>
                      </a:cubicBezTo>
                      <a:cubicBezTo>
                        <a:pt x="14" y="2"/>
                        <a:pt x="16" y="2"/>
                        <a:pt x="19" y="3"/>
                      </a:cubicBezTo>
                      <a:cubicBezTo>
                        <a:pt x="23" y="4"/>
                        <a:pt x="25" y="5"/>
                        <a:pt x="26" y="5"/>
                      </a:cubicBezTo>
                      <a:cubicBezTo>
                        <a:pt x="26" y="6"/>
                        <a:pt x="26" y="7"/>
                        <a:pt x="26" y="7"/>
                      </a:cubicBezTo>
                      <a:cubicBezTo>
                        <a:pt x="26" y="7"/>
                        <a:pt x="27" y="5"/>
                        <a:pt x="24" y="4"/>
                      </a:cubicBezTo>
                      <a:cubicBezTo>
                        <a:pt x="21" y="3"/>
                        <a:pt x="16" y="2"/>
                        <a:pt x="12" y="1"/>
                      </a:cubicBezTo>
                      <a:cubicBezTo>
                        <a:pt x="8" y="0"/>
                        <a:pt x="7" y="0"/>
                        <a:pt x="1" y="1"/>
                      </a:cubicBezTo>
                      <a:cubicBezTo>
                        <a:pt x="0" y="1"/>
                        <a:pt x="0" y="1"/>
                        <a:pt x="0" y="1"/>
                      </a:cubicBezTo>
                      <a:close/>
                    </a:path>
                  </a:pathLst>
                </a:custGeom>
                <a:solidFill>
                  <a:srgbClr val="D6AB96"/>
                </a:solidFill>
                <a:ln w="9525">
                  <a:noFill/>
                </a:ln>
              </p:spPr>
              <p:txBody>
                <a:bodyPr/>
                <a:p>
                  <a:endParaRPr lang="zh-CN" altLang="en-US"/>
                </a:p>
              </p:txBody>
            </p:sp>
            <p:sp>
              <p:nvSpPr>
                <p:cNvPr id="22567" name="Freeform 35"/>
                <p:cNvSpPr>
                  <a:spLocks noChangeAspect="1"/>
                </p:cNvSpPr>
                <p:nvPr/>
              </p:nvSpPr>
              <p:spPr>
                <a:xfrm>
                  <a:off x="751" y="2370"/>
                  <a:ext cx="38" cy="4"/>
                </a:xfrm>
                <a:custGeom>
                  <a:avLst/>
                  <a:gdLst/>
                  <a:ahLst/>
                  <a:cxnLst>
                    <a:cxn ang="0">
                      <a:pos x="0" y="8192"/>
                    </a:cxn>
                    <a:cxn ang="0">
                      <a:pos x="28672" y="0"/>
                    </a:cxn>
                    <a:cxn ang="0">
                      <a:pos x="53248" y="0"/>
                    </a:cxn>
                    <a:cxn ang="0">
                      <a:pos x="77824" y="8192"/>
                    </a:cxn>
                    <a:cxn ang="0">
                      <a:pos x="49152" y="4096"/>
                    </a:cxn>
                    <a:cxn ang="0">
                      <a:pos x="4096" y="8192"/>
                    </a:cxn>
                    <a:cxn ang="0">
                      <a:pos x="0" y="8192"/>
                    </a:cxn>
                  </a:cxnLst>
                  <a:pathLst>
                    <a:path w="19" h="2">
                      <a:moveTo>
                        <a:pt x="0" y="2"/>
                      </a:moveTo>
                      <a:cubicBezTo>
                        <a:pt x="0" y="2"/>
                        <a:pt x="6" y="0"/>
                        <a:pt x="7" y="0"/>
                      </a:cubicBezTo>
                      <a:cubicBezTo>
                        <a:pt x="9" y="0"/>
                        <a:pt x="11" y="0"/>
                        <a:pt x="13" y="0"/>
                      </a:cubicBezTo>
                      <a:cubicBezTo>
                        <a:pt x="15" y="0"/>
                        <a:pt x="18" y="1"/>
                        <a:pt x="19" y="2"/>
                      </a:cubicBezTo>
                      <a:cubicBezTo>
                        <a:pt x="17" y="1"/>
                        <a:pt x="16" y="1"/>
                        <a:pt x="12" y="1"/>
                      </a:cubicBezTo>
                      <a:cubicBezTo>
                        <a:pt x="7" y="1"/>
                        <a:pt x="7" y="0"/>
                        <a:pt x="1" y="2"/>
                      </a:cubicBezTo>
                      <a:cubicBezTo>
                        <a:pt x="1" y="2"/>
                        <a:pt x="0" y="2"/>
                        <a:pt x="0" y="2"/>
                      </a:cubicBezTo>
                      <a:close/>
                    </a:path>
                  </a:pathLst>
                </a:custGeom>
                <a:solidFill>
                  <a:srgbClr val="D6AB96"/>
                </a:solidFill>
                <a:ln w="9525">
                  <a:noFill/>
                </a:ln>
              </p:spPr>
              <p:txBody>
                <a:bodyPr/>
                <a:p>
                  <a:endParaRPr lang="zh-CN" altLang="en-US"/>
                </a:p>
              </p:txBody>
            </p:sp>
            <p:sp>
              <p:nvSpPr>
                <p:cNvPr id="22568" name="Freeform 36"/>
                <p:cNvSpPr>
                  <a:spLocks noChangeAspect="1"/>
                </p:cNvSpPr>
                <p:nvPr/>
              </p:nvSpPr>
              <p:spPr>
                <a:xfrm>
                  <a:off x="625" y="2366"/>
                  <a:ext cx="10" cy="10"/>
                </a:xfrm>
                <a:custGeom>
                  <a:avLst/>
                  <a:gdLst/>
                  <a:ahLst/>
                  <a:cxnLst>
                    <a:cxn ang="0">
                      <a:pos x="0" y="12288"/>
                    </a:cxn>
                    <a:cxn ang="0">
                      <a:pos x="16384" y="8192"/>
                    </a:cxn>
                    <a:cxn ang="0">
                      <a:pos x="16384" y="20480"/>
                    </a:cxn>
                    <a:cxn ang="0">
                      <a:pos x="0" y="12288"/>
                    </a:cxn>
                  </a:cxnLst>
                  <a:pathLst>
                    <a:path w="5" h="5">
                      <a:moveTo>
                        <a:pt x="0" y="3"/>
                      </a:moveTo>
                      <a:cubicBezTo>
                        <a:pt x="0" y="3"/>
                        <a:pt x="3" y="0"/>
                        <a:pt x="4" y="2"/>
                      </a:cubicBezTo>
                      <a:cubicBezTo>
                        <a:pt x="5" y="4"/>
                        <a:pt x="4" y="5"/>
                        <a:pt x="4" y="5"/>
                      </a:cubicBezTo>
                      <a:lnTo>
                        <a:pt x="0" y="3"/>
                      </a:lnTo>
                      <a:close/>
                    </a:path>
                  </a:pathLst>
                </a:custGeom>
                <a:solidFill>
                  <a:srgbClr val="C8BDC2"/>
                </a:solidFill>
                <a:ln w="9525">
                  <a:noFill/>
                </a:ln>
              </p:spPr>
              <p:txBody>
                <a:bodyPr/>
                <a:p>
                  <a:endParaRPr lang="zh-CN" altLang="en-US"/>
                </a:p>
              </p:txBody>
            </p:sp>
            <p:sp>
              <p:nvSpPr>
                <p:cNvPr id="22569" name="Freeform 37"/>
                <p:cNvSpPr>
                  <a:spLocks noChangeAspect="1"/>
                </p:cNvSpPr>
                <p:nvPr/>
              </p:nvSpPr>
              <p:spPr>
                <a:xfrm>
                  <a:off x="571" y="2416"/>
                  <a:ext cx="36" cy="24"/>
                </a:xfrm>
                <a:custGeom>
                  <a:avLst/>
                  <a:gdLst/>
                  <a:ahLst/>
                  <a:cxnLst>
                    <a:cxn ang="0">
                      <a:pos x="40960" y="0"/>
                    </a:cxn>
                    <a:cxn ang="0">
                      <a:pos x="73728" y="0"/>
                    </a:cxn>
                    <a:cxn ang="0">
                      <a:pos x="49152" y="20480"/>
                    </a:cxn>
                    <a:cxn ang="0">
                      <a:pos x="8192" y="32768"/>
                    </a:cxn>
                    <a:cxn ang="0">
                      <a:pos x="40960" y="0"/>
                    </a:cxn>
                  </a:cxnLst>
                  <a:pathLst>
                    <a:path w="18" h="12">
                      <a:moveTo>
                        <a:pt x="10" y="0"/>
                      </a:moveTo>
                      <a:cubicBezTo>
                        <a:pt x="18" y="0"/>
                        <a:pt x="18" y="0"/>
                        <a:pt x="18" y="0"/>
                      </a:cubicBezTo>
                      <a:cubicBezTo>
                        <a:pt x="18" y="0"/>
                        <a:pt x="16" y="2"/>
                        <a:pt x="12" y="5"/>
                      </a:cubicBezTo>
                      <a:cubicBezTo>
                        <a:pt x="9" y="8"/>
                        <a:pt x="0" y="12"/>
                        <a:pt x="2" y="8"/>
                      </a:cubicBezTo>
                      <a:cubicBezTo>
                        <a:pt x="4" y="4"/>
                        <a:pt x="10" y="0"/>
                        <a:pt x="10" y="0"/>
                      </a:cubicBezTo>
                      <a:close/>
                    </a:path>
                  </a:pathLst>
                </a:custGeom>
                <a:solidFill>
                  <a:srgbClr val="C8BDC2"/>
                </a:solidFill>
                <a:ln w="9525">
                  <a:noFill/>
                </a:ln>
              </p:spPr>
              <p:txBody>
                <a:bodyPr/>
                <a:p>
                  <a:endParaRPr lang="zh-CN" altLang="en-US"/>
                </a:p>
              </p:txBody>
            </p:sp>
            <p:sp>
              <p:nvSpPr>
                <p:cNvPr id="22570" name="Freeform 38"/>
                <p:cNvSpPr>
                  <a:spLocks noChangeAspect="1"/>
                </p:cNvSpPr>
                <p:nvPr/>
              </p:nvSpPr>
              <p:spPr>
                <a:xfrm>
                  <a:off x="428" y="2276"/>
                  <a:ext cx="101" cy="178"/>
                </a:xfrm>
                <a:custGeom>
                  <a:avLst/>
                  <a:gdLst/>
                  <a:ahLst/>
                  <a:cxnLst>
                    <a:cxn ang="0">
                      <a:pos x="0" y="12288"/>
                    </a:cxn>
                    <a:cxn ang="0">
                      <a:pos x="31847" y="278528"/>
                    </a:cxn>
                    <a:cxn ang="0">
                      <a:pos x="125268" y="344064"/>
                    </a:cxn>
                    <a:cxn ang="0">
                      <a:pos x="221737" y="335872"/>
                    </a:cxn>
                    <a:cxn ang="0">
                      <a:pos x="152726" y="57344"/>
                    </a:cxn>
                    <a:cxn ang="0">
                      <a:pos x="45440" y="28672"/>
                    </a:cxn>
                    <a:cxn ang="0">
                      <a:pos x="0" y="12288"/>
                    </a:cxn>
                  </a:cxnLst>
                  <a:pathLst>
                    <a:path w="50" h="89">
                      <a:moveTo>
                        <a:pt x="0" y="3"/>
                      </a:moveTo>
                      <a:cubicBezTo>
                        <a:pt x="0" y="3"/>
                        <a:pt x="4" y="56"/>
                        <a:pt x="7" y="68"/>
                      </a:cubicBezTo>
                      <a:cubicBezTo>
                        <a:pt x="10" y="79"/>
                        <a:pt x="14" y="81"/>
                        <a:pt x="27" y="84"/>
                      </a:cubicBezTo>
                      <a:cubicBezTo>
                        <a:pt x="41" y="87"/>
                        <a:pt x="50" y="89"/>
                        <a:pt x="48" y="82"/>
                      </a:cubicBezTo>
                      <a:cubicBezTo>
                        <a:pt x="47" y="75"/>
                        <a:pt x="35" y="17"/>
                        <a:pt x="33" y="14"/>
                      </a:cubicBezTo>
                      <a:cubicBezTo>
                        <a:pt x="31" y="11"/>
                        <a:pt x="18" y="17"/>
                        <a:pt x="10" y="7"/>
                      </a:cubicBezTo>
                      <a:cubicBezTo>
                        <a:pt x="4" y="2"/>
                        <a:pt x="5" y="0"/>
                        <a:pt x="0" y="3"/>
                      </a:cubicBezTo>
                      <a:close/>
                    </a:path>
                  </a:pathLst>
                </a:custGeom>
                <a:solidFill>
                  <a:srgbClr val="5587A5"/>
                </a:solidFill>
                <a:ln w="9525">
                  <a:noFill/>
                </a:ln>
              </p:spPr>
              <p:txBody>
                <a:bodyPr/>
                <a:p>
                  <a:endParaRPr lang="zh-CN" altLang="en-US"/>
                </a:p>
              </p:txBody>
            </p:sp>
            <p:sp>
              <p:nvSpPr>
                <p:cNvPr id="22571" name="Freeform 39"/>
                <p:cNvSpPr>
                  <a:spLocks noChangeAspect="1"/>
                </p:cNvSpPr>
                <p:nvPr/>
              </p:nvSpPr>
              <p:spPr>
                <a:xfrm>
                  <a:off x="430" y="2284"/>
                  <a:ext cx="85" cy="124"/>
                </a:xfrm>
                <a:custGeom>
                  <a:avLst/>
                  <a:gdLst/>
                  <a:ahLst/>
                  <a:cxnLst>
                    <a:cxn ang="0">
                      <a:pos x="4477" y="16384"/>
                    </a:cxn>
                    <a:cxn ang="0">
                      <a:pos x="22814" y="45056"/>
                    </a:cxn>
                    <a:cxn ang="0">
                      <a:pos x="114076" y="77824"/>
                    </a:cxn>
                    <a:cxn ang="0">
                      <a:pos x="141800" y="172032"/>
                    </a:cxn>
                    <a:cxn ang="0">
                      <a:pos x="175357" y="233472"/>
                    </a:cxn>
                    <a:cxn ang="0">
                      <a:pos x="165708" y="90112"/>
                    </a:cxn>
                    <a:cxn ang="0">
                      <a:pos x="118452" y="32768"/>
                    </a:cxn>
                    <a:cxn ang="0">
                      <a:pos x="4477" y="16384"/>
                    </a:cxn>
                  </a:cxnLst>
                  <a:pathLst>
                    <a:path w="42" h="62">
                      <a:moveTo>
                        <a:pt x="1" y="4"/>
                      </a:moveTo>
                      <a:cubicBezTo>
                        <a:pt x="1" y="4"/>
                        <a:pt x="0" y="9"/>
                        <a:pt x="5" y="11"/>
                      </a:cubicBezTo>
                      <a:cubicBezTo>
                        <a:pt x="10" y="13"/>
                        <a:pt x="22" y="12"/>
                        <a:pt x="24" y="19"/>
                      </a:cubicBezTo>
                      <a:cubicBezTo>
                        <a:pt x="26" y="26"/>
                        <a:pt x="28" y="36"/>
                        <a:pt x="30" y="42"/>
                      </a:cubicBezTo>
                      <a:cubicBezTo>
                        <a:pt x="32" y="48"/>
                        <a:pt x="33" y="51"/>
                        <a:pt x="37" y="57"/>
                      </a:cubicBezTo>
                      <a:cubicBezTo>
                        <a:pt x="42" y="62"/>
                        <a:pt x="35" y="22"/>
                        <a:pt x="35" y="22"/>
                      </a:cubicBezTo>
                      <a:cubicBezTo>
                        <a:pt x="35" y="22"/>
                        <a:pt x="33" y="8"/>
                        <a:pt x="25" y="8"/>
                      </a:cubicBezTo>
                      <a:cubicBezTo>
                        <a:pt x="16" y="8"/>
                        <a:pt x="2" y="0"/>
                        <a:pt x="1" y="4"/>
                      </a:cubicBezTo>
                      <a:close/>
                    </a:path>
                  </a:pathLst>
                </a:custGeom>
                <a:solidFill>
                  <a:srgbClr val="D3DBE4"/>
                </a:solidFill>
                <a:ln w="9525">
                  <a:noFill/>
                </a:ln>
              </p:spPr>
              <p:txBody>
                <a:bodyPr/>
                <a:p>
                  <a:endParaRPr lang="zh-CN" altLang="en-US"/>
                </a:p>
              </p:txBody>
            </p:sp>
            <p:sp>
              <p:nvSpPr>
                <p:cNvPr id="22572" name="Freeform 40"/>
                <p:cNvSpPr>
                  <a:spLocks noChangeAspect="1"/>
                </p:cNvSpPr>
                <p:nvPr/>
              </p:nvSpPr>
              <p:spPr>
                <a:xfrm>
                  <a:off x="428" y="2256"/>
                  <a:ext cx="111" cy="194"/>
                </a:xfrm>
                <a:custGeom>
                  <a:avLst/>
                  <a:gdLst/>
                  <a:ahLst/>
                  <a:cxnLst>
                    <a:cxn ang="0">
                      <a:pos x="31639" y="8192"/>
                    </a:cxn>
                    <a:cxn ang="0">
                      <a:pos x="68301" y="20480"/>
                    </a:cxn>
                    <a:cxn ang="0">
                      <a:pos x="44856" y="69632"/>
                    </a:cxn>
                    <a:cxn ang="0">
                      <a:pos x="160474" y="86016"/>
                    </a:cxn>
                    <a:cxn ang="0">
                      <a:pos x="178395" y="122880"/>
                    </a:cxn>
                    <a:cxn ang="0">
                      <a:pos x="237851" y="344064"/>
                    </a:cxn>
                    <a:cxn ang="0">
                      <a:pos x="210561" y="397312"/>
                    </a:cxn>
                    <a:cxn ang="0">
                      <a:pos x="156028" y="192512"/>
                    </a:cxn>
                    <a:cxn ang="0">
                      <a:pos x="117854" y="106496"/>
                    </a:cxn>
                    <a:cxn ang="0">
                      <a:pos x="4383" y="61440"/>
                    </a:cxn>
                    <a:cxn ang="0">
                      <a:pos x="31639" y="8192"/>
                    </a:cxn>
                  </a:cxnLst>
                  <a:pathLst>
                    <a:path w="55" h="97">
                      <a:moveTo>
                        <a:pt x="7" y="2"/>
                      </a:moveTo>
                      <a:cubicBezTo>
                        <a:pt x="7" y="2"/>
                        <a:pt x="14" y="0"/>
                        <a:pt x="15" y="5"/>
                      </a:cubicBezTo>
                      <a:cubicBezTo>
                        <a:pt x="15" y="7"/>
                        <a:pt x="6" y="11"/>
                        <a:pt x="10" y="17"/>
                      </a:cubicBezTo>
                      <a:cubicBezTo>
                        <a:pt x="12" y="19"/>
                        <a:pt x="28" y="20"/>
                        <a:pt x="35" y="21"/>
                      </a:cubicBezTo>
                      <a:cubicBezTo>
                        <a:pt x="37" y="21"/>
                        <a:pt x="38" y="24"/>
                        <a:pt x="39" y="30"/>
                      </a:cubicBezTo>
                      <a:cubicBezTo>
                        <a:pt x="41" y="35"/>
                        <a:pt x="47" y="70"/>
                        <a:pt x="52" y="84"/>
                      </a:cubicBezTo>
                      <a:cubicBezTo>
                        <a:pt x="55" y="94"/>
                        <a:pt x="51" y="95"/>
                        <a:pt x="46" y="97"/>
                      </a:cubicBezTo>
                      <a:cubicBezTo>
                        <a:pt x="44" y="92"/>
                        <a:pt x="38" y="61"/>
                        <a:pt x="34" y="47"/>
                      </a:cubicBezTo>
                      <a:cubicBezTo>
                        <a:pt x="30" y="33"/>
                        <a:pt x="33" y="27"/>
                        <a:pt x="26" y="26"/>
                      </a:cubicBezTo>
                      <a:cubicBezTo>
                        <a:pt x="19" y="26"/>
                        <a:pt x="3" y="24"/>
                        <a:pt x="1" y="15"/>
                      </a:cubicBezTo>
                      <a:cubicBezTo>
                        <a:pt x="0" y="11"/>
                        <a:pt x="1" y="6"/>
                        <a:pt x="7" y="2"/>
                      </a:cubicBezTo>
                      <a:close/>
                    </a:path>
                  </a:pathLst>
                </a:custGeom>
                <a:solidFill>
                  <a:srgbClr val="456488"/>
                </a:solidFill>
                <a:ln w="9525">
                  <a:noFill/>
                </a:ln>
              </p:spPr>
              <p:txBody>
                <a:bodyPr/>
                <a:p>
                  <a:endParaRPr lang="zh-CN" altLang="en-US"/>
                </a:p>
              </p:txBody>
            </p:sp>
            <p:sp>
              <p:nvSpPr>
                <p:cNvPr id="22573" name="Freeform 41"/>
                <p:cNvSpPr>
                  <a:spLocks noChangeAspect="1"/>
                </p:cNvSpPr>
                <p:nvPr/>
              </p:nvSpPr>
              <p:spPr>
                <a:xfrm>
                  <a:off x="515" y="2156"/>
                  <a:ext cx="10" cy="12"/>
                </a:xfrm>
                <a:custGeom>
                  <a:avLst/>
                  <a:gdLst/>
                  <a:ahLst/>
                  <a:cxnLst>
                    <a:cxn ang="0">
                      <a:pos x="20480" y="0"/>
                    </a:cxn>
                    <a:cxn ang="0">
                      <a:pos x="8192" y="12288"/>
                    </a:cxn>
                    <a:cxn ang="0">
                      <a:pos x="16384" y="20480"/>
                    </a:cxn>
                    <a:cxn ang="0">
                      <a:pos x="20480" y="0"/>
                    </a:cxn>
                  </a:cxnLst>
                  <a:pathLst>
                    <a:path w="5" h="6">
                      <a:moveTo>
                        <a:pt x="5" y="0"/>
                      </a:moveTo>
                      <a:cubicBezTo>
                        <a:pt x="5" y="0"/>
                        <a:pt x="0" y="1"/>
                        <a:pt x="2" y="3"/>
                      </a:cubicBezTo>
                      <a:cubicBezTo>
                        <a:pt x="5" y="6"/>
                        <a:pt x="4" y="5"/>
                        <a:pt x="4" y="5"/>
                      </a:cubicBezTo>
                      <a:lnTo>
                        <a:pt x="5" y="0"/>
                      </a:lnTo>
                      <a:close/>
                    </a:path>
                  </a:pathLst>
                </a:custGeom>
                <a:solidFill>
                  <a:srgbClr val="6E4155"/>
                </a:solidFill>
                <a:ln w="9525">
                  <a:noFill/>
                </a:ln>
              </p:spPr>
              <p:txBody>
                <a:bodyPr/>
                <a:p>
                  <a:endParaRPr lang="zh-CN" altLang="en-US"/>
                </a:p>
              </p:txBody>
            </p:sp>
            <p:sp>
              <p:nvSpPr>
                <p:cNvPr id="22574" name="Freeform 42"/>
                <p:cNvSpPr>
                  <a:spLocks noChangeAspect="1"/>
                </p:cNvSpPr>
                <p:nvPr/>
              </p:nvSpPr>
              <p:spPr>
                <a:xfrm>
                  <a:off x="625" y="2102"/>
                  <a:ext cx="6" cy="12"/>
                </a:xfrm>
                <a:custGeom>
                  <a:avLst/>
                  <a:gdLst/>
                  <a:ahLst/>
                  <a:cxnLst>
                    <a:cxn ang="0">
                      <a:pos x="8192" y="0"/>
                    </a:cxn>
                    <a:cxn ang="0">
                      <a:pos x="4096" y="8192"/>
                    </a:cxn>
                    <a:cxn ang="0">
                      <a:pos x="0" y="20480"/>
                    </a:cxn>
                    <a:cxn ang="0">
                      <a:pos x="0" y="24576"/>
                    </a:cxn>
                    <a:cxn ang="0">
                      <a:pos x="8192" y="20480"/>
                    </a:cxn>
                    <a:cxn ang="0">
                      <a:pos x="0" y="20480"/>
                    </a:cxn>
                    <a:cxn ang="0">
                      <a:pos x="8192" y="12288"/>
                    </a:cxn>
                    <a:cxn ang="0">
                      <a:pos x="8192" y="0"/>
                    </a:cxn>
                  </a:cxnLst>
                  <a:pathLst>
                    <a:path w="3" h="6">
                      <a:moveTo>
                        <a:pt x="2" y="0"/>
                      </a:moveTo>
                      <a:cubicBezTo>
                        <a:pt x="2" y="0"/>
                        <a:pt x="2" y="1"/>
                        <a:pt x="1" y="2"/>
                      </a:cubicBezTo>
                      <a:cubicBezTo>
                        <a:pt x="0" y="3"/>
                        <a:pt x="0" y="5"/>
                        <a:pt x="0" y="5"/>
                      </a:cubicBezTo>
                      <a:cubicBezTo>
                        <a:pt x="0" y="6"/>
                        <a:pt x="0" y="6"/>
                        <a:pt x="0" y="6"/>
                      </a:cubicBezTo>
                      <a:cubicBezTo>
                        <a:pt x="0" y="6"/>
                        <a:pt x="2" y="6"/>
                        <a:pt x="2" y="5"/>
                      </a:cubicBezTo>
                      <a:cubicBezTo>
                        <a:pt x="1" y="5"/>
                        <a:pt x="0" y="5"/>
                        <a:pt x="0" y="5"/>
                      </a:cubicBezTo>
                      <a:cubicBezTo>
                        <a:pt x="0" y="4"/>
                        <a:pt x="1" y="4"/>
                        <a:pt x="2" y="3"/>
                      </a:cubicBezTo>
                      <a:cubicBezTo>
                        <a:pt x="3" y="2"/>
                        <a:pt x="2" y="0"/>
                        <a:pt x="2" y="0"/>
                      </a:cubicBezTo>
                      <a:close/>
                    </a:path>
                  </a:pathLst>
                </a:custGeom>
                <a:solidFill>
                  <a:srgbClr val="572E40"/>
                </a:solidFill>
                <a:ln w="9525">
                  <a:noFill/>
                </a:ln>
              </p:spPr>
              <p:txBody>
                <a:bodyPr/>
                <a:p>
                  <a:endParaRPr lang="zh-CN" altLang="en-US"/>
                </a:p>
              </p:txBody>
            </p:sp>
            <p:sp>
              <p:nvSpPr>
                <p:cNvPr id="22575" name="Freeform 43"/>
                <p:cNvSpPr>
                  <a:spLocks noChangeAspect="1"/>
                </p:cNvSpPr>
                <p:nvPr/>
              </p:nvSpPr>
              <p:spPr>
                <a:xfrm>
                  <a:off x="521" y="2066"/>
                  <a:ext cx="116" cy="134"/>
                </a:xfrm>
                <a:custGeom>
                  <a:avLst/>
                  <a:gdLst/>
                  <a:ahLst/>
                  <a:cxnLst>
                    <a:cxn ang="0">
                      <a:pos x="208896" y="24576"/>
                    </a:cxn>
                    <a:cxn ang="0">
                      <a:pos x="212992" y="45056"/>
                    </a:cxn>
                    <a:cxn ang="0">
                      <a:pos x="217088" y="81920"/>
                    </a:cxn>
                    <a:cxn ang="0">
                      <a:pos x="221184" y="106496"/>
                    </a:cxn>
                    <a:cxn ang="0">
                      <a:pos x="233472" y="139264"/>
                    </a:cxn>
                    <a:cxn ang="0">
                      <a:pos x="217088" y="147456"/>
                    </a:cxn>
                    <a:cxn ang="0">
                      <a:pos x="217088" y="159744"/>
                    </a:cxn>
                    <a:cxn ang="0">
                      <a:pos x="204800" y="167936"/>
                    </a:cxn>
                    <a:cxn ang="0">
                      <a:pos x="200704" y="167936"/>
                    </a:cxn>
                    <a:cxn ang="0">
                      <a:pos x="200704" y="172032"/>
                    </a:cxn>
                    <a:cxn ang="0">
                      <a:pos x="204800" y="176128"/>
                    </a:cxn>
                    <a:cxn ang="0">
                      <a:pos x="200704" y="188416"/>
                    </a:cxn>
                    <a:cxn ang="0">
                      <a:pos x="196608" y="204800"/>
                    </a:cxn>
                    <a:cxn ang="0">
                      <a:pos x="188416" y="233472"/>
                    </a:cxn>
                    <a:cxn ang="0">
                      <a:pos x="155648" y="233472"/>
                    </a:cxn>
                    <a:cxn ang="0">
                      <a:pos x="135168" y="229376"/>
                    </a:cxn>
                    <a:cxn ang="0">
                      <a:pos x="126976" y="241664"/>
                    </a:cxn>
                    <a:cxn ang="0">
                      <a:pos x="122880" y="266240"/>
                    </a:cxn>
                    <a:cxn ang="0">
                      <a:pos x="110592" y="274432"/>
                    </a:cxn>
                    <a:cxn ang="0">
                      <a:pos x="0" y="204800"/>
                    </a:cxn>
                    <a:cxn ang="0">
                      <a:pos x="12288" y="163840"/>
                    </a:cxn>
                    <a:cxn ang="0">
                      <a:pos x="24576" y="98304"/>
                    </a:cxn>
                    <a:cxn ang="0">
                      <a:pos x="57344" y="65536"/>
                    </a:cxn>
                    <a:cxn ang="0">
                      <a:pos x="102400" y="32768"/>
                    </a:cxn>
                    <a:cxn ang="0">
                      <a:pos x="155648" y="0"/>
                    </a:cxn>
                    <a:cxn ang="0">
                      <a:pos x="208896" y="24576"/>
                    </a:cxn>
                  </a:cxnLst>
                  <a:pathLst>
                    <a:path w="58" h="67">
                      <a:moveTo>
                        <a:pt x="51" y="6"/>
                      </a:moveTo>
                      <a:cubicBezTo>
                        <a:pt x="51" y="6"/>
                        <a:pt x="51" y="8"/>
                        <a:pt x="52" y="11"/>
                      </a:cubicBezTo>
                      <a:cubicBezTo>
                        <a:pt x="53" y="14"/>
                        <a:pt x="55" y="18"/>
                        <a:pt x="53" y="20"/>
                      </a:cubicBezTo>
                      <a:cubicBezTo>
                        <a:pt x="51" y="23"/>
                        <a:pt x="52" y="23"/>
                        <a:pt x="54" y="26"/>
                      </a:cubicBezTo>
                      <a:cubicBezTo>
                        <a:pt x="55" y="29"/>
                        <a:pt x="58" y="33"/>
                        <a:pt x="57" y="34"/>
                      </a:cubicBezTo>
                      <a:cubicBezTo>
                        <a:pt x="55" y="36"/>
                        <a:pt x="55" y="36"/>
                        <a:pt x="53" y="36"/>
                      </a:cubicBezTo>
                      <a:cubicBezTo>
                        <a:pt x="52" y="37"/>
                        <a:pt x="53" y="38"/>
                        <a:pt x="53" y="39"/>
                      </a:cubicBezTo>
                      <a:cubicBezTo>
                        <a:pt x="53" y="40"/>
                        <a:pt x="52" y="42"/>
                        <a:pt x="50" y="41"/>
                      </a:cubicBezTo>
                      <a:cubicBezTo>
                        <a:pt x="50" y="42"/>
                        <a:pt x="49" y="41"/>
                        <a:pt x="49" y="41"/>
                      </a:cubicBezTo>
                      <a:cubicBezTo>
                        <a:pt x="49" y="42"/>
                        <a:pt x="49" y="42"/>
                        <a:pt x="49" y="42"/>
                      </a:cubicBezTo>
                      <a:cubicBezTo>
                        <a:pt x="49" y="42"/>
                        <a:pt x="50" y="42"/>
                        <a:pt x="50" y="43"/>
                      </a:cubicBezTo>
                      <a:cubicBezTo>
                        <a:pt x="51" y="44"/>
                        <a:pt x="51" y="45"/>
                        <a:pt x="49" y="46"/>
                      </a:cubicBezTo>
                      <a:cubicBezTo>
                        <a:pt x="48" y="47"/>
                        <a:pt x="48" y="48"/>
                        <a:pt x="48" y="50"/>
                      </a:cubicBezTo>
                      <a:cubicBezTo>
                        <a:pt x="49" y="51"/>
                        <a:pt x="51" y="55"/>
                        <a:pt x="46" y="57"/>
                      </a:cubicBezTo>
                      <a:cubicBezTo>
                        <a:pt x="44" y="57"/>
                        <a:pt x="42" y="58"/>
                        <a:pt x="38" y="57"/>
                      </a:cubicBezTo>
                      <a:cubicBezTo>
                        <a:pt x="33" y="56"/>
                        <a:pt x="35" y="56"/>
                        <a:pt x="33" y="56"/>
                      </a:cubicBezTo>
                      <a:cubicBezTo>
                        <a:pt x="32" y="56"/>
                        <a:pt x="32" y="58"/>
                        <a:pt x="31" y="59"/>
                      </a:cubicBezTo>
                      <a:cubicBezTo>
                        <a:pt x="30" y="60"/>
                        <a:pt x="31" y="64"/>
                        <a:pt x="30" y="65"/>
                      </a:cubicBezTo>
                      <a:cubicBezTo>
                        <a:pt x="29" y="66"/>
                        <a:pt x="27" y="67"/>
                        <a:pt x="27" y="67"/>
                      </a:cubicBezTo>
                      <a:cubicBezTo>
                        <a:pt x="0" y="50"/>
                        <a:pt x="0" y="50"/>
                        <a:pt x="0" y="50"/>
                      </a:cubicBezTo>
                      <a:cubicBezTo>
                        <a:pt x="0" y="50"/>
                        <a:pt x="2" y="43"/>
                        <a:pt x="3" y="40"/>
                      </a:cubicBezTo>
                      <a:cubicBezTo>
                        <a:pt x="5" y="37"/>
                        <a:pt x="6" y="24"/>
                        <a:pt x="6" y="24"/>
                      </a:cubicBezTo>
                      <a:cubicBezTo>
                        <a:pt x="14" y="16"/>
                        <a:pt x="14" y="16"/>
                        <a:pt x="14" y="16"/>
                      </a:cubicBezTo>
                      <a:cubicBezTo>
                        <a:pt x="25" y="8"/>
                        <a:pt x="25" y="8"/>
                        <a:pt x="25" y="8"/>
                      </a:cubicBezTo>
                      <a:cubicBezTo>
                        <a:pt x="38" y="0"/>
                        <a:pt x="38" y="0"/>
                        <a:pt x="38" y="0"/>
                      </a:cubicBezTo>
                      <a:lnTo>
                        <a:pt x="51" y="6"/>
                      </a:lnTo>
                      <a:close/>
                    </a:path>
                  </a:pathLst>
                </a:custGeom>
                <a:solidFill>
                  <a:srgbClr val="F8C6AC"/>
                </a:solidFill>
                <a:ln w="9525">
                  <a:noFill/>
                </a:ln>
              </p:spPr>
              <p:txBody>
                <a:bodyPr/>
                <a:p>
                  <a:endParaRPr lang="zh-CN" altLang="en-US"/>
                </a:p>
              </p:txBody>
            </p:sp>
            <p:sp>
              <p:nvSpPr>
                <p:cNvPr id="22576" name="Freeform 44"/>
                <p:cNvSpPr>
                  <a:spLocks noChangeAspect="1"/>
                </p:cNvSpPr>
                <p:nvPr/>
              </p:nvSpPr>
              <p:spPr>
                <a:xfrm>
                  <a:off x="597" y="2108"/>
                  <a:ext cx="20" cy="8"/>
                </a:xfrm>
                <a:custGeom>
                  <a:avLst/>
                  <a:gdLst/>
                  <a:ahLst/>
                  <a:cxnLst>
                    <a:cxn ang="0">
                      <a:pos x="12288" y="8192"/>
                    </a:cxn>
                    <a:cxn ang="0">
                      <a:pos x="0" y="8192"/>
                    </a:cxn>
                    <a:cxn ang="0">
                      <a:pos x="12288" y="8192"/>
                    </a:cxn>
                    <a:cxn ang="0">
                      <a:pos x="40960" y="8192"/>
                    </a:cxn>
                    <a:cxn ang="0">
                      <a:pos x="36864" y="12288"/>
                    </a:cxn>
                    <a:cxn ang="0">
                      <a:pos x="20480" y="12288"/>
                    </a:cxn>
                    <a:cxn ang="0">
                      <a:pos x="12288" y="8192"/>
                    </a:cxn>
                  </a:cxnLst>
                  <a:pathLst>
                    <a:path w="10" h="4">
                      <a:moveTo>
                        <a:pt x="3" y="2"/>
                      </a:moveTo>
                      <a:cubicBezTo>
                        <a:pt x="2" y="2"/>
                        <a:pt x="1" y="2"/>
                        <a:pt x="0" y="2"/>
                      </a:cubicBezTo>
                      <a:cubicBezTo>
                        <a:pt x="2" y="2"/>
                        <a:pt x="3" y="2"/>
                        <a:pt x="3" y="2"/>
                      </a:cubicBezTo>
                      <a:cubicBezTo>
                        <a:pt x="6" y="1"/>
                        <a:pt x="9" y="0"/>
                        <a:pt x="10" y="2"/>
                      </a:cubicBezTo>
                      <a:cubicBezTo>
                        <a:pt x="9" y="2"/>
                        <a:pt x="9" y="3"/>
                        <a:pt x="9" y="3"/>
                      </a:cubicBezTo>
                      <a:cubicBezTo>
                        <a:pt x="8" y="4"/>
                        <a:pt x="6" y="4"/>
                        <a:pt x="5" y="3"/>
                      </a:cubicBezTo>
                      <a:cubicBezTo>
                        <a:pt x="5" y="3"/>
                        <a:pt x="4" y="3"/>
                        <a:pt x="3" y="2"/>
                      </a:cubicBezTo>
                      <a:close/>
                    </a:path>
                  </a:pathLst>
                </a:custGeom>
                <a:solidFill>
                  <a:srgbClr val="EF845C"/>
                </a:solidFill>
                <a:ln w="9525">
                  <a:noFill/>
                </a:ln>
              </p:spPr>
              <p:txBody>
                <a:bodyPr/>
                <a:p>
                  <a:endParaRPr lang="zh-CN" altLang="en-US"/>
                </a:p>
              </p:txBody>
            </p:sp>
            <p:sp>
              <p:nvSpPr>
                <p:cNvPr id="22577" name="Freeform 45"/>
                <p:cNvSpPr>
                  <a:spLocks noChangeAspect="1"/>
                </p:cNvSpPr>
                <p:nvPr/>
              </p:nvSpPr>
              <p:spPr>
                <a:xfrm>
                  <a:off x="609" y="2148"/>
                  <a:ext cx="10" cy="4"/>
                </a:xfrm>
                <a:custGeom>
                  <a:avLst/>
                  <a:gdLst/>
                  <a:ahLst/>
                  <a:cxnLst>
                    <a:cxn ang="0">
                      <a:pos x="20480" y="0"/>
                    </a:cxn>
                    <a:cxn ang="0">
                      <a:pos x="20480" y="4096"/>
                    </a:cxn>
                    <a:cxn ang="0">
                      <a:pos x="16384" y="8192"/>
                    </a:cxn>
                    <a:cxn ang="0">
                      <a:pos x="4096" y="4096"/>
                    </a:cxn>
                    <a:cxn ang="0">
                      <a:pos x="0" y="4096"/>
                    </a:cxn>
                    <a:cxn ang="0">
                      <a:pos x="4096" y="0"/>
                    </a:cxn>
                    <a:cxn ang="0">
                      <a:pos x="20480" y="0"/>
                    </a:cxn>
                  </a:cxnLst>
                  <a:pathLst>
                    <a:path w="5" h="2">
                      <a:moveTo>
                        <a:pt x="5" y="0"/>
                      </a:moveTo>
                      <a:cubicBezTo>
                        <a:pt x="5" y="0"/>
                        <a:pt x="5" y="1"/>
                        <a:pt x="5" y="1"/>
                      </a:cubicBezTo>
                      <a:cubicBezTo>
                        <a:pt x="5" y="1"/>
                        <a:pt x="5" y="2"/>
                        <a:pt x="4" y="2"/>
                      </a:cubicBezTo>
                      <a:cubicBezTo>
                        <a:pt x="3" y="2"/>
                        <a:pt x="2" y="2"/>
                        <a:pt x="1" y="1"/>
                      </a:cubicBezTo>
                      <a:cubicBezTo>
                        <a:pt x="1" y="1"/>
                        <a:pt x="0" y="1"/>
                        <a:pt x="0" y="1"/>
                      </a:cubicBezTo>
                      <a:cubicBezTo>
                        <a:pt x="0" y="0"/>
                        <a:pt x="0" y="0"/>
                        <a:pt x="1" y="0"/>
                      </a:cubicBezTo>
                      <a:cubicBezTo>
                        <a:pt x="2" y="0"/>
                        <a:pt x="5" y="0"/>
                        <a:pt x="5" y="0"/>
                      </a:cubicBezTo>
                      <a:close/>
                    </a:path>
                  </a:pathLst>
                </a:custGeom>
                <a:solidFill>
                  <a:srgbClr val="F8C6AC"/>
                </a:solidFill>
                <a:ln w="9525">
                  <a:noFill/>
                </a:ln>
              </p:spPr>
              <p:txBody>
                <a:bodyPr/>
                <a:p>
                  <a:endParaRPr lang="zh-CN" altLang="en-US"/>
                </a:p>
              </p:txBody>
            </p:sp>
            <p:sp>
              <p:nvSpPr>
                <p:cNvPr id="22578" name="Freeform 46"/>
                <p:cNvSpPr>
                  <a:spLocks noChangeAspect="1"/>
                </p:cNvSpPr>
                <p:nvPr/>
              </p:nvSpPr>
              <p:spPr>
                <a:xfrm>
                  <a:off x="613" y="2128"/>
                  <a:ext cx="8" cy="10"/>
                </a:xfrm>
                <a:custGeom>
                  <a:avLst/>
                  <a:gdLst/>
                  <a:ahLst/>
                  <a:cxnLst>
                    <a:cxn ang="0">
                      <a:pos x="0" y="12288"/>
                    </a:cxn>
                    <a:cxn ang="0">
                      <a:pos x="16384" y="20480"/>
                    </a:cxn>
                    <a:cxn ang="0">
                      <a:pos x="4096" y="12288"/>
                    </a:cxn>
                    <a:cxn ang="0">
                      <a:pos x="12288" y="0"/>
                    </a:cxn>
                    <a:cxn ang="0">
                      <a:pos x="0" y="12288"/>
                    </a:cxn>
                  </a:cxnLst>
                  <a:pathLst>
                    <a:path w="4" h="5">
                      <a:moveTo>
                        <a:pt x="0" y="3"/>
                      </a:moveTo>
                      <a:cubicBezTo>
                        <a:pt x="1" y="5"/>
                        <a:pt x="4" y="5"/>
                        <a:pt x="4" y="5"/>
                      </a:cubicBezTo>
                      <a:cubicBezTo>
                        <a:pt x="3" y="5"/>
                        <a:pt x="2" y="4"/>
                        <a:pt x="1" y="3"/>
                      </a:cubicBezTo>
                      <a:cubicBezTo>
                        <a:pt x="1" y="2"/>
                        <a:pt x="2" y="0"/>
                        <a:pt x="3" y="0"/>
                      </a:cubicBezTo>
                      <a:cubicBezTo>
                        <a:pt x="2" y="0"/>
                        <a:pt x="0" y="2"/>
                        <a:pt x="0" y="3"/>
                      </a:cubicBezTo>
                      <a:close/>
                    </a:path>
                  </a:pathLst>
                </a:custGeom>
                <a:solidFill>
                  <a:srgbClr val="F29A75"/>
                </a:solidFill>
                <a:ln w="9525">
                  <a:noFill/>
                </a:ln>
              </p:spPr>
              <p:txBody>
                <a:bodyPr/>
                <a:p>
                  <a:endParaRPr lang="zh-CN" altLang="en-US"/>
                </a:p>
              </p:txBody>
            </p:sp>
            <p:sp>
              <p:nvSpPr>
                <p:cNvPr id="22579" name="Freeform 47"/>
                <p:cNvSpPr>
                  <a:spLocks noChangeAspect="1"/>
                </p:cNvSpPr>
                <p:nvPr/>
              </p:nvSpPr>
              <p:spPr>
                <a:xfrm>
                  <a:off x="619" y="2134"/>
                  <a:ext cx="10" cy="4"/>
                </a:xfrm>
                <a:custGeom>
                  <a:avLst/>
                  <a:gdLst/>
                  <a:ahLst/>
                  <a:cxnLst>
                    <a:cxn ang="0">
                      <a:pos x="0" y="4096"/>
                    </a:cxn>
                    <a:cxn ang="0">
                      <a:pos x="12288" y="0"/>
                    </a:cxn>
                    <a:cxn ang="0">
                      <a:pos x="20480" y="4096"/>
                    </a:cxn>
                    <a:cxn ang="0">
                      <a:pos x="12288" y="4096"/>
                    </a:cxn>
                    <a:cxn ang="0">
                      <a:pos x="0" y="4096"/>
                    </a:cxn>
                  </a:cxnLst>
                  <a:pathLst>
                    <a:path w="5" h="2">
                      <a:moveTo>
                        <a:pt x="0" y="1"/>
                      </a:moveTo>
                      <a:cubicBezTo>
                        <a:pt x="0" y="1"/>
                        <a:pt x="1" y="0"/>
                        <a:pt x="3" y="0"/>
                      </a:cubicBezTo>
                      <a:cubicBezTo>
                        <a:pt x="5" y="0"/>
                        <a:pt x="5" y="1"/>
                        <a:pt x="5" y="1"/>
                      </a:cubicBezTo>
                      <a:cubicBezTo>
                        <a:pt x="5" y="1"/>
                        <a:pt x="4" y="1"/>
                        <a:pt x="3" y="1"/>
                      </a:cubicBezTo>
                      <a:cubicBezTo>
                        <a:pt x="2" y="2"/>
                        <a:pt x="1" y="1"/>
                        <a:pt x="0" y="1"/>
                      </a:cubicBezTo>
                      <a:close/>
                    </a:path>
                  </a:pathLst>
                </a:custGeom>
                <a:solidFill>
                  <a:srgbClr val="F29A75"/>
                </a:solidFill>
                <a:ln w="9525">
                  <a:noFill/>
                </a:ln>
              </p:spPr>
              <p:txBody>
                <a:bodyPr/>
                <a:p>
                  <a:endParaRPr lang="zh-CN" altLang="en-US"/>
                </a:p>
              </p:txBody>
            </p:sp>
            <p:sp>
              <p:nvSpPr>
                <p:cNvPr id="22580" name="Freeform 48"/>
                <p:cNvSpPr>
                  <a:spLocks noChangeAspect="1"/>
                </p:cNvSpPr>
                <p:nvPr/>
              </p:nvSpPr>
              <p:spPr>
                <a:xfrm>
                  <a:off x="607" y="2146"/>
                  <a:ext cx="20" cy="12"/>
                </a:xfrm>
                <a:custGeom>
                  <a:avLst/>
                  <a:gdLst/>
                  <a:ahLst/>
                  <a:cxnLst>
                    <a:cxn ang="0">
                      <a:pos x="40960" y="0"/>
                    </a:cxn>
                    <a:cxn ang="0">
                      <a:pos x="24576" y="0"/>
                    </a:cxn>
                    <a:cxn ang="0">
                      <a:pos x="4096" y="4096"/>
                    </a:cxn>
                    <a:cxn ang="0">
                      <a:pos x="8192" y="16384"/>
                    </a:cxn>
                    <a:cxn ang="0">
                      <a:pos x="24576" y="24576"/>
                    </a:cxn>
                    <a:cxn ang="0">
                      <a:pos x="32768" y="16384"/>
                    </a:cxn>
                    <a:cxn ang="0">
                      <a:pos x="24576" y="8192"/>
                    </a:cxn>
                    <a:cxn ang="0">
                      <a:pos x="20480" y="12288"/>
                    </a:cxn>
                    <a:cxn ang="0">
                      <a:pos x="4096" y="8192"/>
                    </a:cxn>
                    <a:cxn ang="0">
                      <a:pos x="12288" y="8192"/>
                    </a:cxn>
                    <a:cxn ang="0">
                      <a:pos x="28672" y="8192"/>
                    </a:cxn>
                    <a:cxn ang="0">
                      <a:pos x="40960" y="0"/>
                    </a:cxn>
                  </a:cxnLst>
                  <a:pathLst>
                    <a:path w="10" h="6">
                      <a:moveTo>
                        <a:pt x="10" y="0"/>
                      </a:moveTo>
                      <a:cubicBezTo>
                        <a:pt x="10" y="0"/>
                        <a:pt x="8" y="0"/>
                        <a:pt x="6" y="0"/>
                      </a:cubicBezTo>
                      <a:cubicBezTo>
                        <a:pt x="4" y="0"/>
                        <a:pt x="1" y="1"/>
                        <a:pt x="1" y="1"/>
                      </a:cubicBezTo>
                      <a:cubicBezTo>
                        <a:pt x="0" y="1"/>
                        <a:pt x="1" y="3"/>
                        <a:pt x="2" y="4"/>
                      </a:cubicBezTo>
                      <a:cubicBezTo>
                        <a:pt x="3" y="5"/>
                        <a:pt x="4" y="6"/>
                        <a:pt x="6" y="6"/>
                      </a:cubicBezTo>
                      <a:cubicBezTo>
                        <a:pt x="7" y="6"/>
                        <a:pt x="8" y="5"/>
                        <a:pt x="8" y="4"/>
                      </a:cubicBezTo>
                      <a:cubicBezTo>
                        <a:pt x="7" y="3"/>
                        <a:pt x="6" y="2"/>
                        <a:pt x="6" y="2"/>
                      </a:cubicBezTo>
                      <a:cubicBezTo>
                        <a:pt x="6" y="2"/>
                        <a:pt x="6" y="3"/>
                        <a:pt x="5" y="3"/>
                      </a:cubicBezTo>
                      <a:cubicBezTo>
                        <a:pt x="4" y="3"/>
                        <a:pt x="3" y="2"/>
                        <a:pt x="1" y="2"/>
                      </a:cubicBezTo>
                      <a:cubicBezTo>
                        <a:pt x="1" y="1"/>
                        <a:pt x="1" y="2"/>
                        <a:pt x="3" y="2"/>
                      </a:cubicBezTo>
                      <a:cubicBezTo>
                        <a:pt x="4" y="2"/>
                        <a:pt x="6" y="2"/>
                        <a:pt x="7" y="2"/>
                      </a:cubicBezTo>
                      <a:cubicBezTo>
                        <a:pt x="8" y="2"/>
                        <a:pt x="9" y="1"/>
                        <a:pt x="10" y="0"/>
                      </a:cubicBezTo>
                      <a:close/>
                    </a:path>
                  </a:pathLst>
                </a:custGeom>
                <a:solidFill>
                  <a:srgbClr val="F29A75"/>
                </a:solidFill>
                <a:ln w="9525">
                  <a:noFill/>
                </a:ln>
              </p:spPr>
              <p:txBody>
                <a:bodyPr/>
                <a:p>
                  <a:endParaRPr lang="zh-CN" altLang="en-US"/>
                </a:p>
              </p:txBody>
            </p:sp>
            <p:sp>
              <p:nvSpPr>
                <p:cNvPr id="22581" name="Freeform 49"/>
                <p:cNvSpPr>
                  <a:spLocks noChangeAspect="1"/>
                </p:cNvSpPr>
                <p:nvPr/>
              </p:nvSpPr>
              <p:spPr>
                <a:xfrm>
                  <a:off x="509" y="2033"/>
                  <a:ext cx="130" cy="115"/>
                </a:xfrm>
                <a:custGeom>
                  <a:avLst/>
                  <a:gdLst/>
                  <a:ahLst/>
                  <a:cxnLst>
                    <a:cxn ang="0">
                      <a:pos x="61440" y="44800"/>
                    </a:cxn>
                    <a:cxn ang="0">
                      <a:pos x="94208" y="13205"/>
                    </a:cxn>
                    <a:cxn ang="0">
                      <a:pos x="131072" y="0"/>
                    </a:cxn>
                    <a:cxn ang="0">
                      <a:pos x="114688" y="17813"/>
                    </a:cxn>
                    <a:cxn ang="0">
                      <a:pos x="212992" y="22205"/>
                    </a:cxn>
                    <a:cxn ang="0">
                      <a:pos x="221184" y="35939"/>
                    </a:cxn>
                    <a:cxn ang="0">
                      <a:pos x="237568" y="31018"/>
                    </a:cxn>
                    <a:cxn ang="0">
                      <a:pos x="233472" y="44800"/>
                    </a:cxn>
                    <a:cxn ang="0">
                      <a:pos x="258048" y="40411"/>
                    </a:cxn>
                    <a:cxn ang="0">
                      <a:pos x="253952" y="72509"/>
                    </a:cxn>
                    <a:cxn ang="0">
                      <a:pos x="262144" y="49371"/>
                    </a:cxn>
                    <a:cxn ang="0">
                      <a:pos x="233472" y="108445"/>
                    </a:cxn>
                    <a:cxn ang="0">
                      <a:pos x="167936" y="99608"/>
                    </a:cxn>
                    <a:cxn ang="0">
                      <a:pos x="172032" y="146290"/>
                    </a:cxn>
                    <a:cxn ang="0">
                      <a:pos x="139264" y="186702"/>
                    </a:cxn>
                    <a:cxn ang="0">
                      <a:pos x="139264" y="160052"/>
                    </a:cxn>
                    <a:cxn ang="0">
                      <a:pos x="139264" y="196587"/>
                    </a:cxn>
                    <a:cxn ang="0">
                      <a:pos x="131072" y="191069"/>
                    </a:cxn>
                    <a:cxn ang="0">
                      <a:pos x="106496" y="177830"/>
                    </a:cxn>
                    <a:cxn ang="0">
                      <a:pos x="102400" y="173190"/>
                    </a:cxn>
                    <a:cxn ang="0">
                      <a:pos x="65536" y="168889"/>
                    </a:cxn>
                    <a:cxn ang="0">
                      <a:pos x="73728" y="223697"/>
                    </a:cxn>
                    <a:cxn ang="0">
                      <a:pos x="61440" y="218793"/>
                    </a:cxn>
                    <a:cxn ang="0">
                      <a:pos x="69632" y="237199"/>
                    </a:cxn>
                    <a:cxn ang="0">
                      <a:pos x="53248" y="254731"/>
                    </a:cxn>
                    <a:cxn ang="0">
                      <a:pos x="45056" y="241526"/>
                    </a:cxn>
                    <a:cxn ang="0">
                      <a:pos x="49152" y="254731"/>
                    </a:cxn>
                    <a:cxn ang="0">
                      <a:pos x="36864" y="259168"/>
                    </a:cxn>
                    <a:cxn ang="0">
                      <a:pos x="12288" y="76874"/>
                    </a:cxn>
                    <a:cxn ang="0">
                      <a:pos x="49152" y="40411"/>
                    </a:cxn>
                    <a:cxn ang="0">
                      <a:pos x="61440" y="44800"/>
                    </a:cxn>
                  </a:cxnLst>
                  <a:pathLst>
                    <a:path w="65" h="57">
                      <a:moveTo>
                        <a:pt x="15" y="10"/>
                      </a:moveTo>
                      <a:cubicBezTo>
                        <a:pt x="15" y="10"/>
                        <a:pt x="17" y="5"/>
                        <a:pt x="23" y="3"/>
                      </a:cubicBezTo>
                      <a:cubicBezTo>
                        <a:pt x="28" y="2"/>
                        <a:pt x="32" y="0"/>
                        <a:pt x="32" y="0"/>
                      </a:cubicBezTo>
                      <a:cubicBezTo>
                        <a:pt x="32" y="0"/>
                        <a:pt x="32" y="3"/>
                        <a:pt x="28" y="4"/>
                      </a:cubicBezTo>
                      <a:cubicBezTo>
                        <a:pt x="43" y="3"/>
                        <a:pt x="60" y="11"/>
                        <a:pt x="52" y="5"/>
                      </a:cubicBezTo>
                      <a:cubicBezTo>
                        <a:pt x="57" y="7"/>
                        <a:pt x="54" y="8"/>
                        <a:pt x="54" y="8"/>
                      </a:cubicBezTo>
                      <a:cubicBezTo>
                        <a:pt x="54" y="8"/>
                        <a:pt x="58" y="10"/>
                        <a:pt x="58" y="7"/>
                      </a:cubicBezTo>
                      <a:cubicBezTo>
                        <a:pt x="59" y="8"/>
                        <a:pt x="57" y="10"/>
                        <a:pt x="57" y="10"/>
                      </a:cubicBezTo>
                      <a:cubicBezTo>
                        <a:pt x="57" y="10"/>
                        <a:pt x="61" y="13"/>
                        <a:pt x="63" y="9"/>
                      </a:cubicBezTo>
                      <a:cubicBezTo>
                        <a:pt x="64" y="10"/>
                        <a:pt x="63" y="14"/>
                        <a:pt x="62" y="16"/>
                      </a:cubicBezTo>
                      <a:cubicBezTo>
                        <a:pt x="63" y="15"/>
                        <a:pt x="64" y="13"/>
                        <a:pt x="64" y="11"/>
                      </a:cubicBezTo>
                      <a:cubicBezTo>
                        <a:pt x="65" y="16"/>
                        <a:pt x="62" y="23"/>
                        <a:pt x="57" y="24"/>
                      </a:cubicBezTo>
                      <a:cubicBezTo>
                        <a:pt x="53" y="24"/>
                        <a:pt x="47" y="20"/>
                        <a:pt x="41" y="22"/>
                      </a:cubicBezTo>
                      <a:cubicBezTo>
                        <a:pt x="43" y="24"/>
                        <a:pt x="45" y="29"/>
                        <a:pt x="42" y="32"/>
                      </a:cubicBezTo>
                      <a:cubicBezTo>
                        <a:pt x="40" y="34"/>
                        <a:pt x="36" y="34"/>
                        <a:pt x="34" y="41"/>
                      </a:cubicBezTo>
                      <a:cubicBezTo>
                        <a:pt x="34" y="40"/>
                        <a:pt x="33" y="37"/>
                        <a:pt x="34" y="35"/>
                      </a:cubicBezTo>
                      <a:cubicBezTo>
                        <a:pt x="34" y="35"/>
                        <a:pt x="32" y="39"/>
                        <a:pt x="34" y="43"/>
                      </a:cubicBezTo>
                      <a:cubicBezTo>
                        <a:pt x="32" y="42"/>
                        <a:pt x="31" y="38"/>
                        <a:pt x="32" y="42"/>
                      </a:cubicBezTo>
                      <a:cubicBezTo>
                        <a:pt x="32" y="44"/>
                        <a:pt x="28" y="44"/>
                        <a:pt x="26" y="39"/>
                      </a:cubicBezTo>
                      <a:cubicBezTo>
                        <a:pt x="24" y="37"/>
                        <a:pt x="25" y="38"/>
                        <a:pt x="25" y="38"/>
                      </a:cubicBezTo>
                      <a:cubicBezTo>
                        <a:pt x="25" y="38"/>
                        <a:pt x="21" y="32"/>
                        <a:pt x="16" y="37"/>
                      </a:cubicBezTo>
                      <a:cubicBezTo>
                        <a:pt x="14" y="40"/>
                        <a:pt x="14" y="46"/>
                        <a:pt x="18" y="49"/>
                      </a:cubicBezTo>
                      <a:cubicBezTo>
                        <a:pt x="16" y="49"/>
                        <a:pt x="15" y="48"/>
                        <a:pt x="15" y="48"/>
                      </a:cubicBezTo>
                      <a:cubicBezTo>
                        <a:pt x="15" y="48"/>
                        <a:pt x="17" y="51"/>
                        <a:pt x="17" y="52"/>
                      </a:cubicBezTo>
                      <a:cubicBezTo>
                        <a:pt x="16" y="54"/>
                        <a:pt x="13" y="56"/>
                        <a:pt x="13" y="56"/>
                      </a:cubicBezTo>
                      <a:cubicBezTo>
                        <a:pt x="13" y="56"/>
                        <a:pt x="12" y="55"/>
                        <a:pt x="11" y="53"/>
                      </a:cubicBezTo>
                      <a:cubicBezTo>
                        <a:pt x="11" y="55"/>
                        <a:pt x="12" y="56"/>
                        <a:pt x="12" y="56"/>
                      </a:cubicBezTo>
                      <a:cubicBezTo>
                        <a:pt x="12" y="56"/>
                        <a:pt x="10" y="54"/>
                        <a:pt x="9" y="57"/>
                      </a:cubicBezTo>
                      <a:cubicBezTo>
                        <a:pt x="6" y="55"/>
                        <a:pt x="0" y="32"/>
                        <a:pt x="3" y="17"/>
                      </a:cubicBezTo>
                      <a:cubicBezTo>
                        <a:pt x="4" y="11"/>
                        <a:pt x="9" y="9"/>
                        <a:pt x="12" y="9"/>
                      </a:cubicBezTo>
                      <a:cubicBezTo>
                        <a:pt x="15" y="9"/>
                        <a:pt x="15" y="10"/>
                        <a:pt x="15" y="10"/>
                      </a:cubicBezTo>
                      <a:close/>
                    </a:path>
                  </a:pathLst>
                </a:custGeom>
                <a:solidFill>
                  <a:srgbClr val="6E4155"/>
                </a:solidFill>
                <a:ln w="9525">
                  <a:noFill/>
                </a:ln>
              </p:spPr>
              <p:txBody>
                <a:bodyPr/>
                <a:p>
                  <a:endParaRPr lang="zh-CN" altLang="en-US"/>
                </a:p>
              </p:txBody>
            </p:sp>
            <p:sp>
              <p:nvSpPr>
                <p:cNvPr id="22582" name="Freeform 50"/>
                <p:cNvSpPr>
                  <a:spLocks noChangeAspect="1"/>
                </p:cNvSpPr>
                <p:nvPr/>
              </p:nvSpPr>
              <p:spPr>
                <a:xfrm>
                  <a:off x="537" y="2102"/>
                  <a:ext cx="26" cy="32"/>
                </a:xfrm>
                <a:custGeom>
                  <a:avLst/>
                  <a:gdLst/>
                  <a:ahLst/>
                  <a:cxnLst>
                    <a:cxn ang="0">
                      <a:pos x="36864" y="36864"/>
                    </a:cxn>
                    <a:cxn ang="0">
                      <a:pos x="45056" y="16384"/>
                    </a:cxn>
                    <a:cxn ang="0">
                      <a:pos x="20480" y="4096"/>
                    </a:cxn>
                    <a:cxn ang="0">
                      <a:pos x="8192" y="40960"/>
                    </a:cxn>
                    <a:cxn ang="0">
                      <a:pos x="28672" y="57344"/>
                    </a:cxn>
                    <a:cxn ang="0">
                      <a:pos x="45056" y="65536"/>
                    </a:cxn>
                    <a:cxn ang="0">
                      <a:pos x="49152" y="49152"/>
                    </a:cxn>
                    <a:cxn ang="0">
                      <a:pos x="45056" y="45056"/>
                    </a:cxn>
                    <a:cxn ang="0">
                      <a:pos x="36864" y="36864"/>
                    </a:cxn>
                  </a:cxnLst>
                  <a:pathLst>
                    <a:path w="13" h="16">
                      <a:moveTo>
                        <a:pt x="9" y="9"/>
                      </a:moveTo>
                      <a:cubicBezTo>
                        <a:pt x="9" y="9"/>
                        <a:pt x="11" y="7"/>
                        <a:pt x="11" y="4"/>
                      </a:cubicBezTo>
                      <a:cubicBezTo>
                        <a:pt x="10" y="2"/>
                        <a:pt x="7" y="0"/>
                        <a:pt x="5" y="1"/>
                      </a:cubicBezTo>
                      <a:cubicBezTo>
                        <a:pt x="3" y="2"/>
                        <a:pt x="0" y="6"/>
                        <a:pt x="2" y="10"/>
                      </a:cubicBezTo>
                      <a:cubicBezTo>
                        <a:pt x="4" y="13"/>
                        <a:pt x="5" y="14"/>
                        <a:pt x="7" y="14"/>
                      </a:cubicBezTo>
                      <a:cubicBezTo>
                        <a:pt x="9" y="15"/>
                        <a:pt x="10" y="16"/>
                        <a:pt x="11" y="16"/>
                      </a:cubicBezTo>
                      <a:cubicBezTo>
                        <a:pt x="12" y="16"/>
                        <a:pt x="13" y="14"/>
                        <a:pt x="12" y="12"/>
                      </a:cubicBezTo>
                      <a:cubicBezTo>
                        <a:pt x="12" y="11"/>
                        <a:pt x="12" y="11"/>
                        <a:pt x="11" y="11"/>
                      </a:cubicBezTo>
                      <a:cubicBezTo>
                        <a:pt x="10" y="10"/>
                        <a:pt x="11" y="8"/>
                        <a:pt x="9" y="9"/>
                      </a:cubicBezTo>
                      <a:close/>
                    </a:path>
                  </a:pathLst>
                </a:custGeom>
                <a:solidFill>
                  <a:srgbClr val="F5B090"/>
                </a:solidFill>
                <a:ln w="9525">
                  <a:noFill/>
                </a:ln>
              </p:spPr>
              <p:txBody>
                <a:bodyPr/>
                <a:p>
                  <a:endParaRPr lang="zh-CN" altLang="en-US"/>
                </a:p>
              </p:txBody>
            </p:sp>
            <p:sp>
              <p:nvSpPr>
                <p:cNvPr id="22583" name="Freeform 51"/>
                <p:cNvSpPr>
                  <a:spLocks noChangeAspect="1"/>
                </p:cNvSpPr>
                <p:nvPr/>
              </p:nvSpPr>
              <p:spPr>
                <a:xfrm>
                  <a:off x="595" y="2102"/>
                  <a:ext cx="28" cy="6"/>
                </a:xfrm>
                <a:custGeom>
                  <a:avLst/>
                  <a:gdLst/>
                  <a:ahLst/>
                  <a:cxnLst>
                    <a:cxn ang="0">
                      <a:pos x="57344" y="4096"/>
                    </a:cxn>
                    <a:cxn ang="0">
                      <a:pos x="40960" y="4096"/>
                    </a:cxn>
                    <a:cxn ang="0">
                      <a:pos x="12288" y="4096"/>
                    </a:cxn>
                    <a:cxn ang="0">
                      <a:pos x="12288" y="4096"/>
                    </a:cxn>
                    <a:cxn ang="0">
                      <a:pos x="8192" y="8192"/>
                    </a:cxn>
                    <a:cxn ang="0">
                      <a:pos x="8192" y="8192"/>
                    </a:cxn>
                    <a:cxn ang="0">
                      <a:pos x="4096" y="8192"/>
                    </a:cxn>
                    <a:cxn ang="0">
                      <a:pos x="0" y="12288"/>
                    </a:cxn>
                    <a:cxn ang="0">
                      <a:pos x="8192" y="12288"/>
                    </a:cxn>
                    <a:cxn ang="0">
                      <a:pos x="12288" y="12288"/>
                    </a:cxn>
                    <a:cxn ang="0">
                      <a:pos x="20480" y="8192"/>
                    </a:cxn>
                    <a:cxn ang="0">
                      <a:pos x="24576" y="8192"/>
                    </a:cxn>
                    <a:cxn ang="0">
                      <a:pos x="40960" y="8192"/>
                    </a:cxn>
                    <a:cxn ang="0">
                      <a:pos x="53248" y="12288"/>
                    </a:cxn>
                    <a:cxn ang="0">
                      <a:pos x="57344" y="4096"/>
                    </a:cxn>
                  </a:cxnLst>
                  <a:pathLst>
                    <a:path w="14" h="3">
                      <a:moveTo>
                        <a:pt x="14" y="1"/>
                      </a:moveTo>
                      <a:cubicBezTo>
                        <a:pt x="14" y="1"/>
                        <a:pt x="13" y="1"/>
                        <a:pt x="10" y="1"/>
                      </a:cubicBezTo>
                      <a:cubicBezTo>
                        <a:pt x="6" y="0"/>
                        <a:pt x="5" y="0"/>
                        <a:pt x="3" y="1"/>
                      </a:cubicBezTo>
                      <a:cubicBezTo>
                        <a:pt x="3" y="1"/>
                        <a:pt x="3" y="1"/>
                        <a:pt x="3" y="1"/>
                      </a:cubicBezTo>
                      <a:cubicBezTo>
                        <a:pt x="3" y="1"/>
                        <a:pt x="2" y="2"/>
                        <a:pt x="2" y="2"/>
                      </a:cubicBezTo>
                      <a:cubicBezTo>
                        <a:pt x="2" y="2"/>
                        <a:pt x="2" y="2"/>
                        <a:pt x="2" y="2"/>
                      </a:cubicBezTo>
                      <a:cubicBezTo>
                        <a:pt x="2" y="2"/>
                        <a:pt x="1" y="2"/>
                        <a:pt x="1" y="2"/>
                      </a:cubicBezTo>
                      <a:cubicBezTo>
                        <a:pt x="1" y="3"/>
                        <a:pt x="1" y="3"/>
                        <a:pt x="0" y="3"/>
                      </a:cubicBezTo>
                      <a:cubicBezTo>
                        <a:pt x="0" y="3"/>
                        <a:pt x="1" y="3"/>
                        <a:pt x="2" y="3"/>
                      </a:cubicBezTo>
                      <a:cubicBezTo>
                        <a:pt x="3" y="2"/>
                        <a:pt x="3" y="2"/>
                        <a:pt x="3" y="3"/>
                      </a:cubicBezTo>
                      <a:cubicBezTo>
                        <a:pt x="3" y="3"/>
                        <a:pt x="4" y="2"/>
                        <a:pt x="5" y="2"/>
                      </a:cubicBezTo>
                      <a:cubicBezTo>
                        <a:pt x="6" y="2"/>
                        <a:pt x="6" y="2"/>
                        <a:pt x="6" y="2"/>
                      </a:cubicBezTo>
                      <a:cubicBezTo>
                        <a:pt x="6" y="2"/>
                        <a:pt x="8" y="2"/>
                        <a:pt x="10" y="2"/>
                      </a:cubicBezTo>
                      <a:cubicBezTo>
                        <a:pt x="11" y="2"/>
                        <a:pt x="12" y="3"/>
                        <a:pt x="13" y="3"/>
                      </a:cubicBezTo>
                      <a:cubicBezTo>
                        <a:pt x="14" y="3"/>
                        <a:pt x="14" y="2"/>
                        <a:pt x="14" y="1"/>
                      </a:cubicBezTo>
                      <a:close/>
                    </a:path>
                  </a:pathLst>
                </a:custGeom>
                <a:solidFill>
                  <a:srgbClr val="572E40"/>
                </a:solidFill>
                <a:ln w="9525">
                  <a:noFill/>
                </a:ln>
              </p:spPr>
              <p:txBody>
                <a:bodyPr/>
                <a:p>
                  <a:endParaRPr lang="zh-CN" altLang="en-US"/>
                </a:p>
              </p:txBody>
            </p:sp>
            <p:sp>
              <p:nvSpPr>
                <p:cNvPr id="22584" name="Freeform 52"/>
                <p:cNvSpPr>
                  <a:spLocks noChangeAspect="1"/>
                </p:cNvSpPr>
                <p:nvPr/>
              </p:nvSpPr>
              <p:spPr>
                <a:xfrm>
                  <a:off x="607" y="2110"/>
                  <a:ext cx="8" cy="6"/>
                </a:xfrm>
                <a:custGeom>
                  <a:avLst/>
                  <a:gdLst/>
                  <a:ahLst/>
                  <a:cxnLst>
                    <a:cxn ang="0">
                      <a:pos x="0" y="4096"/>
                    </a:cxn>
                    <a:cxn ang="0">
                      <a:pos x="0" y="8192"/>
                    </a:cxn>
                    <a:cxn ang="0">
                      <a:pos x="8192" y="12288"/>
                    </a:cxn>
                    <a:cxn ang="0">
                      <a:pos x="12288" y="0"/>
                    </a:cxn>
                    <a:cxn ang="0">
                      <a:pos x="0" y="4096"/>
                    </a:cxn>
                  </a:cxnLst>
                  <a:pathLst>
                    <a:path w="4" h="3">
                      <a:moveTo>
                        <a:pt x="0" y="1"/>
                      </a:moveTo>
                      <a:cubicBezTo>
                        <a:pt x="0" y="1"/>
                        <a:pt x="0" y="2"/>
                        <a:pt x="0" y="2"/>
                      </a:cubicBezTo>
                      <a:cubicBezTo>
                        <a:pt x="1" y="3"/>
                        <a:pt x="2" y="3"/>
                        <a:pt x="2" y="3"/>
                      </a:cubicBezTo>
                      <a:cubicBezTo>
                        <a:pt x="3" y="2"/>
                        <a:pt x="4" y="1"/>
                        <a:pt x="3" y="0"/>
                      </a:cubicBezTo>
                      <a:cubicBezTo>
                        <a:pt x="2" y="0"/>
                        <a:pt x="0" y="0"/>
                        <a:pt x="0" y="1"/>
                      </a:cubicBezTo>
                      <a:close/>
                    </a:path>
                  </a:pathLst>
                </a:custGeom>
                <a:solidFill>
                  <a:srgbClr val="6E4155"/>
                </a:solidFill>
                <a:ln w="9525">
                  <a:noFill/>
                </a:ln>
              </p:spPr>
              <p:txBody>
                <a:bodyPr/>
                <a:p>
                  <a:endParaRPr lang="zh-CN" altLang="en-US"/>
                </a:p>
              </p:txBody>
            </p:sp>
            <p:sp>
              <p:nvSpPr>
                <p:cNvPr id="22585" name="Oval 53"/>
                <p:cNvSpPr>
                  <a:spLocks noChangeAspect="1"/>
                </p:cNvSpPr>
                <p:nvPr/>
              </p:nvSpPr>
              <p:spPr>
                <a:xfrm>
                  <a:off x="609" y="2110"/>
                  <a:ext cx="4" cy="4"/>
                </a:xfrm>
                <a:prstGeom prst="ellipse">
                  <a:avLst/>
                </a:prstGeom>
                <a:solidFill>
                  <a:srgbClr val="6E4155"/>
                </a:solidFill>
                <a:ln w="9525">
                  <a:noFill/>
                </a:ln>
              </p:spPr>
              <p:txBody>
                <a:bodyPr anchor="t" anchorCtr="0"/>
                <a:p>
                  <a:endParaRPr lang="zh-CN" altLang="en-US" dirty="0">
                    <a:latin typeface="Arial" panose="020B0604020202020204" pitchFamily="34" charset="0"/>
                  </a:endParaRPr>
                </a:p>
              </p:txBody>
            </p:sp>
            <p:sp>
              <p:nvSpPr>
                <p:cNvPr id="22586" name="Oval 54"/>
                <p:cNvSpPr>
                  <a:spLocks noChangeAspect="1"/>
                </p:cNvSpPr>
                <p:nvPr/>
              </p:nvSpPr>
              <p:spPr>
                <a:xfrm>
                  <a:off x="611" y="2110"/>
                  <a:ext cx="2" cy="4"/>
                </a:xfrm>
                <a:prstGeom prst="ellipse">
                  <a:avLst/>
                </a:prstGeom>
                <a:solidFill>
                  <a:srgbClr val="F19DC2"/>
                </a:solidFill>
                <a:ln w="9525">
                  <a:noFill/>
                </a:ln>
              </p:spPr>
              <p:txBody>
                <a:bodyPr anchor="t" anchorCtr="0"/>
                <a:p>
                  <a:endParaRPr lang="zh-CN" altLang="en-US" dirty="0">
                    <a:latin typeface="Arial" panose="020B0604020202020204" pitchFamily="34" charset="0"/>
                  </a:endParaRPr>
                </a:p>
              </p:txBody>
            </p:sp>
            <p:sp>
              <p:nvSpPr>
                <p:cNvPr id="22587" name="Freeform 55"/>
                <p:cNvSpPr>
                  <a:spLocks noChangeAspect="1"/>
                </p:cNvSpPr>
                <p:nvPr/>
              </p:nvSpPr>
              <p:spPr>
                <a:xfrm>
                  <a:off x="555" y="2138"/>
                  <a:ext cx="32" cy="38"/>
                </a:xfrm>
                <a:custGeom>
                  <a:avLst/>
                  <a:gdLst/>
                  <a:ahLst/>
                  <a:cxnLst>
                    <a:cxn ang="0">
                      <a:pos x="8192" y="0"/>
                    </a:cxn>
                    <a:cxn ang="0">
                      <a:pos x="28672" y="53248"/>
                    </a:cxn>
                    <a:cxn ang="0">
                      <a:pos x="65536" y="77824"/>
                    </a:cxn>
                    <a:cxn ang="0">
                      <a:pos x="24576" y="36864"/>
                    </a:cxn>
                    <a:cxn ang="0">
                      <a:pos x="8192" y="0"/>
                    </a:cxn>
                  </a:cxnLst>
                  <a:pathLst>
                    <a:path w="16" h="19">
                      <a:moveTo>
                        <a:pt x="2" y="0"/>
                      </a:moveTo>
                      <a:cubicBezTo>
                        <a:pt x="2" y="0"/>
                        <a:pt x="0" y="8"/>
                        <a:pt x="7" y="13"/>
                      </a:cubicBezTo>
                      <a:cubicBezTo>
                        <a:pt x="14" y="18"/>
                        <a:pt x="16" y="19"/>
                        <a:pt x="16" y="19"/>
                      </a:cubicBezTo>
                      <a:cubicBezTo>
                        <a:pt x="16" y="19"/>
                        <a:pt x="7" y="13"/>
                        <a:pt x="6" y="9"/>
                      </a:cubicBezTo>
                      <a:cubicBezTo>
                        <a:pt x="4" y="6"/>
                        <a:pt x="4" y="7"/>
                        <a:pt x="2" y="0"/>
                      </a:cubicBezTo>
                      <a:close/>
                    </a:path>
                  </a:pathLst>
                </a:custGeom>
                <a:solidFill>
                  <a:srgbClr val="F29A75"/>
                </a:solidFill>
                <a:ln w="9525">
                  <a:noFill/>
                </a:ln>
              </p:spPr>
              <p:txBody>
                <a:bodyPr/>
                <a:p>
                  <a:endParaRPr lang="zh-CN" altLang="en-US"/>
                </a:p>
              </p:txBody>
            </p:sp>
            <p:sp>
              <p:nvSpPr>
                <p:cNvPr id="22588" name="Freeform 56"/>
                <p:cNvSpPr>
                  <a:spLocks noChangeAspect="1"/>
                </p:cNvSpPr>
                <p:nvPr/>
              </p:nvSpPr>
              <p:spPr>
                <a:xfrm>
                  <a:off x="509" y="2052"/>
                  <a:ext cx="22" cy="62"/>
                </a:xfrm>
                <a:custGeom>
                  <a:avLst/>
                  <a:gdLst/>
                  <a:ahLst/>
                  <a:cxnLst>
                    <a:cxn ang="0">
                      <a:pos x="45056" y="4096"/>
                    </a:cxn>
                    <a:cxn ang="0">
                      <a:pos x="16384" y="126976"/>
                    </a:cxn>
                    <a:cxn ang="0">
                      <a:pos x="45056" y="4096"/>
                    </a:cxn>
                  </a:cxnLst>
                  <a:pathLst>
                    <a:path w="11" h="31">
                      <a:moveTo>
                        <a:pt x="11" y="1"/>
                      </a:moveTo>
                      <a:cubicBezTo>
                        <a:pt x="11" y="1"/>
                        <a:pt x="0" y="0"/>
                        <a:pt x="4" y="31"/>
                      </a:cubicBezTo>
                      <a:cubicBezTo>
                        <a:pt x="3" y="12"/>
                        <a:pt x="4" y="5"/>
                        <a:pt x="11" y="1"/>
                      </a:cubicBezTo>
                      <a:close/>
                    </a:path>
                  </a:pathLst>
                </a:custGeom>
                <a:solidFill>
                  <a:srgbClr val="9A7D8B"/>
                </a:solidFill>
                <a:ln w="9525">
                  <a:noFill/>
                </a:ln>
              </p:spPr>
              <p:txBody>
                <a:bodyPr/>
                <a:p>
                  <a:endParaRPr lang="zh-CN" altLang="en-US"/>
                </a:p>
              </p:txBody>
            </p:sp>
            <p:sp>
              <p:nvSpPr>
                <p:cNvPr id="22589" name="Freeform 57"/>
                <p:cNvSpPr>
                  <a:spLocks noChangeAspect="1"/>
                </p:cNvSpPr>
                <p:nvPr/>
              </p:nvSpPr>
              <p:spPr>
                <a:xfrm>
                  <a:off x="513" y="2160"/>
                  <a:ext cx="78" cy="52"/>
                </a:xfrm>
                <a:custGeom>
                  <a:avLst/>
                  <a:gdLst/>
                  <a:ahLst/>
                  <a:cxnLst>
                    <a:cxn ang="0">
                      <a:pos x="8192" y="0"/>
                    </a:cxn>
                    <a:cxn ang="0">
                      <a:pos x="0" y="32768"/>
                    </a:cxn>
                    <a:cxn ang="0">
                      <a:pos x="159744" y="106496"/>
                    </a:cxn>
                    <a:cxn ang="0">
                      <a:pos x="151552" y="57344"/>
                    </a:cxn>
                    <a:cxn ang="0">
                      <a:pos x="8192" y="0"/>
                    </a:cxn>
                  </a:cxnLst>
                  <a:pathLst>
                    <a:path w="39" h="26">
                      <a:moveTo>
                        <a:pt x="2" y="0"/>
                      </a:moveTo>
                      <a:cubicBezTo>
                        <a:pt x="2" y="0"/>
                        <a:pt x="2" y="6"/>
                        <a:pt x="0" y="8"/>
                      </a:cubicBezTo>
                      <a:cubicBezTo>
                        <a:pt x="4" y="13"/>
                        <a:pt x="26" y="24"/>
                        <a:pt x="39" y="26"/>
                      </a:cubicBezTo>
                      <a:cubicBezTo>
                        <a:pt x="38" y="21"/>
                        <a:pt x="37" y="18"/>
                        <a:pt x="37" y="14"/>
                      </a:cubicBezTo>
                      <a:cubicBezTo>
                        <a:pt x="28" y="12"/>
                        <a:pt x="2" y="2"/>
                        <a:pt x="2" y="0"/>
                      </a:cubicBezTo>
                      <a:close/>
                    </a:path>
                  </a:pathLst>
                </a:custGeom>
                <a:solidFill>
                  <a:srgbClr val="EEE8EB"/>
                </a:solidFill>
                <a:ln w="9525">
                  <a:noFill/>
                </a:ln>
              </p:spPr>
              <p:txBody>
                <a:bodyPr/>
                <a:p>
                  <a:endParaRPr lang="zh-CN" altLang="en-US"/>
                </a:p>
              </p:txBody>
            </p:sp>
          </p:grpSp>
          <p:sp>
            <p:nvSpPr>
              <p:cNvPr id="22590" name="Rectangle 58"/>
              <p:cNvSpPr>
                <a:spLocks noChangeAspect="1"/>
              </p:cNvSpPr>
              <p:nvPr/>
            </p:nvSpPr>
            <p:spPr>
              <a:xfrm>
                <a:off x="3910" y="572"/>
                <a:ext cx="998" cy="175"/>
              </a:xfrm>
              <a:prstGeom prst="rect">
                <a:avLst/>
              </a:prstGeom>
              <a:noFill/>
              <a:ln w="9525">
                <a:noFill/>
              </a:ln>
            </p:spPr>
            <p:txBody>
              <a:bodyPr lIns="0" tIns="0" rIns="0" bIns="0" anchor="t" anchorCtr="0">
                <a:spAutoFit/>
              </a:bodyPr>
              <a:p>
                <a:pPr algn="ctr" defTabSz="1066800"/>
                <a:r>
                  <a:rPr lang="en-US" altLang="zh-CN" dirty="0">
                    <a:solidFill>
                      <a:srgbClr val="990000"/>
                    </a:solidFill>
                    <a:latin typeface="Arial" panose="020B0604020202020204" pitchFamily="34" charset="0"/>
                    <a:ea typeface="微软雅黑" panose="020B0503020204020204" pitchFamily="34" charset="-122"/>
                  </a:rPr>
                  <a:t>110</a:t>
                </a:r>
                <a:r>
                  <a:rPr lang="zh-CN" altLang="en-US" dirty="0">
                    <a:solidFill>
                      <a:srgbClr val="990000"/>
                    </a:solidFill>
                    <a:latin typeface="Arial" panose="020B0604020202020204" pitchFamily="34" charset="0"/>
                    <a:ea typeface="微软雅黑" panose="020B0503020204020204" pitchFamily="34" charset="-122"/>
                  </a:rPr>
                  <a:t>接警中心</a:t>
                </a:r>
                <a:endParaRPr lang="zh-CN" altLang="en-US" dirty="0">
                  <a:solidFill>
                    <a:srgbClr val="990000"/>
                  </a:solidFill>
                  <a:latin typeface="Arial" panose="020B0604020202020204" pitchFamily="34" charset="0"/>
                  <a:ea typeface="微软雅黑" panose="020B0503020204020204" pitchFamily="34" charset="-122"/>
                </a:endParaRPr>
              </a:p>
            </p:txBody>
          </p:sp>
          <p:pic>
            <p:nvPicPr>
              <p:cNvPr id="22591" name="Picture 59" descr="图片505"/>
              <p:cNvPicPr>
                <a:picLocks noChangeAspect="1"/>
              </p:cNvPicPr>
              <p:nvPr/>
            </p:nvPicPr>
            <p:blipFill>
              <a:blip r:embed="rId3"/>
              <a:stretch>
                <a:fillRect/>
              </a:stretch>
            </p:blipFill>
            <p:spPr>
              <a:xfrm>
                <a:off x="4335" y="1192"/>
                <a:ext cx="340" cy="282"/>
              </a:xfrm>
              <a:prstGeom prst="rect">
                <a:avLst/>
              </a:prstGeom>
              <a:noFill/>
              <a:ln w="9525">
                <a:noFill/>
              </a:ln>
            </p:spPr>
          </p:pic>
          <p:pic>
            <p:nvPicPr>
              <p:cNvPr id="22592" name="Picture 60" descr="图片248"/>
              <p:cNvPicPr>
                <a:picLocks noChangeAspect="1"/>
              </p:cNvPicPr>
              <p:nvPr/>
            </p:nvPicPr>
            <p:blipFill>
              <a:blip r:embed="rId4"/>
              <a:stretch>
                <a:fillRect/>
              </a:stretch>
            </p:blipFill>
            <p:spPr>
              <a:xfrm>
                <a:off x="3830" y="889"/>
                <a:ext cx="194" cy="332"/>
              </a:xfrm>
              <a:prstGeom prst="rect">
                <a:avLst/>
              </a:prstGeom>
              <a:noFill/>
              <a:ln w="9525">
                <a:noFill/>
              </a:ln>
            </p:spPr>
          </p:pic>
          <p:sp>
            <p:nvSpPr>
              <p:cNvPr id="22593" name="Rectangle 61"/>
              <p:cNvSpPr>
                <a:spLocks noChangeAspect="1"/>
              </p:cNvSpPr>
              <p:nvPr/>
            </p:nvSpPr>
            <p:spPr>
              <a:xfrm>
                <a:off x="4704" y="1394"/>
                <a:ext cx="178" cy="96"/>
              </a:xfrm>
              <a:prstGeom prst="rect">
                <a:avLst/>
              </a:prstGeom>
              <a:noFill/>
              <a:ln w="9525">
                <a:noFill/>
              </a:ln>
            </p:spPr>
            <p:txBody>
              <a:bodyPr wrap="none" lIns="0" tIns="0" rIns="0" bIns="0" anchor="t" anchorCtr="0">
                <a:spAutoFit/>
              </a:bodyPr>
              <a:p>
                <a:pPr defTabSz="1066800"/>
                <a:r>
                  <a:rPr lang="zh-CN" altLang="en-US" sz="1000" dirty="0">
                    <a:solidFill>
                      <a:srgbClr val="990000"/>
                    </a:solidFill>
                    <a:latin typeface="Arial" panose="020B0604020202020204" pitchFamily="34" charset="0"/>
                    <a:ea typeface="微软雅黑" panose="020B0503020204020204" pitchFamily="34" charset="-122"/>
                  </a:rPr>
                  <a:t>网闸</a:t>
                </a:r>
                <a:endParaRPr lang="zh-CN" altLang="en-US" sz="1000" dirty="0">
                  <a:solidFill>
                    <a:srgbClr val="990000"/>
                  </a:solidFill>
                  <a:latin typeface="Arial" panose="020B0604020202020204" pitchFamily="34" charset="0"/>
                  <a:ea typeface="微软雅黑" panose="020B0503020204020204" pitchFamily="34" charset="-122"/>
                </a:endParaRPr>
              </a:p>
            </p:txBody>
          </p:sp>
          <p:sp>
            <p:nvSpPr>
              <p:cNvPr id="22594" name="Rectangle 62"/>
              <p:cNvSpPr>
                <a:spLocks noChangeAspect="1"/>
              </p:cNvSpPr>
              <p:nvPr/>
            </p:nvSpPr>
            <p:spPr>
              <a:xfrm>
                <a:off x="3790" y="1236"/>
                <a:ext cx="319" cy="172"/>
              </a:xfrm>
              <a:prstGeom prst="rect">
                <a:avLst/>
              </a:prstGeom>
              <a:noFill/>
              <a:ln w="9525">
                <a:noFill/>
              </a:ln>
            </p:spPr>
            <p:txBody>
              <a:bodyPr wrap="none" lIns="0" tIns="0" rIns="0" bIns="0" anchor="t" anchorCtr="0">
                <a:spAutoFit/>
              </a:bodyPr>
              <a:p>
                <a:pPr defTabSz="1066800"/>
                <a:r>
                  <a:rPr lang="zh-CN" altLang="en-US" sz="900" dirty="0">
                    <a:solidFill>
                      <a:srgbClr val="990000"/>
                    </a:solidFill>
                    <a:latin typeface="Arial" panose="020B0604020202020204" pitchFamily="34" charset="0"/>
                    <a:ea typeface="微软雅黑" panose="020B0503020204020204" pitchFamily="34" charset="-122"/>
                  </a:rPr>
                  <a:t>接处警</a:t>
                </a:r>
                <a:endParaRPr lang="zh-CN" altLang="en-US" sz="900" dirty="0">
                  <a:solidFill>
                    <a:srgbClr val="990000"/>
                  </a:solidFill>
                  <a:latin typeface="Arial" panose="020B0604020202020204" pitchFamily="34" charset="0"/>
                  <a:ea typeface="微软雅黑" panose="020B0503020204020204" pitchFamily="34" charset="-122"/>
                </a:endParaRPr>
              </a:p>
              <a:p>
                <a:pPr defTabSz="1066800"/>
                <a:r>
                  <a:rPr lang="zh-CN" altLang="en-US" sz="900" dirty="0">
                    <a:solidFill>
                      <a:srgbClr val="990000"/>
                    </a:solidFill>
                    <a:latin typeface="Arial" panose="020B0604020202020204" pitchFamily="34" charset="0"/>
                    <a:ea typeface="微软雅黑" panose="020B0503020204020204" pitchFamily="34" charset="-122"/>
                  </a:rPr>
                  <a:t>管理系统</a:t>
                </a:r>
                <a:endParaRPr lang="zh-CN" altLang="en-US" sz="900" dirty="0">
                  <a:solidFill>
                    <a:srgbClr val="990000"/>
                  </a:solidFill>
                  <a:latin typeface="Arial" panose="020B0604020202020204" pitchFamily="34" charset="0"/>
                  <a:ea typeface="微软雅黑" panose="020B0503020204020204" pitchFamily="34" charset="-122"/>
                </a:endParaRPr>
              </a:p>
            </p:txBody>
          </p:sp>
        </p:grpSp>
        <p:grpSp>
          <p:nvGrpSpPr>
            <p:cNvPr id="22595" name="Group 63"/>
            <p:cNvGrpSpPr/>
            <p:nvPr/>
          </p:nvGrpSpPr>
          <p:grpSpPr>
            <a:xfrm>
              <a:off x="1647825" y="2125662"/>
              <a:ext cx="944563" cy="1079500"/>
              <a:chOff x="816" y="2795"/>
              <a:chExt cx="749" cy="907"/>
            </a:xfrm>
          </p:grpSpPr>
          <p:sp>
            <p:nvSpPr>
              <p:cNvPr id="22596" name="Freeform 64"/>
              <p:cNvSpPr>
                <a:spLocks noChangeAspect="1"/>
              </p:cNvSpPr>
              <p:nvPr/>
            </p:nvSpPr>
            <p:spPr>
              <a:xfrm>
                <a:off x="816" y="3339"/>
                <a:ext cx="749" cy="363"/>
              </a:xfrm>
              <a:custGeom>
                <a:avLst/>
                <a:gdLst/>
                <a:ahLst/>
                <a:cxnLst>
                  <a:cxn ang="0">
                    <a:pos x="132721" y="394651"/>
                  </a:cxn>
                  <a:cxn ang="0">
                    <a:pos x="66272" y="308614"/>
                  </a:cxn>
                  <a:cxn ang="0">
                    <a:pos x="478192" y="151746"/>
                  </a:cxn>
                  <a:cxn ang="0">
                    <a:pos x="895526" y="20900"/>
                  </a:cxn>
                  <a:cxn ang="0">
                    <a:pos x="1212038" y="151746"/>
                  </a:cxn>
                  <a:cxn ang="0">
                    <a:pos x="1378354" y="321175"/>
                  </a:cxn>
                  <a:cxn ang="0">
                    <a:pos x="1544232" y="445140"/>
                  </a:cxn>
                  <a:cxn ang="0">
                    <a:pos x="1299147" y="571565"/>
                  </a:cxn>
                  <a:cxn ang="0">
                    <a:pos x="1224451" y="686393"/>
                  </a:cxn>
                  <a:cxn ang="0">
                    <a:pos x="953541" y="686393"/>
                  </a:cxn>
                  <a:cxn ang="0">
                    <a:pos x="682049" y="766237"/>
                  </a:cxn>
                  <a:cxn ang="0">
                    <a:pos x="424329" y="678082"/>
                  </a:cxn>
                  <a:cxn ang="0">
                    <a:pos x="207749" y="614505"/>
                  </a:cxn>
                  <a:cxn ang="0">
                    <a:pos x="20652" y="512744"/>
                  </a:cxn>
                  <a:cxn ang="0">
                    <a:pos x="132721" y="394651"/>
                  </a:cxn>
                </a:cxnLst>
                <a:pathLst>
                  <a:path w="374" h="181">
                    <a:moveTo>
                      <a:pt x="32" y="93"/>
                    </a:moveTo>
                    <a:cubicBezTo>
                      <a:pt x="32" y="93"/>
                      <a:pt x="13" y="88"/>
                      <a:pt x="16" y="73"/>
                    </a:cubicBezTo>
                    <a:cubicBezTo>
                      <a:pt x="19" y="59"/>
                      <a:pt x="44" y="29"/>
                      <a:pt x="115" y="36"/>
                    </a:cubicBezTo>
                    <a:cubicBezTo>
                      <a:pt x="115" y="36"/>
                      <a:pt x="149" y="0"/>
                      <a:pt x="215" y="5"/>
                    </a:cubicBezTo>
                    <a:cubicBezTo>
                      <a:pt x="280" y="10"/>
                      <a:pt x="286" y="26"/>
                      <a:pt x="291" y="36"/>
                    </a:cubicBezTo>
                    <a:cubicBezTo>
                      <a:pt x="291" y="36"/>
                      <a:pt x="347" y="46"/>
                      <a:pt x="331" y="76"/>
                    </a:cubicBezTo>
                    <a:cubicBezTo>
                      <a:pt x="331" y="76"/>
                      <a:pt x="374" y="79"/>
                      <a:pt x="371" y="105"/>
                    </a:cubicBezTo>
                    <a:cubicBezTo>
                      <a:pt x="369" y="131"/>
                      <a:pt x="323" y="135"/>
                      <a:pt x="312" y="135"/>
                    </a:cubicBezTo>
                    <a:cubicBezTo>
                      <a:pt x="312" y="135"/>
                      <a:pt x="324" y="151"/>
                      <a:pt x="294" y="162"/>
                    </a:cubicBezTo>
                    <a:cubicBezTo>
                      <a:pt x="265" y="172"/>
                      <a:pt x="241" y="165"/>
                      <a:pt x="229" y="162"/>
                    </a:cubicBezTo>
                    <a:cubicBezTo>
                      <a:pt x="229" y="162"/>
                      <a:pt x="204" y="181"/>
                      <a:pt x="164" y="181"/>
                    </a:cubicBezTo>
                    <a:cubicBezTo>
                      <a:pt x="119" y="181"/>
                      <a:pt x="106" y="167"/>
                      <a:pt x="102" y="160"/>
                    </a:cubicBezTo>
                    <a:cubicBezTo>
                      <a:pt x="102" y="160"/>
                      <a:pt x="60" y="168"/>
                      <a:pt x="50" y="145"/>
                    </a:cubicBezTo>
                    <a:cubicBezTo>
                      <a:pt x="50" y="145"/>
                      <a:pt x="9" y="142"/>
                      <a:pt x="5" y="121"/>
                    </a:cubicBezTo>
                    <a:cubicBezTo>
                      <a:pt x="0" y="100"/>
                      <a:pt x="32" y="93"/>
                      <a:pt x="32" y="93"/>
                    </a:cubicBezTo>
                    <a:close/>
                  </a:path>
                </a:pathLst>
              </a:custGeom>
              <a:solidFill>
                <a:srgbClr val="8BA6BD"/>
              </a:solidFill>
              <a:ln w="9525">
                <a:noFill/>
              </a:ln>
            </p:spPr>
            <p:txBody>
              <a:bodyPr/>
              <a:p>
                <a:endParaRPr lang="zh-CN" altLang="en-US"/>
              </a:p>
            </p:txBody>
          </p:sp>
          <p:pic>
            <p:nvPicPr>
              <p:cNvPr id="22597" name="Picture 65" descr="天线"/>
              <p:cNvPicPr>
                <a:picLocks noChangeAspect="1"/>
              </p:cNvPicPr>
              <p:nvPr/>
            </p:nvPicPr>
            <p:blipFill>
              <a:blip r:embed="rId5">
                <a:clrChange>
                  <a:clrFrom>
                    <a:srgbClr val="FFFFFF"/>
                  </a:clrFrom>
                  <a:clrTo>
                    <a:srgbClr val="FFFFFF">
                      <a:alpha val="0"/>
                    </a:srgbClr>
                  </a:clrTo>
                </a:clrChange>
              </a:blip>
              <a:stretch>
                <a:fillRect/>
              </a:stretch>
            </p:blipFill>
            <p:spPr>
              <a:xfrm>
                <a:off x="1066" y="2795"/>
                <a:ext cx="260" cy="727"/>
              </a:xfrm>
              <a:prstGeom prst="rect">
                <a:avLst/>
              </a:prstGeom>
              <a:noFill/>
              <a:ln w="9525">
                <a:noFill/>
              </a:ln>
            </p:spPr>
          </p:pic>
        </p:grpSp>
        <p:sp>
          <p:nvSpPr>
            <p:cNvPr id="22598" name="Rectangle 66"/>
            <p:cNvSpPr>
              <a:spLocks noChangeAspect="1"/>
            </p:cNvSpPr>
            <p:nvPr/>
          </p:nvSpPr>
          <p:spPr>
            <a:xfrm>
              <a:off x="6189663" y="4821237"/>
              <a:ext cx="1106487" cy="228600"/>
            </a:xfrm>
            <a:prstGeom prst="rect">
              <a:avLst/>
            </a:prstGeom>
            <a:noFill/>
            <a:ln w="9525">
              <a:noFill/>
            </a:ln>
          </p:spPr>
          <p:txBody>
            <a:bodyPr lIns="0" tIns="0" rIns="0" bIns="0" anchor="t" anchorCtr="0">
              <a:spAutoFit/>
            </a:bodyPr>
            <a:p>
              <a:pPr algn="ctr" defTabSz="1066800"/>
              <a:endParaRPr lang="zh-CN" altLang="en-US" sz="1500" dirty="0">
                <a:solidFill>
                  <a:srgbClr val="990000"/>
                </a:solidFill>
                <a:latin typeface="Arial" panose="020B0604020202020204" pitchFamily="34" charset="0"/>
                <a:ea typeface="微软雅黑" panose="020B0503020204020204" pitchFamily="34" charset="-122"/>
              </a:endParaRPr>
            </a:p>
          </p:txBody>
        </p:sp>
        <p:pic>
          <p:nvPicPr>
            <p:cNvPr id="22599" name="Picture 67" descr="图片795"/>
            <p:cNvPicPr>
              <a:picLocks noChangeAspect="1"/>
            </p:cNvPicPr>
            <p:nvPr/>
          </p:nvPicPr>
          <p:blipFill>
            <a:blip r:embed="rId2"/>
            <a:stretch>
              <a:fillRect/>
            </a:stretch>
          </p:blipFill>
          <p:spPr>
            <a:xfrm>
              <a:off x="5645150" y="5091112"/>
              <a:ext cx="2797175" cy="1543050"/>
            </a:xfrm>
            <a:prstGeom prst="rect">
              <a:avLst/>
            </a:prstGeom>
            <a:noFill/>
            <a:ln w="9525">
              <a:noFill/>
            </a:ln>
          </p:spPr>
        </p:pic>
        <p:grpSp>
          <p:nvGrpSpPr>
            <p:cNvPr id="22600" name="Group 68"/>
            <p:cNvGrpSpPr/>
            <p:nvPr/>
          </p:nvGrpSpPr>
          <p:grpSpPr>
            <a:xfrm>
              <a:off x="6446838" y="5643562"/>
              <a:ext cx="128587" cy="198438"/>
              <a:chOff x="671" y="3028"/>
              <a:chExt cx="137" cy="182"/>
            </a:xfrm>
          </p:grpSpPr>
          <p:sp>
            <p:nvSpPr>
              <p:cNvPr id="22601" name="Freeform 69"/>
              <p:cNvSpPr/>
              <p:nvPr/>
            </p:nvSpPr>
            <p:spPr>
              <a:xfrm>
                <a:off x="686" y="3185"/>
                <a:ext cx="23" cy="24"/>
              </a:xfrm>
              <a:custGeom>
                <a:avLst/>
                <a:gdLst/>
                <a:ahLst/>
                <a:cxnLst>
                  <a:cxn ang="0">
                    <a:pos x="2" y="1"/>
                  </a:cxn>
                  <a:cxn ang="0">
                    <a:pos x="2" y="1"/>
                  </a:cxn>
                  <a:cxn ang="0">
                    <a:pos x="2" y="1"/>
                  </a:cxn>
                  <a:cxn ang="0">
                    <a:pos x="0" y="1"/>
                  </a:cxn>
                  <a:cxn ang="0">
                    <a:pos x="0" y="1"/>
                  </a:cxn>
                  <a:cxn ang="0">
                    <a:pos x="2" y="0"/>
                  </a:cxn>
                  <a:cxn ang="0">
                    <a:pos x="2" y="0"/>
                  </a:cxn>
                  <a:cxn ang="0">
                    <a:pos x="2" y="1"/>
                  </a:cxn>
                  <a:cxn ang="0">
                    <a:pos x="2" y="1"/>
                  </a:cxn>
                </a:cxnLst>
                <a:pathLst>
                  <a:path w="29" h="38">
                    <a:moveTo>
                      <a:pt x="29" y="23"/>
                    </a:moveTo>
                    <a:cubicBezTo>
                      <a:pt x="29" y="31"/>
                      <a:pt x="22" y="38"/>
                      <a:pt x="15" y="38"/>
                    </a:cubicBezTo>
                    <a:cubicBezTo>
                      <a:pt x="15" y="38"/>
                      <a:pt x="15" y="38"/>
                      <a:pt x="15" y="38"/>
                    </a:cubicBezTo>
                    <a:cubicBezTo>
                      <a:pt x="7" y="38"/>
                      <a:pt x="0" y="31"/>
                      <a:pt x="0" y="23"/>
                    </a:cubicBezTo>
                    <a:cubicBezTo>
                      <a:pt x="0" y="15"/>
                      <a:pt x="0" y="15"/>
                      <a:pt x="0" y="15"/>
                    </a:cubicBezTo>
                    <a:cubicBezTo>
                      <a:pt x="0" y="7"/>
                      <a:pt x="7" y="0"/>
                      <a:pt x="15" y="0"/>
                    </a:cubicBezTo>
                    <a:cubicBezTo>
                      <a:pt x="15" y="0"/>
                      <a:pt x="15" y="0"/>
                      <a:pt x="15" y="0"/>
                    </a:cubicBezTo>
                    <a:cubicBezTo>
                      <a:pt x="22" y="0"/>
                      <a:pt x="29" y="7"/>
                      <a:pt x="29" y="15"/>
                    </a:cubicBezTo>
                    <a:lnTo>
                      <a:pt x="29" y="23"/>
                    </a:lnTo>
                    <a:close/>
                  </a:path>
                </a:pathLst>
              </a:custGeom>
              <a:solidFill>
                <a:srgbClr val="013A63"/>
              </a:solidFill>
              <a:ln w="9525">
                <a:noFill/>
              </a:ln>
            </p:spPr>
            <p:txBody>
              <a:bodyPr/>
              <a:p>
                <a:endParaRPr lang="zh-CN" altLang="en-US"/>
              </a:p>
            </p:txBody>
          </p:sp>
          <p:sp>
            <p:nvSpPr>
              <p:cNvPr id="22602" name="Freeform 70"/>
              <p:cNvSpPr/>
              <p:nvPr/>
            </p:nvSpPr>
            <p:spPr>
              <a:xfrm>
                <a:off x="765" y="3186"/>
                <a:ext cx="23" cy="24"/>
              </a:xfrm>
              <a:custGeom>
                <a:avLst/>
                <a:gdLst/>
                <a:ahLst/>
                <a:cxnLst>
                  <a:cxn ang="0">
                    <a:pos x="2" y="1"/>
                  </a:cxn>
                  <a:cxn ang="0">
                    <a:pos x="2" y="1"/>
                  </a:cxn>
                  <a:cxn ang="0">
                    <a:pos x="2" y="1"/>
                  </a:cxn>
                  <a:cxn ang="0">
                    <a:pos x="0" y="1"/>
                  </a:cxn>
                  <a:cxn ang="0">
                    <a:pos x="0" y="1"/>
                  </a:cxn>
                  <a:cxn ang="0">
                    <a:pos x="2" y="0"/>
                  </a:cxn>
                  <a:cxn ang="0">
                    <a:pos x="2" y="0"/>
                  </a:cxn>
                  <a:cxn ang="0">
                    <a:pos x="2" y="1"/>
                  </a:cxn>
                  <a:cxn ang="0">
                    <a:pos x="2" y="1"/>
                  </a:cxn>
                </a:cxnLst>
                <a:pathLst>
                  <a:path w="29" h="37">
                    <a:moveTo>
                      <a:pt x="29" y="23"/>
                    </a:moveTo>
                    <a:cubicBezTo>
                      <a:pt x="29" y="31"/>
                      <a:pt x="23" y="37"/>
                      <a:pt x="15" y="37"/>
                    </a:cubicBezTo>
                    <a:cubicBezTo>
                      <a:pt x="15" y="37"/>
                      <a:pt x="15" y="37"/>
                      <a:pt x="15" y="37"/>
                    </a:cubicBezTo>
                    <a:cubicBezTo>
                      <a:pt x="7" y="37"/>
                      <a:pt x="0" y="31"/>
                      <a:pt x="0" y="23"/>
                    </a:cubicBezTo>
                    <a:cubicBezTo>
                      <a:pt x="0" y="15"/>
                      <a:pt x="0" y="15"/>
                      <a:pt x="0" y="15"/>
                    </a:cubicBezTo>
                    <a:cubicBezTo>
                      <a:pt x="0" y="6"/>
                      <a:pt x="7" y="0"/>
                      <a:pt x="15" y="0"/>
                    </a:cubicBezTo>
                    <a:cubicBezTo>
                      <a:pt x="15" y="0"/>
                      <a:pt x="15" y="0"/>
                      <a:pt x="15" y="0"/>
                    </a:cubicBezTo>
                    <a:cubicBezTo>
                      <a:pt x="23" y="0"/>
                      <a:pt x="29" y="6"/>
                      <a:pt x="29" y="15"/>
                    </a:cubicBezTo>
                    <a:lnTo>
                      <a:pt x="29" y="23"/>
                    </a:lnTo>
                    <a:close/>
                  </a:path>
                </a:pathLst>
              </a:custGeom>
              <a:solidFill>
                <a:srgbClr val="013A63"/>
              </a:solidFill>
              <a:ln w="9525">
                <a:noFill/>
              </a:ln>
            </p:spPr>
            <p:txBody>
              <a:bodyPr/>
              <a:p>
                <a:endParaRPr lang="zh-CN" altLang="en-US"/>
              </a:p>
            </p:txBody>
          </p:sp>
          <p:sp>
            <p:nvSpPr>
              <p:cNvPr id="22603" name="Freeform 71"/>
              <p:cNvSpPr/>
              <p:nvPr/>
            </p:nvSpPr>
            <p:spPr>
              <a:xfrm>
                <a:off x="676" y="3123"/>
                <a:ext cx="127" cy="83"/>
              </a:xfrm>
              <a:custGeom>
                <a:avLst/>
                <a:gdLst/>
                <a:ahLst/>
                <a:cxnLst>
                  <a:cxn ang="0">
                    <a:pos x="9" y="1"/>
                  </a:cxn>
                  <a:cxn ang="0">
                    <a:pos x="4" y="1"/>
                  </a:cxn>
                  <a:cxn ang="0">
                    <a:pos x="4" y="1"/>
                  </a:cxn>
                  <a:cxn ang="0">
                    <a:pos x="0" y="1"/>
                  </a:cxn>
                  <a:cxn ang="0">
                    <a:pos x="0" y="1"/>
                  </a:cxn>
                  <a:cxn ang="0">
                    <a:pos x="4" y="0"/>
                  </a:cxn>
                  <a:cxn ang="0">
                    <a:pos x="4" y="0"/>
                  </a:cxn>
                  <a:cxn ang="0">
                    <a:pos x="9" y="1"/>
                  </a:cxn>
                  <a:cxn ang="0">
                    <a:pos x="9" y="1"/>
                  </a:cxn>
                </a:cxnLst>
                <a:pathLst>
                  <a:path w="163" h="130">
                    <a:moveTo>
                      <a:pt x="163" y="93"/>
                    </a:moveTo>
                    <a:cubicBezTo>
                      <a:pt x="163" y="113"/>
                      <a:pt x="126" y="130"/>
                      <a:pt x="81" y="130"/>
                    </a:cubicBezTo>
                    <a:cubicBezTo>
                      <a:pt x="81" y="130"/>
                      <a:pt x="81" y="130"/>
                      <a:pt x="81" y="130"/>
                    </a:cubicBezTo>
                    <a:cubicBezTo>
                      <a:pt x="36" y="130"/>
                      <a:pt x="0" y="113"/>
                      <a:pt x="0" y="93"/>
                    </a:cubicBezTo>
                    <a:cubicBezTo>
                      <a:pt x="0" y="37"/>
                      <a:pt x="0" y="37"/>
                      <a:pt x="0" y="37"/>
                    </a:cubicBezTo>
                    <a:cubicBezTo>
                      <a:pt x="0" y="16"/>
                      <a:pt x="36" y="0"/>
                      <a:pt x="81" y="0"/>
                    </a:cubicBezTo>
                    <a:cubicBezTo>
                      <a:pt x="81" y="0"/>
                      <a:pt x="81" y="0"/>
                      <a:pt x="81" y="0"/>
                    </a:cubicBezTo>
                    <a:cubicBezTo>
                      <a:pt x="126" y="0"/>
                      <a:pt x="163" y="16"/>
                      <a:pt x="163" y="37"/>
                    </a:cubicBezTo>
                    <a:lnTo>
                      <a:pt x="163" y="93"/>
                    </a:lnTo>
                    <a:close/>
                  </a:path>
                </a:pathLst>
              </a:custGeom>
              <a:solidFill>
                <a:srgbClr val="BDC9D7"/>
              </a:solidFill>
              <a:ln w="9525">
                <a:noFill/>
              </a:ln>
            </p:spPr>
            <p:txBody>
              <a:bodyPr/>
              <a:p>
                <a:endParaRPr lang="zh-CN" altLang="en-US"/>
              </a:p>
            </p:txBody>
          </p:sp>
          <p:sp>
            <p:nvSpPr>
              <p:cNvPr id="22604" name="Freeform 72"/>
              <p:cNvSpPr/>
              <p:nvPr/>
            </p:nvSpPr>
            <p:spPr>
              <a:xfrm>
                <a:off x="671" y="3126"/>
                <a:ext cx="137" cy="30"/>
              </a:xfrm>
              <a:custGeom>
                <a:avLst/>
                <a:gdLst/>
                <a:ahLst/>
                <a:cxnLst>
                  <a:cxn ang="0">
                    <a:pos x="8" y="0"/>
                  </a:cxn>
                  <a:cxn ang="0">
                    <a:pos x="8" y="1"/>
                  </a:cxn>
                  <a:cxn ang="0">
                    <a:pos x="4" y="1"/>
                  </a:cxn>
                  <a:cxn ang="0">
                    <a:pos x="0" y="1"/>
                  </a:cxn>
                  <a:cxn ang="0">
                    <a:pos x="0" y="0"/>
                  </a:cxn>
                  <a:cxn ang="0">
                    <a:pos x="4" y="0"/>
                  </a:cxn>
                  <a:cxn ang="0">
                    <a:pos x="8" y="0"/>
                  </a:cxn>
                </a:cxnLst>
                <a:pathLst>
                  <a:path w="177" h="47">
                    <a:moveTo>
                      <a:pt x="177" y="0"/>
                    </a:moveTo>
                    <a:cubicBezTo>
                      <a:pt x="177" y="0"/>
                      <a:pt x="177" y="20"/>
                      <a:pt x="177" y="23"/>
                    </a:cubicBezTo>
                    <a:cubicBezTo>
                      <a:pt x="177" y="36"/>
                      <a:pt x="137" y="47"/>
                      <a:pt x="88" y="47"/>
                    </a:cubicBezTo>
                    <a:cubicBezTo>
                      <a:pt x="39" y="47"/>
                      <a:pt x="0" y="36"/>
                      <a:pt x="0" y="23"/>
                    </a:cubicBezTo>
                    <a:cubicBezTo>
                      <a:pt x="0" y="18"/>
                      <a:pt x="0" y="0"/>
                      <a:pt x="0" y="0"/>
                    </a:cubicBezTo>
                    <a:cubicBezTo>
                      <a:pt x="0" y="0"/>
                      <a:pt x="60" y="0"/>
                      <a:pt x="88" y="0"/>
                    </a:cubicBezTo>
                    <a:cubicBezTo>
                      <a:pt x="123" y="0"/>
                      <a:pt x="177" y="0"/>
                      <a:pt x="177" y="0"/>
                    </a:cubicBezTo>
                    <a:close/>
                  </a:path>
                </a:pathLst>
              </a:custGeom>
              <a:solidFill>
                <a:srgbClr val="013A63"/>
              </a:solidFill>
              <a:ln w="9525">
                <a:noFill/>
              </a:ln>
            </p:spPr>
            <p:txBody>
              <a:bodyPr/>
              <a:p>
                <a:endParaRPr lang="zh-CN" altLang="en-US"/>
              </a:p>
            </p:txBody>
          </p:sp>
          <p:sp>
            <p:nvSpPr>
              <p:cNvPr id="22605" name="Oval 73"/>
              <p:cNvSpPr/>
              <p:nvPr/>
            </p:nvSpPr>
            <p:spPr>
              <a:xfrm>
                <a:off x="671" y="3110"/>
                <a:ext cx="137" cy="31"/>
              </a:xfrm>
              <a:prstGeom prst="ellipse">
                <a:avLst/>
              </a:prstGeom>
              <a:solidFill>
                <a:srgbClr val="5587A5"/>
              </a:solidFill>
              <a:ln w="9525">
                <a:noFill/>
              </a:ln>
            </p:spPr>
            <p:txBody>
              <a:bodyPr anchor="t" anchorCtr="0"/>
              <a:p>
                <a:endParaRPr lang="zh-CN" altLang="en-US" dirty="0">
                  <a:latin typeface="Arial" panose="020B0604020202020204" pitchFamily="34" charset="0"/>
                </a:endParaRPr>
              </a:p>
            </p:txBody>
          </p:sp>
          <p:sp>
            <p:nvSpPr>
              <p:cNvPr id="22606" name="Freeform 74"/>
              <p:cNvSpPr/>
              <p:nvPr/>
            </p:nvSpPr>
            <p:spPr>
              <a:xfrm>
                <a:off x="679" y="3028"/>
                <a:ext cx="121" cy="112"/>
              </a:xfrm>
              <a:custGeom>
                <a:avLst/>
                <a:gdLst/>
                <a:ahLst/>
                <a:cxnLst>
                  <a:cxn ang="0">
                    <a:pos x="7" y="1"/>
                  </a:cxn>
                  <a:cxn ang="0">
                    <a:pos x="1" y="1"/>
                  </a:cxn>
                  <a:cxn ang="0">
                    <a:pos x="0" y="1"/>
                  </a:cxn>
                  <a:cxn ang="0">
                    <a:pos x="3" y="0"/>
                  </a:cxn>
                  <a:cxn ang="0">
                    <a:pos x="3" y="0"/>
                  </a:cxn>
                  <a:cxn ang="0">
                    <a:pos x="7" y="1"/>
                  </a:cxn>
                  <a:cxn ang="0">
                    <a:pos x="7" y="1"/>
                  </a:cxn>
                </a:cxnLst>
                <a:pathLst>
                  <a:path w="157" h="175">
                    <a:moveTo>
                      <a:pt x="157" y="145"/>
                    </a:moveTo>
                    <a:cubicBezTo>
                      <a:pt x="157" y="175"/>
                      <a:pt x="1" y="175"/>
                      <a:pt x="1" y="145"/>
                    </a:cubicBezTo>
                    <a:cubicBezTo>
                      <a:pt x="0" y="58"/>
                      <a:pt x="0" y="58"/>
                      <a:pt x="0" y="58"/>
                    </a:cubicBezTo>
                    <a:cubicBezTo>
                      <a:pt x="0" y="28"/>
                      <a:pt x="28" y="0"/>
                      <a:pt x="78" y="0"/>
                    </a:cubicBezTo>
                    <a:cubicBezTo>
                      <a:pt x="78" y="0"/>
                      <a:pt x="78" y="0"/>
                      <a:pt x="78" y="0"/>
                    </a:cubicBezTo>
                    <a:cubicBezTo>
                      <a:pt x="134" y="0"/>
                      <a:pt x="156" y="38"/>
                      <a:pt x="156" y="62"/>
                    </a:cubicBezTo>
                    <a:lnTo>
                      <a:pt x="157" y="145"/>
                    </a:lnTo>
                    <a:close/>
                  </a:path>
                </a:pathLst>
              </a:custGeom>
              <a:solidFill>
                <a:srgbClr val="8BA6BD"/>
              </a:solidFill>
              <a:ln w="9525">
                <a:noFill/>
              </a:ln>
            </p:spPr>
            <p:txBody>
              <a:bodyPr/>
              <a:p>
                <a:endParaRPr lang="zh-CN" altLang="en-US"/>
              </a:p>
            </p:txBody>
          </p:sp>
          <p:sp>
            <p:nvSpPr>
              <p:cNvPr id="22607" name="Freeform 75"/>
              <p:cNvSpPr/>
              <p:nvPr/>
            </p:nvSpPr>
            <p:spPr>
              <a:xfrm>
                <a:off x="695" y="3028"/>
                <a:ext cx="44" cy="106"/>
              </a:xfrm>
              <a:custGeom>
                <a:avLst/>
                <a:gdLst/>
                <a:ahLst/>
                <a:cxnLst>
                  <a:cxn ang="0">
                    <a:pos x="2" y="1"/>
                  </a:cxn>
                  <a:cxn ang="0">
                    <a:pos x="2" y="1"/>
                  </a:cxn>
                  <a:cxn ang="0">
                    <a:pos x="2" y="0"/>
                  </a:cxn>
                  <a:cxn ang="0">
                    <a:pos x="2" y="0"/>
                  </a:cxn>
                  <a:cxn ang="0">
                    <a:pos x="2" y="1"/>
                  </a:cxn>
                </a:cxnLst>
                <a:pathLst>
                  <a:path w="57" h="166">
                    <a:moveTo>
                      <a:pt x="32" y="166"/>
                    </a:moveTo>
                    <a:cubicBezTo>
                      <a:pt x="21" y="165"/>
                      <a:pt x="11" y="164"/>
                      <a:pt x="3" y="161"/>
                    </a:cubicBezTo>
                    <a:cubicBezTo>
                      <a:pt x="0" y="55"/>
                      <a:pt x="7" y="0"/>
                      <a:pt x="57" y="0"/>
                    </a:cubicBezTo>
                    <a:cubicBezTo>
                      <a:pt x="57" y="0"/>
                      <a:pt x="57" y="0"/>
                      <a:pt x="57" y="0"/>
                    </a:cubicBezTo>
                    <a:cubicBezTo>
                      <a:pt x="29" y="30"/>
                      <a:pt x="33" y="124"/>
                      <a:pt x="32" y="166"/>
                    </a:cubicBezTo>
                    <a:close/>
                  </a:path>
                </a:pathLst>
              </a:custGeom>
              <a:solidFill>
                <a:srgbClr val="A5B7CA"/>
              </a:solidFill>
              <a:ln w="9525">
                <a:noFill/>
              </a:ln>
            </p:spPr>
            <p:txBody>
              <a:bodyPr/>
              <a:p>
                <a:endParaRPr lang="zh-CN" altLang="en-US"/>
              </a:p>
            </p:txBody>
          </p:sp>
          <p:sp>
            <p:nvSpPr>
              <p:cNvPr id="22608" name="Freeform 76"/>
              <p:cNvSpPr/>
              <p:nvPr/>
            </p:nvSpPr>
            <p:spPr>
              <a:xfrm>
                <a:off x="741" y="3028"/>
                <a:ext cx="44" cy="106"/>
              </a:xfrm>
              <a:custGeom>
                <a:avLst/>
                <a:gdLst/>
                <a:ahLst/>
                <a:cxnLst>
                  <a:cxn ang="0">
                    <a:pos x="2" y="1"/>
                  </a:cxn>
                  <a:cxn ang="0">
                    <a:pos x="2" y="1"/>
                  </a:cxn>
                  <a:cxn ang="0">
                    <a:pos x="0" y="0"/>
                  </a:cxn>
                  <a:cxn ang="0">
                    <a:pos x="0" y="0"/>
                  </a:cxn>
                  <a:cxn ang="0">
                    <a:pos x="2" y="1"/>
                  </a:cxn>
                </a:cxnLst>
                <a:pathLst>
                  <a:path w="57" h="166">
                    <a:moveTo>
                      <a:pt x="25" y="166"/>
                    </a:moveTo>
                    <a:cubicBezTo>
                      <a:pt x="36" y="165"/>
                      <a:pt x="46" y="164"/>
                      <a:pt x="55" y="161"/>
                    </a:cubicBezTo>
                    <a:cubicBezTo>
                      <a:pt x="57" y="55"/>
                      <a:pt x="50" y="0"/>
                      <a:pt x="0" y="0"/>
                    </a:cubicBezTo>
                    <a:cubicBezTo>
                      <a:pt x="0" y="0"/>
                      <a:pt x="0" y="0"/>
                      <a:pt x="0" y="0"/>
                    </a:cubicBezTo>
                    <a:cubicBezTo>
                      <a:pt x="28" y="30"/>
                      <a:pt x="24" y="124"/>
                      <a:pt x="25" y="166"/>
                    </a:cubicBezTo>
                    <a:close/>
                  </a:path>
                </a:pathLst>
              </a:custGeom>
              <a:solidFill>
                <a:srgbClr val="7196B1"/>
              </a:solidFill>
              <a:ln w="9525">
                <a:noFill/>
              </a:ln>
            </p:spPr>
            <p:txBody>
              <a:bodyPr/>
              <a:p>
                <a:endParaRPr lang="zh-CN" altLang="en-US"/>
              </a:p>
            </p:txBody>
          </p:sp>
          <p:sp>
            <p:nvSpPr>
              <p:cNvPr id="22609" name="Freeform 77"/>
              <p:cNvSpPr/>
              <p:nvPr/>
            </p:nvSpPr>
            <p:spPr>
              <a:xfrm>
                <a:off x="724" y="3051"/>
                <a:ext cx="61" cy="16"/>
              </a:xfrm>
              <a:custGeom>
                <a:avLst/>
                <a:gdLst/>
                <a:ahLst/>
                <a:cxnLst>
                  <a:cxn ang="0">
                    <a:pos x="0" y="1"/>
                  </a:cxn>
                  <a:cxn ang="0">
                    <a:pos x="4" y="0"/>
                  </a:cxn>
                  <a:cxn ang="0">
                    <a:pos x="0" y="1"/>
                  </a:cxn>
                </a:cxnLst>
                <a:pathLst>
                  <a:path w="78" h="23">
                    <a:moveTo>
                      <a:pt x="0" y="12"/>
                    </a:moveTo>
                    <a:cubicBezTo>
                      <a:pt x="52" y="12"/>
                      <a:pt x="77" y="0"/>
                      <a:pt x="77" y="0"/>
                    </a:cubicBezTo>
                    <a:cubicBezTo>
                      <a:pt x="78" y="3"/>
                      <a:pt x="45" y="23"/>
                      <a:pt x="0" y="12"/>
                    </a:cubicBezTo>
                    <a:close/>
                  </a:path>
                </a:pathLst>
              </a:custGeom>
              <a:solidFill>
                <a:srgbClr val="A5B7CA"/>
              </a:solidFill>
              <a:ln w="9525">
                <a:noFill/>
              </a:ln>
            </p:spPr>
            <p:txBody>
              <a:bodyPr/>
              <a:p>
                <a:endParaRPr lang="zh-CN" altLang="en-US"/>
              </a:p>
            </p:txBody>
          </p:sp>
          <p:sp>
            <p:nvSpPr>
              <p:cNvPr id="22610" name="Oval 78"/>
              <p:cNvSpPr/>
              <p:nvPr/>
            </p:nvSpPr>
            <p:spPr>
              <a:xfrm>
                <a:off x="721" y="3029"/>
                <a:ext cx="39" cy="7"/>
              </a:xfrm>
              <a:prstGeom prst="ellipse">
                <a:avLst/>
              </a:prstGeom>
              <a:solidFill>
                <a:srgbClr val="5587A5"/>
              </a:solidFill>
              <a:ln w="9525">
                <a:noFill/>
              </a:ln>
            </p:spPr>
            <p:txBody>
              <a:bodyPr anchor="t" anchorCtr="0"/>
              <a:p>
                <a:endParaRPr lang="zh-CN" altLang="en-US" dirty="0">
                  <a:latin typeface="Arial" panose="020B0604020202020204" pitchFamily="34" charset="0"/>
                </a:endParaRPr>
              </a:p>
            </p:txBody>
          </p:sp>
          <p:sp>
            <p:nvSpPr>
              <p:cNvPr id="22611" name="Oval 79"/>
              <p:cNvSpPr/>
              <p:nvPr/>
            </p:nvSpPr>
            <p:spPr>
              <a:xfrm>
                <a:off x="750" y="3144"/>
                <a:ext cx="11" cy="7"/>
              </a:xfrm>
              <a:prstGeom prst="ellipse">
                <a:avLst/>
              </a:prstGeom>
              <a:solidFill>
                <a:srgbClr val="A6ACBC"/>
              </a:solidFill>
              <a:ln w="9525">
                <a:noFill/>
              </a:ln>
            </p:spPr>
            <p:txBody>
              <a:bodyPr anchor="t" anchorCtr="0"/>
              <a:p>
                <a:endParaRPr lang="zh-CN" altLang="en-US" dirty="0">
                  <a:latin typeface="Arial" panose="020B0604020202020204" pitchFamily="34" charset="0"/>
                </a:endParaRPr>
              </a:p>
            </p:txBody>
          </p:sp>
          <p:sp>
            <p:nvSpPr>
              <p:cNvPr id="22612" name="Line 80"/>
              <p:cNvSpPr/>
              <p:nvPr/>
            </p:nvSpPr>
            <p:spPr>
              <a:xfrm>
                <a:off x="753" y="3148"/>
                <a:ext cx="5" cy="0"/>
              </a:xfrm>
              <a:prstGeom prst="line">
                <a:avLst/>
              </a:prstGeom>
              <a:ln w="3175" cap="rnd" cmpd="sng">
                <a:solidFill>
                  <a:srgbClr val="76869E"/>
                </a:solidFill>
                <a:prstDash val="solid"/>
                <a:round/>
                <a:headEnd type="none" w="med" len="med"/>
                <a:tailEnd type="none" w="med" len="med"/>
              </a:ln>
            </p:spPr>
          </p:sp>
          <p:sp>
            <p:nvSpPr>
              <p:cNvPr id="22613" name="Line 81"/>
              <p:cNvSpPr/>
              <p:nvPr/>
            </p:nvSpPr>
            <p:spPr>
              <a:xfrm>
                <a:off x="755" y="3146"/>
                <a:ext cx="1" cy="4"/>
              </a:xfrm>
              <a:prstGeom prst="line">
                <a:avLst/>
              </a:prstGeom>
              <a:ln w="3175" cap="rnd" cmpd="sng">
                <a:solidFill>
                  <a:srgbClr val="76869E"/>
                </a:solidFill>
                <a:prstDash val="solid"/>
                <a:round/>
                <a:headEnd type="none" w="med" len="med"/>
                <a:tailEnd type="none" w="med" len="med"/>
              </a:ln>
            </p:spPr>
          </p:sp>
        </p:grpSp>
        <p:sp>
          <p:nvSpPr>
            <p:cNvPr id="22614" name="Text Box 82"/>
            <p:cNvSpPr txBox="1"/>
            <p:nvPr/>
          </p:nvSpPr>
          <p:spPr>
            <a:xfrm>
              <a:off x="7291388" y="5594350"/>
              <a:ext cx="374650" cy="244475"/>
            </a:xfrm>
            <a:prstGeom prst="rect">
              <a:avLst/>
            </a:prstGeom>
            <a:noFill/>
            <a:ln w="9525">
              <a:noFill/>
            </a:ln>
          </p:spPr>
          <p:txBody>
            <a:bodyPr wrap="none" lIns="91281" tIns="45640" rIns="91281" bIns="45640" anchor="t" anchorCtr="0">
              <a:spAutoFit/>
            </a:bodyPr>
            <a:p>
              <a:pPr algn="ctr" eaLnBrk="0" hangingPunct="0"/>
              <a:r>
                <a:rPr lang="en-US" altLang="zh-CN" sz="1000" dirty="0">
                  <a:solidFill>
                    <a:schemeClr val="tx2"/>
                  </a:solidFill>
                  <a:latin typeface="微软雅黑" panose="020B0503020204020204" pitchFamily="34" charset="-122"/>
                  <a:ea typeface="微软雅黑" panose="020B0503020204020204" pitchFamily="34" charset="-122"/>
                </a:rPr>
                <a:t>IPC</a:t>
              </a:r>
              <a:endParaRPr lang="en-US" altLang="zh-CN" sz="1000" dirty="0">
                <a:solidFill>
                  <a:schemeClr val="tx2"/>
                </a:solidFill>
                <a:latin typeface="微软雅黑" panose="020B0503020204020204" pitchFamily="34" charset="-122"/>
                <a:ea typeface="微软雅黑" panose="020B0503020204020204" pitchFamily="34" charset="-122"/>
              </a:endParaRPr>
            </a:p>
          </p:txBody>
        </p:sp>
        <p:sp>
          <p:nvSpPr>
            <p:cNvPr id="22615" name="Text Box 83"/>
            <p:cNvSpPr txBox="1"/>
            <p:nvPr/>
          </p:nvSpPr>
          <p:spPr>
            <a:xfrm>
              <a:off x="6332538" y="5867400"/>
              <a:ext cx="412750" cy="228600"/>
            </a:xfrm>
            <a:prstGeom prst="rect">
              <a:avLst/>
            </a:prstGeom>
            <a:noFill/>
            <a:ln w="9525">
              <a:noFill/>
            </a:ln>
          </p:spPr>
          <p:txBody>
            <a:bodyPr wrap="none" lIns="91281" tIns="45640" rIns="91281" bIns="45640" anchor="t" anchorCtr="0">
              <a:spAutoFit/>
            </a:bodyPr>
            <a:p>
              <a:pPr algn="ctr" eaLnBrk="0" hangingPunct="0"/>
              <a:r>
                <a:rPr lang="zh-CN" altLang="en-US" sz="900" dirty="0">
                  <a:solidFill>
                    <a:schemeClr val="tx2"/>
                  </a:solidFill>
                  <a:latin typeface="微软雅黑" panose="020B0503020204020204" pitchFamily="34" charset="-122"/>
                  <a:ea typeface="微软雅黑" panose="020B0503020204020204" pitchFamily="34" charset="-122"/>
                </a:rPr>
                <a:t>警筁</a:t>
              </a:r>
              <a:endParaRPr lang="en-US" altLang="zh-CN" sz="900" dirty="0">
                <a:solidFill>
                  <a:schemeClr val="tx2"/>
                </a:solidFill>
                <a:latin typeface="微软雅黑" panose="020B0503020204020204" pitchFamily="34" charset="-122"/>
                <a:ea typeface="微软雅黑" panose="020B0503020204020204" pitchFamily="34" charset="-122"/>
              </a:endParaRPr>
            </a:p>
          </p:txBody>
        </p:sp>
        <p:sp>
          <p:nvSpPr>
            <p:cNvPr id="22616" name="Freeform 84"/>
            <p:cNvSpPr/>
            <p:nvPr/>
          </p:nvSpPr>
          <p:spPr>
            <a:xfrm>
              <a:off x="6938963" y="6107112"/>
              <a:ext cx="163512" cy="266700"/>
            </a:xfrm>
            <a:custGeom>
              <a:avLst/>
              <a:gdLst/>
              <a:ahLst/>
              <a:cxnLst>
                <a:cxn ang="0">
                  <a:pos x="0" y="0"/>
                </a:cxn>
                <a:cxn ang="0">
                  <a:pos x="2147483647" y="0"/>
                </a:cxn>
                <a:cxn ang="0">
                  <a:pos x="2147483647" y="0"/>
                </a:cxn>
                <a:cxn ang="0">
                  <a:pos x="2147483647" y="2147483647"/>
                </a:cxn>
                <a:cxn ang="0">
                  <a:pos x="2147483647" y="2147483647"/>
                </a:cxn>
                <a:cxn ang="0">
                  <a:pos x="2147483647" y="2147483647"/>
                </a:cxn>
                <a:cxn ang="0">
                  <a:pos x="0" y="2147483647"/>
                </a:cxn>
                <a:cxn ang="0">
                  <a:pos x="0" y="0"/>
                </a:cxn>
              </a:cxnLst>
              <a:pathLst>
                <a:path w="226" h="251">
                  <a:moveTo>
                    <a:pt x="0" y="0"/>
                  </a:moveTo>
                  <a:cubicBezTo>
                    <a:pt x="21" y="0"/>
                    <a:pt x="42" y="0"/>
                    <a:pt x="63" y="0"/>
                  </a:cubicBezTo>
                  <a:cubicBezTo>
                    <a:pt x="120" y="0"/>
                    <a:pt x="226" y="0"/>
                    <a:pt x="226" y="0"/>
                  </a:cubicBezTo>
                  <a:cubicBezTo>
                    <a:pt x="226" y="251"/>
                    <a:pt x="226" y="251"/>
                    <a:pt x="226" y="251"/>
                  </a:cubicBezTo>
                  <a:cubicBezTo>
                    <a:pt x="226" y="251"/>
                    <a:pt x="114" y="251"/>
                    <a:pt x="59" y="251"/>
                  </a:cubicBezTo>
                  <a:cubicBezTo>
                    <a:pt x="42" y="251"/>
                    <a:pt x="25" y="251"/>
                    <a:pt x="9" y="251"/>
                  </a:cubicBezTo>
                  <a:cubicBezTo>
                    <a:pt x="6" y="251"/>
                    <a:pt x="3" y="251"/>
                    <a:pt x="0" y="251"/>
                  </a:cubicBezTo>
                  <a:cubicBezTo>
                    <a:pt x="0" y="0"/>
                    <a:pt x="0" y="0"/>
                    <a:pt x="0" y="0"/>
                  </a:cubicBezTo>
                </a:path>
              </a:pathLst>
            </a:custGeom>
            <a:solidFill>
              <a:srgbClr val="BDC9D7"/>
            </a:solidFill>
            <a:ln w="9525">
              <a:noFill/>
            </a:ln>
          </p:spPr>
          <p:txBody>
            <a:bodyPr/>
            <a:p>
              <a:endParaRPr lang="zh-CN" altLang="en-US"/>
            </a:p>
          </p:txBody>
        </p:sp>
        <p:sp>
          <p:nvSpPr>
            <p:cNvPr id="22617" name="Line 85"/>
            <p:cNvSpPr/>
            <p:nvPr/>
          </p:nvSpPr>
          <p:spPr>
            <a:xfrm>
              <a:off x="6938963" y="6083300"/>
              <a:ext cx="0" cy="0"/>
            </a:xfrm>
            <a:prstGeom prst="line">
              <a:avLst/>
            </a:prstGeom>
            <a:ln w="9525">
              <a:noFill/>
            </a:ln>
          </p:spPr>
        </p:sp>
        <p:sp>
          <p:nvSpPr>
            <p:cNvPr id="22618" name="Line 86"/>
            <p:cNvSpPr/>
            <p:nvPr/>
          </p:nvSpPr>
          <p:spPr>
            <a:xfrm>
              <a:off x="6938963" y="6083300"/>
              <a:ext cx="0" cy="0"/>
            </a:xfrm>
            <a:prstGeom prst="line">
              <a:avLst/>
            </a:prstGeom>
            <a:ln w="9525">
              <a:noFill/>
            </a:ln>
          </p:spPr>
        </p:sp>
        <p:sp>
          <p:nvSpPr>
            <p:cNvPr id="22619" name="Freeform 87"/>
            <p:cNvSpPr/>
            <p:nvPr/>
          </p:nvSpPr>
          <p:spPr>
            <a:xfrm>
              <a:off x="6951663" y="6122987"/>
              <a:ext cx="138112" cy="234950"/>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0"/>
                </a:cxn>
                <a:cxn ang="0">
                  <a:pos x="2147483647" y="0"/>
                </a:cxn>
              </a:cxnLst>
              <a:pathLst>
                <a:path w="190" h="220">
                  <a:moveTo>
                    <a:pt x="1" y="0"/>
                  </a:moveTo>
                  <a:cubicBezTo>
                    <a:pt x="1" y="31"/>
                    <a:pt x="1" y="210"/>
                    <a:pt x="1" y="215"/>
                  </a:cubicBezTo>
                  <a:cubicBezTo>
                    <a:pt x="1" y="217"/>
                    <a:pt x="0" y="220"/>
                    <a:pt x="2" y="220"/>
                  </a:cubicBezTo>
                  <a:cubicBezTo>
                    <a:pt x="49" y="220"/>
                    <a:pt x="96" y="220"/>
                    <a:pt x="143" y="220"/>
                  </a:cubicBezTo>
                  <a:cubicBezTo>
                    <a:pt x="159" y="220"/>
                    <a:pt x="174" y="220"/>
                    <a:pt x="190" y="220"/>
                  </a:cubicBezTo>
                  <a:cubicBezTo>
                    <a:pt x="190" y="0"/>
                    <a:pt x="190" y="0"/>
                    <a:pt x="190" y="0"/>
                  </a:cubicBezTo>
                  <a:cubicBezTo>
                    <a:pt x="173" y="0"/>
                    <a:pt x="156" y="0"/>
                    <a:pt x="139" y="0"/>
                  </a:cubicBezTo>
                  <a:cubicBezTo>
                    <a:pt x="93" y="0"/>
                    <a:pt x="48" y="0"/>
                    <a:pt x="2" y="0"/>
                  </a:cubicBezTo>
                  <a:cubicBezTo>
                    <a:pt x="1" y="0"/>
                    <a:pt x="1" y="0"/>
                    <a:pt x="1" y="0"/>
                  </a:cubicBezTo>
                </a:path>
              </a:pathLst>
            </a:custGeom>
            <a:solidFill>
              <a:srgbClr val="466488"/>
            </a:solidFill>
            <a:ln w="9525">
              <a:noFill/>
            </a:ln>
          </p:spPr>
          <p:txBody>
            <a:bodyPr/>
            <a:p>
              <a:endParaRPr lang="zh-CN" altLang="en-US"/>
            </a:p>
          </p:txBody>
        </p:sp>
        <p:sp>
          <p:nvSpPr>
            <p:cNvPr id="22620" name="Freeform 88"/>
            <p:cNvSpPr/>
            <p:nvPr/>
          </p:nvSpPr>
          <p:spPr>
            <a:xfrm>
              <a:off x="6961188" y="6140450"/>
              <a:ext cx="134937" cy="19843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186" h="187">
                  <a:moveTo>
                    <a:pt x="60" y="6"/>
                  </a:moveTo>
                  <a:cubicBezTo>
                    <a:pt x="45" y="22"/>
                    <a:pt x="29" y="37"/>
                    <a:pt x="13" y="53"/>
                  </a:cubicBezTo>
                  <a:cubicBezTo>
                    <a:pt x="9" y="57"/>
                    <a:pt x="4" y="61"/>
                    <a:pt x="2" y="67"/>
                  </a:cubicBezTo>
                  <a:cubicBezTo>
                    <a:pt x="0" y="72"/>
                    <a:pt x="2" y="77"/>
                    <a:pt x="6" y="81"/>
                  </a:cubicBezTo>
                  <a:cubicBezTo>
                    <a:pt x="37" y="113"/>
                    <a:pt x="69" y="145"/>
                    <a:pt x="101" y="177"/>
                  </a:cubicBezTo>
                  <a:cubicBezTo>
                    <a:pt x="104" y="180"/>
                    <a:pt x="107" y="184"/>
                    <a:pt x="111" y="185"/>
                  </a:cubicBezTo>
                  <a:cubicBezTo>
                    <a:pt x="117" y="187"/>
                    <a:pt x="123" y="186"/>
                    <a:pt x="127" y="182"/>
                  </a:cubicBezTo>
                  <a:cubicBezTo>
                    <a:pt x="143" y="165"/>
                    <a:pt x="160" y="149"/>
                    <a:pt x="176" y="133"/>
                  </a:cubicBezTo>
                  <a:cubicBezTo>
                    <a:pt x="180" y="129"/>
                    <a:pt x="185" y="125"/>
                    <a:pt x="186" y="120"/>
                  </a:cubicBezTo>
                  <a:cubicBezTo>
                    <a:pt x="186" y="114"/>
                    <a:pt x="185" y="110"/>
                    <a:pt x="181" y="106"/>
                  </a:cubicBezTo>
                  <a:cubicBezTo>
                    <a:pt x="166" y="91"/>
                    <a:pt x="152" y="76"/>
                    <a:pt x="137" y="61"/>
                  </a:cubicBezTo>
                  <a:cubicBezTo>
                    <a:pt x="120" y="44"/>
                    <a:pt x="103" y="27"/>
                    <a:pt x="86" y="10"/>
                  </a:cubicBezTo>
                  <a:cubicBezTo>
                    <a:pt x="83" y="7"/>
                    <a:pt x="80" y="4"/>
                    <a:pt x="76" y="2"/>
                  </a:cubicBezTo>
                  <a:cubicBezTo>
                    <a:pt x="71" y="0"/>
                    <a:pt x="64" y="2"/>
                    <a:pt x="60" y="6"/>
                  </a:cubicBezTo>
                </a:path>
              </a:pathLst>
            </a:custGeom>
            <a:solidFill>
              <a:srgbClr val="8BA6BD"/>
            </a:solidFill>
            <a:ln w="9525">
              <a:noFill/>
            </a:ln>
          </p:spPr>
          <p:txBody>
            <a:bodyPr/>
            <a:p>
              <a:endParaRPr lang="zh-CN" altLang="en-US"/>
            </a:p>
          </p:txBody>
        </p:sp>
        <p:sp>
          <p:nvSpPr>
            <p:cNvPr id="22621" name="Text Box 89"/>
            <p:cNvSpPr txBox="1"/>
            <p:nvPr/>
          </p:nvSpPr>
          <p:spPr>
            <a:xfrm>
              <a:off x="7500938" y="5167312"/>
              <a:ext cx="388937" cy="365125"/>
            </a:xfrm>
            <a:prstGeom prst="rect">
              <a:avLst/>
            </a:prstGeom>
            <a:noFill/>
            <a:ln w="9525">
              <a:noFill/>
            </a:ln>
          </p:spPr>
          <p:txBody>
            <a:bodyPr lIns="91281" tIns="45640" rIns="91281" bIns="45640" anchor="t" anchorCtr="0">
              <a:spAutoFit/>
            </a:bodyPr>
            <a:p>
              <a:pPr algn="ctr" eaLnBrk="0" hangingPunct="0"/>
              <a:r>
                <a:rPr lang="zh-CN" altLang="en-US" sz="900" dirty="0">
                  <a:solidFill>
                    <a:schemeClr val="tx2"/>
                  </a:solidFill>
                  <a:latin typeface="微软雅黑" panose="020B0503020204020204" pitchFamily="34" charset="-122"/>
                  <a:ea typeface="微软雅黑" panose="020B0503020204020204" pitchFamily="34" charset="-122"/>
                </a:rPr>
                <a:t>红外</a:t>
              </a:r>
              <a:endParaRPr lang="zh-CN" altLang="en-US" sz="900" dirty="0">
                <a:solidFill>
                  <a:schemeClr val="tx2"/>
                </a:solidFill>
                <a:latin typeface="微软雅黑" panose="020B0503020204020204" pitchFamily="34" charset="-122"/>
                <a:ea typeface="微软雅黑" panose="020B0503020204020204" pitchFamily="34" charset="-122"/>
              </a:endParaRPr>
            </a:p>
          </p:txBody>
        </p:sp>
        <p:sp>
          <p:nvSpPr>
            <p:cNvPr id="22622" name="Text Box 90"/>
            <p:cNvSpPr txBox="1"/>
            <p:nvPr/>
          </p:nvSpPr>
          <p:spPr>
            <a:xfrm>
              <a:off x="6834188" y="6364287"/>
              <a:ext cx="412750" cy="228600"/>
            </a:xfrm>
            <a:prstGeom prst="rect">
              <a:avLst/>
            </a:prstGeom>
            <a:noFill/>
            <a:ln w="9525">
              <a:noFill/>
            </a:ln>
          </p:spPr>
          <p:txBody>
            <a:bodyPr wrap="none" lIns="91281" tIns="45640" rIns="91281" bIns="45640" anchor="t" anchorCtr="0">
              <a:spAutoFit/>
            </a:bodyPr>
            <a:p>
              <a:pPr algn="ctr" eaLnBrk="0" hangingPunct="0"/>
              <a:r>
                <a:rPr lang="zh-CN" altLang="en-US" sz="900" dirty="0">
                  <a:solidFill>
                    <a:schemeClr val="tx2"/>
                  </a:solidFill>
                  <a:latin typeface="微软雅黑" panose="020B0503020204020204" pitchFamily="34" charset="-122"/>
                  <a:ea typeface="微软雅黑" panose="020B0503020204020204" pitchFamily="34" charset="-122"/>
                </a:rPr>
                <a:t>门磁</a:t>
              </a:r>
              <a:endParaRPr lang="zh-CN" altLang="en-US" sz="900" dirty="0">
                <a:solidFill>
                  <a:schemeClr val="tx2"/>
                </a:solidFill>
                <a:latin typeface="微软雅黑" panose="020B0503020204020204" pitchFamily="34" charset="-122"/>
                <a:ea typeface="微软雅黑" panose="020B0503020204020204" pitchFamily="34" charset="-122"/>
              </a:endParaRPr>
            </a:p>
          </p:txBody>
        </p:sp>
        <p:grpSp>
          <p:nvGrpSpPr>
            <p:cNvPr id="22623" name="Group 91"/>
            <p:cNvGrpSpPr/>
            <p:nvPr/>
          </p:nvGrpSpPr>
          <p:grpSpPr>
            <a:xfrm flipH="1">
              <a:off x="7056438" y="5516562"/>
              <a:ext cx="293687" cy="300038"/>
              <a:chOff x="3229" y="3501"/>
              <a:chExt cx="723" cy="798"/>
            </a:xfrm>
          </p:grpSpPr>
          <p:sp>
            <p:nvSpPr>
              <p:cNvPr id="22624" name="Freeform 92"/>
              <p:cNvSpPr/>
              <p:nvPr/>
            </p:nvSpPr>
            <p:spPr>
              <a:xfrm>
                <a:off x="3790" y="3501"/>
                <a:ext cx="40" cy="314"/>
              </a:xfrm>
              <a:custGeom>
                <a:avLst/>
                <a:gdLst/>
                <a:ahLst/>
                <a:cxnLst>
                  <a:cxn ang="0">
                    <a:pos x="8192" y="622592"/>
                  </a:cxn>
                  <a:cxn ang="0">
                    <a:pos x="4096" y="389120"/>
                  </a:cxn>
                  <a:cxn ang="0">
                    <a:pos x="4096" y="126976"/>
                  </a:cxn>
                  <a:cxn ang="0">
                    <a:pos x="0" y="24576"/>
                  </a:cxn>
                  <a:cxn ang="0">
                    <a:pos x="28672" y="0"/>
                  </a:cxn>
                  <a:cxn ang="0">
                    <a:pos x="61440" y="24576"/>
                  </a:cxn>
                  <a:cxn ang="0">
                    <a:pos x="65536" y="139264"/>
                  </a:cxn>
                  <a:cxn ang="0">
                    <a:pos x="69632" y="380928"/>
                  </a:cxn>
                  <a:cxn ang="0">
                    <a:pos x="77824" y="643072"/>
                  </a:cxn>
                  <a:cxn ang="0">
                    <a:pos x="8192" y="622592"/>
                  </a:cxn>
                </a:cxnLst>
                <a:pathLst>
                  <a:path w="20" h="157">
                    <a:moveTo>
                      <a:pt x="2" y="152"/>
                    </a:moveTo>
                    <a:cubicBezTo>
                      <a:pt x="2" y="152"/>
                      <a:pt x="1" y="116"/>
                      <a:pt x="1" y="95"/>
                    </a:cubicBezTo>
                    <a:cubicBezTo>
                      <a:pt x="2" y="74"/>
                      <a:pt x="1" y="56"/>
                      <a:pt x="1" y="31"/>
                    </a:cubicBezTo>
                    <a:cubicBezTo>
                      <a:pt x="0" y="6"/>
                      <a:pt x="0" y="6"/>
                      <a:pt x="0" y="6"/>
                    </a:cubicBezTo>
                    <a:cubicBezTo>
                      <a:pt x="0" y="6"/>
                      <a:pt x="1" y="0"/>
                      <a:pt x="7" y="0"/>
                    </a:cubicBezTo>
                    <a:cubicBezTo>
                      <a:pt x="14" y="0"/>
                      <a:pt x="15" y="5"/>
                      <a:pt x="15" y="6"/>
                    </a:cubicBezTo>
                    <a:cubicBezTo>
                      <a:pt x="16" y="8"/>
                      <a:pt x="16" y="34"/>
                      <a:pt x="16" y="34"/>
                    </a:cubicBezTo>
                    <a:cubicBezTo>
                      <a:pt x="16" y="34"/>
                      <a:pt x="16" y="91"/>
                      <a:pt x="17" y="93"/>
                    </a:cubicBezTo>
                    <a:cubicBezTo>
                      <a:pt x="17" y="93"/>
                      <a:pt x="20" y="145"/>
                      <a:pt x="19" y="157"/>
                    </a:cubicBezTo>
                    <a:lnTo>
                      <a:pt x="2" y="152"/>
                    </a:lnTo>
                    <a:close/>
                  </a:path>
                </a:pathLst>
              </a:custGeom>
              <a:solidFill>
                <a:srgbClr val="76869E"/>
              </a:solidFill>
              <a:ln w="9525">
                <a:noFill/>
              </a:ln>
            </p:spPr>
            <p:txBody>
              <a:bodyPr/>
              <a:p>
                <a:endParaRPr lang="zh-CN" altLang="en-US"/>
              </a:p>
            </p:txBody>
          </p:sp>
          <p:sp>
            <p:nvSpPr>
              <p:cNvPr id="22625" name="Freeform 93"/>
              <p:cNvSpPr/>
              <p:nvPr/>
            </p:nvSpPr>
            <p:spPr>
              <a:xfrm>
                <a:off x="3804" y="3501"/>
                <a:ext cx="26" cy="314"/>
              </a:xfrm>
              <a:custGeom>
                <a:avLst/>
                <a:gdLst/>
                <a:ahLst/>
                <a:cxnLst>
                  <a:cxn ang="0">
                    <a:pos x="12288" y="638976"/>
                  </a:cxn>
                  <a:cxn ang="0">
                    <a:pos x="0" y="0"/>
                  </a:cxn>
                  <a:cxn ang="0">
                    <a:pos x="32768" y="24576"/>
                  </a:cxn>
                  <a:cxn ang="0">
                    <a:pos x="36864" y="139264"/>
                  </a:cxn>
                  <a:cxn ang="0">
                    <a:pos x="40960" y="380928"/>
                  </a:cxn>
                  <a:cxn ang="0">
                    <a:pos x="49152" y="643072"/>
                  </a:cxn>
                  <a:cxn ang="0">
                    <a:pos x="12288" y="638976"/>
                  </a:cxn>
                </a:cxnLst>
                <a:pathLst>
                  <a:path w="13" h="157">
                    <a:moveTo>
                      <a:pt x="3" y="156"/>
                    </a:moveTo>
                    <a:cubicBezTo>
                      <a:pt x="3" y="156"/>
                      <a:pt x="3" y="76"/>
                      <a:pt x="0" y="0"/>
                    </a:cubicBezTo>
                    <a:cubicBezTo>
                      <a:pt x="7" y="0"/>
                      <a:pt x="8" y="5"/>
                      <a:pt x="8" y="6"/>
                    </a:cubicBezTo>
                    <a:cubicBezTo>
                      <a:pt x="9" y="8"/>
                      <a:pt x="9" y="34"/>
                      <a:pt x="9" y="34"/>
                    </a:cubicBezTo>
                    <a:cubicBezTo>
                      <a:pt x="9" y="34"/>
                      <a:pt x="9" y="91"/>
                      <a:pt x="10" y="93"/>
                    </a:cubicBezTo>
                    <a:cubicBezTo>
                      <a:pt x="10" y="93"/>
                      <a:pt x="13" y="145"/>
                      <a:pt x="12" y="157"/>
                    </a:cubicBezTo>
                    <a:lnTo>
                      <a:pt x="3" y="156"/>
                    </a:lnTo>
                    <a:close/>
                  </a:path>
                </a:pathLst>
              </a:custGeom>
              <a:solidFill>
                <a:srgbClr val="5E7590"/>
              </a:solidFill>
              <a:ln w="9525">
                <a:noFill/>
              </a:ln>
            </p:spPr>
            <p:txBody>
              <a:bodyPr/>
              <a:p>
                <a:endParaRPr lang="zh-CN" altLang="en-US"/>
              </a:p>
            </p:txBody>
          </p:sp>
          <p:sp>
            <p:nvSpPr>
              <p:cNvPr id="22626" name="Freeform 94"/>
              <p:cNvSpPr/>
              <p:nvPr/>
            </p:nvSpPr>
            <p:spPr>
              <a:xfrm>
                <a:off x="3293" y="3953"/>
                <a:ext cx="114" cy="182"/>
              </a:xfrm>
              <a:custGeom>
                <a:avLst/>
                <a:gdLst/>
                <a:ahLst/>
                <a:cxnLst>
                  <a:cxn ang="0">
                    <a:pos x="102400" y="0"/>
                  </a:cxn>
                  <a:cxn ang="0">
                    <a:pos x="16384" y="53248"/>
                  </a:cxn>
                  <a:cxn ang="0">
                    <a:pos x="20480" y="278528"/>
                  </a:cxn>
                  <a:cxn ang="0">
                    <a:pos x="233472" y="172032"/>
                  </a:cxn>
                  <a:cxn ang="0">
                    <a:pos x="102400" y="0"/>
                  </a:cxn>
                </a:cxnLst>
                <a:pathLst>
                  <a:path w="57" h="91">
                    <a:moveTo>
                      <a:pt x="25" y="0"/>
                    </a:moveTo>
                    <a:cubicBezTo>
                      <a:pt x="25" y="0"/>
                      <a:pt x="9" y="3"/>
                      <a:pt x="4" y="13"/>
                    </a:cubicBezTo>
                    <a:cubicBezTo>
                      <a:pt x="0" y="25"/>
                      <a:pt x="3" y="45"/>
                      <a:pt x="5" y="68"/>
                    </a:cubicBezTo>
                    <a:cubicBezTo>
                      <a:pt x="5" y="91"/>
                      <a:pt x="57" y="42"/>
                      <a:pt x="57" y="42"/>
                    </a:cubicBezTo>
                    <a:lnTo>
                      <a:pt x="25" y="0"/>
                    </a:lnTo>
                    <a:close/>
                  </a:path>
                </a:pathLst>
              </a:custGeom>
              <a:solidFill>
                <a:srgbClr val="C8D2DD"/>
              </a:solidFill>
              <a:ln w="9525">
                <a:noFill/>
              </a:ln>
            </p:spPr>
            <p:txBody>
              <a:bodyPr/>
              <a:p>
                <a:endParaRPr lang="zh-CN" altLang="en-US"/>
              </a:p>
            </p:txBody>
          </p:sp>
          <p:sp>
            <p:nvSpPr>
              <p:cNvPr id="22627" name="Freeform 95"/>
              <p:cNvSpPr/>
              <p:nvPr/>
            </p:nvSpPr>
            <p:spPr>
              <a:xfrm>
                <a:off x="3708" y="3781"/>
                <a:ext cx="244" cy="270"/>
              </a:xfrm>
              <a:custGeom>
                <a:avLst/>
                <a:gdLst/>
                <a:ahLst/>
                <a:cxnLst>
                  <a:cxn ang="0">
                    <a:pos x="462848" y="552960"/>
                  </a:cxn>
                  <a:cxn ang="0">
                    <a:pos x="475136" y="548864"/>
                  </a:cxn>
                  <a:cxn ang="0">
                    <a:pos x="495616" y="520192"/>
                  </a:cxn>
                  <a:cxn ang="0">
                    <a:pos x="499712" y="487424"/>
                  </a:cxn>
                  <a:cxn ang="0">
                    <a:pos x="487424" y="487424"/>
                  </a:cxn>
                  <a:cxn ang="0">
                    <a:pos x="487424" y="430080"/>
                  </a:cxn>
                  <a:cxn ang="0">
                    <a:pos x="479232" y="425984"/>
                  </a:cxn>
                  <a:cxn ang="0">
                    <a:pos x="483328" y="294912"/>
                  </a:cxn>
                  <a:cxn ang="0">
                    <a:pos x="491520" y="290816"/>
                  </a:cxn>
                  <a:cxn ang="0">
                    <a:pos x="487424" y="192512"/>
                  </a:cxn>
                  <a:cxn ang="0">
                    <a:pos x="499712" y="192512"/>
                  </a:cxn>
                  <a:cxn ang="0">
                    <a:pos x="499712" y="159744"/>
                  </a:cxn>
                  <a:cxn ang="0">
                    <a:pos x="475136" y="135168"/>
                  </a:cxn>
                  <a:cxn ang="0">
                    <a:pos x="454656" y="139264"/>
                  </a:cxn>
                  <a:cxn ang="0">
                    <a:pos x="425984" y="122880"/>
                  </a:cxn>
                  <a:cxn ang="0">
                    <a:pos x="421888" y="102400"/>
                  </a:cxn>
                  <a:cxn ang="0">
                    <a:pos x="405504" y="81920"/>
                  </a:cxn>
                  <a:cxn ang="0">
                    <a:pos x="364544" y="77824"/>
                  </a:cxn>
                  <a:cxn ang="0">
                    <a:pos x="16384" y="0"/>
                  </a:cxn>
                  <a:cxn ang="0">
                    <a:pos x="0" y="69632"/>
                  </a:cxn>
                  <a:cxn ang="0">
                    <a:pos x="462848" y="552960"/>
                  </a:cxn>
                </a:cxnLst>
                <a:pathLst>
                  <a:path w="122" h="135">
                    <a:moveTo>
                      <a:pt x="113" y="135"/>
                    </a:moveTo>
                    <a:cubicBezTo>
                      <a:pt x="116" y="134"/>
                      <a:pt x="116" y="134"/>
                      <a:pt x="116" y="134"/>
                    </a:cubicBezTo>
                    <a:cubicBezTo>
                      <a:pt x="121" y="127"/>
                      <a:pt x="121" y="127"/>
                      <a:pt x="121" y="127"/>
                    </a:cubicBezTo>
                    <a:cubicBezTo>
                      <a:pt x="122" y="119"/>
                      <a:pt x="122" y="119"/>
                      <a:pt x="122" y="119"/>
                    </a:cubicBezTo>
                    <a:cubicBezTo>
                      <a:pt x="119" y="119"/>
                      <a:pt x="119" y="119"/>
                      <a:pt x="119" y="119"/>
                    </a:cubicBezTo>
                    <a:cubicBezTo>
                      <a:pt x="119" y="105"/>
                      <a:pt x="119" y="105"/>
                      <a:pt x="119" y="105"/>
                    </a:cubicBezTo>
                    <a:cubicBezTo>
                      <a:pt x="117" y="104"/>
                      <a:pt x="117" y="104"/>
                      <a:pt x="117" y="104"/>
                    </a:cubicBezTo>
                    <a:cubicBezTo>
                      <a:pt x="118" y="72"/>
                      <a:pt x="118" y="72"/>
                      <a:pt x="118" y="72"/>
                    </a:cubicBezTo>
                    <a:cubicBezTo>
                      <a:pt x="120" y="71"/>
                      <a:pt x="120" y="71"/>
                      <a:pt x="120" y="71"/>
                    </a:cubicBezTo>
                    <a:cubicBezTo>
                      <a:pt x="119" y="47"/>
                      <a:pt x="119" y="47"/>
                      <a:pt x="119" y="47"/>
                    </a:cubicBezTo>
                    <a:cubicBezTo>
                      <a:pt x="122" y="47"/>
                      <a:pt x="122" y="47"/>
                      <a:pt x="122" y="47"/>
                    </a:cubicBezTo>
                    <a:cubicBezTo>
                      <a:pt x="122" y="39"/>
                      <a:pt x="122" y="39"/>
                      <a:pt x="122" y="39"/>
                    </a:cubicBezTo>
                    <a:cubicBezTo>
                      <a:pt x="116" y="33"/>
                      <a:pt x="116" y="33"/>
                      <a:pt x="116" y="33"/>
                    </a:cubicBezTo>
                    <a:cubicBezTo>
                      <a:pt x="111" y="34"/>
                      <a:pt x="111" y="34"/>
                      <a:pt x="111" y="34"/>
                    </a:cubicBezTo>
                    <a:cubicBezTo>
                      <a:pt x="104" y="30"/>
                      <a:pt x="104" y="30"/>
                      <a:pt x="104" y="30"/>
                    </a:cubicBezTo>
                    <a:cubicBezTo>
                      <a:pt x="103" y="25"/>
                      <a:pt x="103" y="25"/>
                      <a:pt x="103" y="25"/>
                    </a:cubicBezTo>
                    <a:cubicBezTo>
                      <a:pt x="99" y="20"/>
                      <a:pt x="99" y="20"/>
                      <a:pt x="99" y="20"/>
                    </a:cubicBezTo>
                    <a:cubicBezTo>
                      <a:pt x="89" y="19"/>
                      <a:pt x="89" y="19"/>
                      <a:pt x="89" y="19"/>
                    </a:cubicBezTo>
                    <a:cubicBezTo>
                      <a:pt x="89" y="19"/>
                      <a:pt x="27" y="2"/>
                      <a:pt x="4" y="0"/>
                    </a:cubicBezTo>
                    <a:cubicBezTo>
                      <a:pt x="4" y="9"/>
                      <a:pt x="0" y="17"/>
                      <a:pt x="0" y="17"/>
                    </a:cubicBezTo>
                    <a:lnTo>
                      <a:pt x="113" y="135"/>
                    </a:lnTo>
                    <a:close/>
                  </a:path>
                </a:pathLst>
              </a:custGeom>
              <a:solidFill>
                <a:srgbClr val="013A63"/>
              </a:solidFill>
              <a:ln w="9525">
                <a:noFill/>
              </a:ln>
            </p:spPr>
            <p:txBody>
              <a:bodyPr/>
              <a:p>
                <a:endParaRPr lang="zh-CN" altLang="en-US"/>
              </a:p>
            </p:txBody>
          </p:sp>
          <p:sp>
            <p:nvSpPr>
              <p:cNvPr id="22628" name="Freeform 96"/>
              <p:cNvSpPr/>
              <p:nvPr/>
            </p:nvSpPr>
            <p:spPr>
              <a:xfrm>
                <a:off x="3313" y="3931"/>
                <a:ext cx="223" cy="342"/>
              </a:xfrm>
              <a:custGeom>
                <a:avLst/>
                <a:gdLst/>
                <a:ahLst/>
                <a:cxnLst>
                  <a:cxn ang="0">
                    <a:pos x="111510" y="0"/>
                  </a:cxn>
                  <a:cxn ang="0">
                    <a:pos x="0" y="143360"/>
                  </a:cxn>
                  <a:cxn ang="0">
                    <a:pos x="12689" y="569344"/>
                  </a:cxn>
                  <a:cxn ang="0">
                    <a:pos x="415272" y="700416"/>
                  </a:cxn>
                  <a:cxn ang="0">
                    <a:pos x="475494" y="114688"/>
                  </a:cxn>
                  <a:cxn ang="0">
                    <a:pos x="479777" y="53248"/>
                  </a:cxn>
                  <a:cxn ang="0">
                    <a:pos x="111510" y="0"/>
                  </a:cxn>
                </a:cxnLst>
                <a:pathLst>
                  <a:path w="111" h="171">
                    <a:moveTo>
                      <a:pt x="26" y="0"/>
                    </a:moveTo>
                    <a:cubicBezTo>
                      <a:pt x="26" y="0"/>
                      <a:pt x="0" y="11"/>
                      <a:pt x="0" y="35"/>
                    </a:cubicBezTo>
                    <a:cubicBezTo>
                      <a:pt x="3" y="139"/>
                      <a:pt x="3" y="139"/>
                      <a:pt x="3" y="139"/>
                    </a:cubicBezTo>
                    <a:cubicBezTo>
                      <a:pt x="96" y="171"/>
                      <a:pt x="96" y="171"/>
                      <a:pt x="96" y="171"/>
                    </a:cubicBezTo>
                    <a:cubicBezTo>
                      <a:pt x="110" y="28"/>
                      <a:pt x="110" y="28"/>
                      <a:pt x="110" y="28"/>
                    </a:cubicBezTo>
                    <a:cubicBezTo>
                      <a:pt x="111" y="13"/>
                      <a:pt x="111" y="13"/>
                      <a:pt x="111" y="13"/>
                    </a:cubicBezTo>
                    <a:cubicBezTo>
                      <a:pt x="26" y="0"/>
                      <a:pt x="26" y="0"/>
                      <a:pt x="26" y="0"/>
                    </a:cubicBezTo>
                  </a:path>
                </a:pathLst>
              </a:custGeom>
              <a:solidFill>
                <a:srgbClr val="5E7590"/>
              </a:solidFill>
              <a:ln w="9525">
                <a:noFill/>
              </a:ln>
            </p:spPr>
            <p:txBody>
              <a:bodyPr/>
              <a:p>
                <a:endParaRPr lang="zh-CN" altLang="en-US"/>
              </a:p>
            </p:txBody>
          </p:sp>
          <p:sp>
            <p:nvSpPr>
              <p:cNvPr id="22629" name="Freeform 97"/>
              <p:cNvSpPr/>
              <p:nvPr/>
            </p:nvSpPr>
            <p:spPr>
              <a:xfrm>
                <a:off x="3313" y="3931"/>
                <a:ext cx="223" cy="144"/>
              </a:xfrm>
              <a:custGeom>
                <a:avLst/>
                <a:gdLst/>
                <a:ahLst/>
                <a:cxnLst>
                  <a:cxn ang="0">
                    <a:pos x="111510" y="0"/>
                  </a:cxn>
                  <a:cxn ang="0">
                    <a:pos x="0" y="143360"/>
                  </a:cxn>
                  <a:cxn ang="0">
                    <a:pos x="450068" y="294912"/>
                  </a:cxn>
                  <a:cxn ang="0">
                    <a:pos x="475494" y="114688"/>
                  </a:cxn>
                  <a:cxn ang="0">
                    <a:pos x="479777" y="53248"/>
                  </a:cxn>
                  <a:cxn ang="0">
                    <a:pos x="111510" y="0"/>
                  </a:cxn>
                </a:cxnLst>
                <a:pathLst>
                  <a:path w="111" h="72">
                    <a:moveTo>
                      <a:pt x="26" y="0"/>
                    </a:moveTo>
                    <a:cubicBezTo>
                      <a:pt x="26" y="0"/>
                      <a:pt x="0" y="11"/>
                      <a:pt x="0" y="35"/>
                    </a:cubicBezTo>
                    <a:cubicBezTo>
                      <a:pt x="104" y="72"/>
                      <a:pt x="104" y="72"/>
                      <a:pt x="104" y="72"/>
                    </a:cubicBezTo>
                    <a:cubicBezTo>
                      <a:pt x="110" y="28"/>
                      <a:pt x="110" y="28"/>
                      <a:pt x="110" y="28"/>
                    </a:cubicBezTo>
                    <a:cubicBezTo>
                      <a:pt x="111" y="13"/>
                      <a:pt x="111" y="13"/>
                      <a:pt x="111" y="13"/>
                    </a:cubicBezTo>
                    <a:cubicBezTo>
                      <a:pt x="26" y="0"/>
                      <a:pt x="26" y="0"/>
                      <a:pt x="26" y="0"/>
                    </a:cubicBezTo>
                  </a:path>
                </a:pathLst>
              </a:custGeom>
              <a:solidFill>
                <a:srgbClr val="76869E"/>
              </a:solidFill>
              <a:ln w="9525">
                <a:noFill/>
              </a:ln>
            </p:spPr>
            <p:txBody>
              <a:bodyPr/>
              <a:p>
                <a:endParaRPr lang="zh-CN" altLang="en-US"/>
              </a:p>
            </p:txBody>
          </p:sp>
          <p:sp>
            <p:nvSpPr>
              <p:cNvPr id="22630" name="Freeform 98"/>
              <p:cNvSpPr/>
              <p:nvPr/>
            </p:nvSpPr>
            <p:spPr>
              <a:xfrm>
                <a:off x="3476" y="3819"/>
                <a:ext cx="446" cy="480"/>
              </a:xfrm>
              <a:custGeom>
                <a:avLst/>
                <a:gdLst/>
                <a:ahLst/>
                <a:cxnLst>
                  <a:cxn ang="0">
                    <a:pos x="819200" y="0"/>
                  </a:cxn>
                  <a:cxn ang="0">
                    <a:pos x="106496" y="331776"/>
                  </a:cxn>
                  <a:cxn ang="0">
                    <a:pos x="0" y="471040"/>
                  </a:cxn>
                  <a:cxn ang="0">
                    <a:pos x="12288" y="876544"/>
                  </a:cxn>
                  <a:cxn ang="0">
                    <a:pos x="159744" y="901120"/>
                  </a:cxn>
                  <a:cxn ang="0">
                    <a:pos x="913408" y="81920"/>
                  </a:cxn>
                  <a:cxn ang="0">
                    <a:pos x="819200" y="0"/>
                  </a:cxn>
                </a:cxnLst>
                <a:pathLst>
                  <a:path w="223" h="240">
                    <a:moveTo>
                      <a:pt x="200" y="0"/>
                    </a:moveTo>
                    <a:cubicBezTo>
                      <a:pt x="26" y="81"/>
                      <a:pt x="26" y="81"/>
                      <a:pt x="26" y="81"/>
                    </a:cubicBezTo>
                    <a:cubicBezTo>
                      <a:pt x="26" y="81"/>
                      <a:pt x="0" y="91"/>
                      <a:pt x="0" y="115"/>
                    </a:cubicBezTo>
                    <a:cubicBezTo>
                      <a:pt x="3" y="214"/>
                      <a:pt x="3" y="214"/>
                      <a:pt x="3" y="214"/>
                    </a:cubicBezTo>
                    <a:cubicBezTo>
                      <a:pt x="3" y="214"/>
                      <a:pt x="4" y="240"/>
                      <a:pt x="39" y="220"/>
                    </a:cubicBezTo>
                    <a:cubicBezTo>
                      <a:pt x="73" y="200"/>
                      <a:pt x="223" y="20"/>
                      <a:pt x="223" y="20"/>
                    </a:cubicBezTo>
                    <a:lnTo>
                      <a:pt x="200" y="0"/>
                    </a:lnTo>
                    <a:close/>
                  </a:path>
                </a:pathLst>
              </a:custGeom>
              <a:solidFill>
                <a:srgbClr val="B1C0D0"/>
              </a:solidFill>
              <a:ln w="9525">
                <a:noFill/>
              </a:ln>
            </p:spPr>
            <p:txBody>
              <a:bodyPr/>
              <a:p>
                <a:endParaRPr lang="zh-CN" altLang="en-US"/>
              </a:p>
            </p:txBody>
          </p:sp>
          <p:sp>
            <p:nvSpPr>
              <p:cNvPr id="22631" name="Freeform 99"/>
              <p:cNvSpPr/>
              <p:nvPr/>
            </p:nvSpPr>
            <p:spPr>
              <a:xfrm>
                <a:off x="3365" y="3781"/>
                <a:ext cx="511" cy="200"/>
              </a:xfrm>
              <a:custGeom>
                <a:avLst/>
                <a:gdLst/>
                <a:ahLst/>
                <a:cxnLst>
                  <a:cxn ang="0">
                    <a:pos x="0" y="150"/>
                  </a:cxn>
                  <a:cxn ang="0">
                    <a:pos x="163" y="200"/>
                  </a:cxn>
                  <a:cxn ang="0">
                    <a:pos x="511" y="38"/>
                  </a:cxn>
                  <a:cxn ang="0">
                    <a:pos x="351" y="0"/>
                  </a:cxn>
                  <a:cxn ang="0">
                    <a:pos x="0" y="150"/>
                  </a:cxn>
                </a:cxnLst>
                <a:pathLst>
                  <a:path w="511" h="200">
                    <a:moveTo>
                      <a:pt x="0" y="150"/>
                    </a:moveTo>
                    <a:lnTo>
                      <a:pt x="163" y="200"/>
                    </a:lnTo>
                    <a:lnTo>
                      <a:pt x="511" y="38"/>
                    </a:lnTo>
                    <a:lnTo>
                      <a:pt x="351" y="0"/>
                    </a:lnTo>
                    <a:lnTo>
                      <a:pt x="0" y="150"/>
                    </a:lnTo>
                    <a:close/>
                  </a:path>
                </a:pathLst>
              </a:custGeom>
              <a:solidFill>
                <a:srgbClr val="BDC9D7"/>
              </a:solidFill>
              <a:ln w="9525">
                <a:noFill/>
              </a:ln>
            </p:spPr>
            <p:txBody>
              <a:bodyPr/>
              <a:p>
                <a:endParaRPr lang="zh-CN" altLang="en-US"/>
              </a:p>
            </p:txBody>
          </p:sp>
          <p:sp>
            <p:nvSpPr>
              <p:cNvPr id="22632" name="Freeform 100"/>
              <p:cNvSpPr/>
              <p:nvPr/>
            </p:nvSpPr>
            <p:spPr>
              <a:xfrm>
                <a:off x="3514" y="3879"/>
                <a:ext cx="426" cy="400"/>
              </a:xfrm>
              <a:custGeom>
                <a:avLst/>
                <a:gdLst/>
                <a:ahLst/>
                <a:cxnLst>
                  <a:cxn ang="0">
                    <a:pos x="49152" y="299008"/>
                  </a:cxn>
                  <a:cxn ang="0">
                    <a:pos x="0" y="344064"/>
                  </a:cxn>
                  <a:cxn ang="0">
                    <a:pos x="12288" y="749568"/>
                  </a:cxn>
                  <a:cxn ang="0">
                    <a:pos x="167936" y="745472"/>
                  </a:cxn>
                  <a:cxn ang="0">
                    <a:pos x="864256" y="348160"/>
                  </a:cxn>
                  <a:cxn ang="0">
                    <a:pos x="872448" y="0"/>
                  </a:cxn>
                  <a:cxn ang="0">
                    <a:pos x="49152" y="299008"/>
                  </a:cxn>
                </a:cxnLst>
                <a:pathLst>
                  <a:path w="213" h="200">
                    <a:moveTo>
                      <a:pt x="12" y="73"/>
                    </a:moveTo>
                    <a:cubicBezTo>
                      <a:pt x="12" y="73"/>
                      <a:pt x="0" y="71"/>
                      <a:pt x="0" y="84"/>
                    </a:cubicBezTo>
                    <a:cubicBezTo>
                      <a:pt x="0" y="96"/>
                      <a:pt x="3" y="183"/>
                      <a:pt x="3" y="183"/>
                    </a:cubicBezTo>
                    <a:cubicBezTo>
                      <a:pt x="3" y="183"/>
                      <a:pt x="6" y="200"/>
                      <a:pt x="41" y="182"/>
                    </a:cubicBezTo>
                    <a:cubicBezTo>
                      <a:pt x="76" y="164"/>
                      <a:pt x="211" y="85"/>
                      <a:pt x="211" y="85"/>
                    </a:cubicBezTo>
                    <a:cubicBezTo>
                      <a:pt x="213" y="0"/>
                      <a:pt x="213" y="0"/>
                      <a:pt x="213" y="0"/>
                    </a:cubicBezTo>
                    <a:lnTo>
                      <a:pt x="12" y="73"/>
                    </a:lnTo>
                    <a:close/>
                  </a:path>
                </a:pathLst>
              </a:custGeom>
              <a:solidFill>
                <a:srgbClr val="8BA6BD"/>
              </a:solidFill>
              <a:ln w="9525">
                <a:noFill/>
              </a:ln>
            </p:spPr>
            <p:txBody>
              <a:bodyPr/>
              <a:p>
                <a:endParaRPr lang="zh-CN" altLang="en-US"/>
              </a:p>
            </p:txBody>
          </p:sp>
          <p:sp>
            <p:nvSpPr>
              <p:cNvPr id="22633" name="Freeform 101"/>
              <p:cNvSpPr/>
              <p:nvPr/>
            </p:nvSpPr>
            <p:spPr>
              <a:xfrm>
                <a:off x="3514" y="4021"/>
                <a:ext cx="92" cy="258"/>
              </a:xfrm>
              <a:custGeom>
                <a:avLst/>
                <a:gdLst/>
                <a:ahLst/>
                <a:cxnLst>
                  <a:cxn ang="0">
                    <a:pos x="184320" y="4096"/>
                  </a:cxn>
                  <a:cxn ang="0">
                    <a:pos x="49152" y="8192"/>
                  </a:cxn>
                  <a:cxn ang="0">
                    <a:pos x="0" y="53248"/>
                  </a:cxn>
                  <a:cxn ang="0">
                    <a:pos x="12288" y="458752"/>
                  </a:cxn>
                  <a:cxn ang="0">
                    <a:pos x="167936" y="454656"/>
                  </a:cxn>
                  <a:cxn ang="0">
                    <a:pos x="188416" y="446464"/>
                  </a:cxn>
                  <a:cxn ang="0">
                    <a:pos x="184320" y="4096"/>
                  </a:cxn>
                </a:cxnLst>
                <a:pathLst>
                  <a:path w="46" h="129">
                    <a:moveTo>
                      <a:pt x="45" y="1"/>
                    </a:moveTo>
                    <a:cubicBezTo>
                      <a:pt x="12" y="2"/>
                      <a:pt x="12" y="2"/>
                      <a:pt x="12" y="2"/>
                    </a:cubicBezTo>
                    <a:cubicBezTo>
                      <a:pt x="12" y="2"/>
                      <a:pt x="0" y="0"/>
                      <a:pt x="0" y="13"/>
                    </a:cubicBezTo>
                    <a:cubicBezTo>
                      <a:pt x="0" y="25"/>
                      <a:pt x="3" y="112"/>
                      <a:pt x="3" y="112"/>
                    </a:cubicBezTo>
                    <a:cubicBezTo>
                      <a:pt x="3" y="112"/>
                      <a:pt x="6" y="129"/>
                      <a:pt x="41" y="111"/>
                    </a:cubicBezTo>
                    <a:cubicBezTo>
                      <a:pt x="42" y="110"/>
                      <a:pt x="43" y="110"/>
                      <a:pt x="46" y="109"/>
                    </a:cubicBezTo>
                    <a:cubicBezTo>
                      <a:pt x="46" y="98"/>
                      <a:pt x="45" y="1"/>
                      <a:pt x="45" y="1"/>
                    </a:cubicBezTo>
                    <a:close/>
                  </a:path>
                </a:pathLst>
              </a:custGeom>
              <a:solidFill>
                <a:srgbClr val="98AFC3"/>
              </a:solidFill>
              <a:ln w="9525">
                <a:noFill/>
              </a:ln>
            </p:spPr>
            <p:txBody>
              <a:bodyPr/>
              <a:p>
                <a:endParaRPr lang="zh-CN" altLang="en-US"/>
              </a:p>
            </p:txBody>
          </p:sp>
          <p:sp>
            <p:nvSpPr>
              <p:cNvPr id="22634" name="Freeform 102"/>
              <p:cNvSpPr/>
              <p:nvPr/>
            </p:nvSpPr>
            <p:spPr>
              <a:xfrm>
                <a:off x="3510" y="3839"/>
                <a:ext cx="430" cy="234"/>
              </a:xfrm>
              <a:custGeom>
                <a:avLst/>
                <a:gdLst/>
                <a:ahLst/>
                <a:cxnLst>
                  <a:cxn ang="0">
                    <a:pos x="16384" y="413696"/>
                  </a:cxn>
                  <a:cxn ang="0">
                    <a:pos x="188416" y="442368"/>
                  </a:cxn>
                  <a:cxn ang="0">
                    <a:pos x="880640" y="81920"/>
                  </a:cxn>
                  <a:cxn ang="0">
                    <a:pos x="798720" y="0"/>
                  </a:cxn>
                  <a:cxn ang="0">
                    <a:pos x="57344" y="356352"/>
                  </a:cxn>
                  <a:cxn ang="0">
                    <a:pos x="16384" y="413696"/>
                  </a:cxn>
                </a:cxnLst>
                <a:pathLst>
                  <a:path w="215" h="117">
                    <a:moveTo>
                      <a:pt x="4" y="101"/>
                    </a:moveTo>
                    <a:cubicBezTo>
                      <a:pt x="4" y="101"/>
                      <a:pt x="14" y="117"/>
                      <a:pt x="46" y="108"/>
                    </a:cubicBezTo>
                    <a:cubicBezTo>
                      <a:pt x="77" y="91"/>
                      <a:pt x="215" y="20"/>
                      <a:pt x="215" y="20"/>
                    </a:cubicBezTo>
                    <a:cubicBezTo>
                      <a:pt x="215" y="20"/>
                      <a:pt x="213" y="7"/>
                      <a:pt x="195" y="0"/>
                    </a:cubicBezTo>
                    <a:cubicBezTo>
                      <a:pt x="179" y="5"/>
                      <a:pt x="14" y="87"/>
                      <a:pt x="14" y="87"/>
                    </a:cubicBezTo>
                    <a:cubicBezTo>
                      <a:pt x="14" y="87"/>
                      <a:pt x="0" y="94"/>
                      <a:pt x="4" y="101"/>
                    </a:cubicBezTo>
                    <a:close/>
                  </a:path>
                </a:pathLst>
              </a:custGeom>
              <a:solidFill>
                <a:srgbClr val="C8D2DD"/>
              </a:solidFill>
              <a:ln w="9525">
                <a:noFill/>
              </a:ln>
            </p:spPr>
            <p:txBody>
              <a:bodyPr/>
              <a:p>
                <a:endParaRPr lang="zh-CN" altLang="en-US"/>
              </a:p>
            </p:txBody>
          </p:sp>
          <p:sp>
            <p:nvSpPr>
              <p:cNvPr id="22635" name="Freeform 103"/>
              <p:cNvSpPr/>
              <p:nvPr/>
            </p:nvSpPr>
            <p:spPr>
              <a:xfrm>
                <a:off x="3604" y="3937"/>
                <a:ext cx="334" cy="242"/>
              </a:xfrm>
              <a:custGeom>
                <a:avLst/>
                <a:gdLst/>
                <a:ahLst/>
                <a:cxnLst>
                  <a:cxn ang="0">
                    <a:pos x="0" y="172"/>
                  </a:cxn>
                  <a:cxn ang="0">
                    <a:pos x="334" y="0"/>
                  </a:cxn>
                  <a:cxn ang="0">
                    <a:pos x="334" y="60"/>
                  </a:cxn>
                  <a:cxn ang="0">
                    <a:pos x="0" y="242"/>
                  </a:cxn>
                  <a:cxn ang="0">
                    <a:pos x="0" y="172"/>
                  </a:cxn>
                </a:cxnLst>
                <a:pathLst>
                  <a:path w="334" h="242">
                    <a:moveTo>
                      <a:pt x="0" y="172"/>
                    </a:moveTo>
                    <a:lnTo>
                      <a:pt x="334" y="0"/>
                    </a:lnTo>
                    <a:lnTo>
                      <a:pt x="334" y="60"/>
                    </a:lnTo>
                    <a:lnTo>
                      <a:pt x="0" y="242"/>
                    </a:lnTo>
                    <a:lnTo>
                      <a:pt x="0" y="172"/>
                    </a:lnTo>
                    <a:close/>
                  </a:path>
                </a:pathLst>
              </a:custGeom>
              <a:solidFill>
                <a:srgbClr val="76869E"/>
              </a:solidFill>
              <a:ln w="9525">
                <a:noFill/>
              </a:ln>
            </p:spPr>
            <p:txBody>
              <a:bodyPr/>
              <a:p>
                <a:endParaRPr lang="zh-CN" altLang="en-US"/>
              </a:p>
            </p:txBody>
          </p:sp>
          <p:sp>
            <p:nvSpPr>
              <p:cNvPr id="22636" name="Freeform 104"/>
              <p:cNvSpPr/>
              <p:nvPr/>
            </p:nvSpPr>
            <p:spPr>
              <a:xfrm>
                <a:off x="3317" y="4127"/>
                <a:ext cx="44" cy="56"/>
              </a:xfrm>
              <a:custGeom>
                <a:avLst/>
                <a:gdLst/>
                <a:ahLst/>
                <a:cxnLst>
                  <a:cxn ang="0">
                    <a:pos x="77824" y="45056"/>
                  </a:cxn>
                  <a:cxn ang="0">
                    <a:pos x="61440" y="106496"/>
                  </a:cxn>
                  <a:cxn ang="0">
                    <a:pos x="12288" y="69632"/>
                  </a:cxn>
                  <a:cxn ang="0">
                    <a:pos x="24576" y="8192"/>
                  </a:cxn>
                  <a:cxn ang="0">
                    <a:pos x="77824" y="45056"/>
                  </a:cxn>
                </a:cxnLst>
                <a:pathLst>
                  <a:path w="22" h="28">
                    <a:moveTo>
                      <a:pt x="19" y="11"/>
                    </a:moveTo>
                    <a:cubicBezTo>
                      <a:pt x="22" y="18"/>
                      <a:pt x="20" y="25"/>
                      <a:pt x="15" y="26"/>
                    </a:cubicBezTo>
                    <a:cubicBezTo>
                      <a:pt x="11" y="28"/>
                      <a:pt x="5" y="24"/>
                      <a:pt x="3" y="17"/>
                    </a:cubicBezTo>
                    <a:cubicBezTo>
                      <a:pt x="0" y="10"/>
                      <a:pt x="2" y="3"/>
                      <a:pt x="6" y="2"/>
                    </a:cubicBezTo>
                    <a:cubicBezTo>
                      <a:pt x="11" y="0"/>
                      <a:pt x="16" y="4"/>
                      <a:pt x="19" y="11"/>
                    </a:cubicBezTo>
                    <a:close/>
                  </a:path>
                </a:pathLst>
              </a:custGeom>
              <a:noFill/>
              <a:ln w="3175" cap="flat" cmpd="sng">
                <a:solidFill>
                  <a:srgbClr val="8BA6BD"/>
                </a:solidFill>
                <a:prstDash val="solid"/>
                <a:miter/>
                <a:headEnd type="none" w="med" len="med"/>
                <a:tailEnd type="none" w="med" len="med"/>
              </a:ln>
            </p:spPr>
            <p:txBody>
              <a:bodyPr/>
              <a:p>
                <a:endParaRPr lang="zh-CN" altLang="en-US"/>
              </a:p>
            </p:txBody>
          </p:sp>
          <p:sp>
            <p:nvSpPr>
              <p:cNvPr id="22637" name="Freeform 105"/>
              <p:cNvSpPr/>
              <p:nvPr/>
            </p:nvSpPr>
            <p:spPr>
              <a:xfrm>
                <a:off x="3289" y="4029"/>
                <a:ext cx="191" cy="206"/>
              </a:xfrm>
              <a:custGeom>
                <a:avLst/>
                <a:gdLst/>
                <a:ahLst/>
                <a:cxnLst>
                  <a:cxn ang="0">
                    <a:pos x="375679" y="155648"/>
                  </a:cxn>
                  <a:cxn ang="0">
                    <a:pos x="314977" y="380928"/>
                  </a:cxn>
                  <a:cxn ang="0">
                    <a:pos x="113138" y="245760"/>
                  </a:cxn>
                  <a:cxn ang="0">
                    <a:pos x="173852" y="24576"/>
                  </a:cxn>
                  <a:cxn ang="0">
                    <a:pos x="375679" y="155648"/>
                  </a:cxn>
                </a:cxnLst>
                <a:pathLst>
                  <a:path w="95" h="103">
                    <a:moveTo>
                      <a:pt x="86" y="38"/>
                    </a:moveTo>
                    <a:cubicBezTo>
                      <a:pt x="95" y="62"/>
                      <a:pt x="89" y="87"/>
                      <a:pt x="72" y="93"/>
                    </a:cubicBezTo>
                    <a:cubicBezTo>
                      <a:pt x="36" y="103"/>
                      <a:pt x="35" y="84"/>
                      <a:pt x="26" y="60"/>
                    </a:cubicBezTo>
                    <a:cubicBezTo>
                      <a:pt x="17" y="36"/>
                      <a:pt x="0" y="28"/>
                      <a:pt x="40" y="6"/>
                    </a:cubicBezTo>
                    <a:cubicBezTo>
                      <a:pt x="56" y="0"/>
                      <a:pt x="77" y="14"/>
                      <a:pt x="86" y="38"/>
                    </a:cubicBezTo>
                    <a:close/>
                  </a:path>
                </a:pathLst>
              </a:custGeom>
              <a:solidFill>
                <a:srgbClr val="013A63"/>
              </a:solidFill>
              <a:ln w="9525">
                <a:noFill/>
              </a:ln>
            </p:spPr>
            <p:txBody>
              <a:bodyPr/>
              <a:p>
                <a:endParaRPr lang="zh-CN" altLang="en-US"/>
              </a:p>
            </p:txBody>
          </p:sp>
          <p:sp>
            <p:nvSpPr>
              <p:cNvPr id="22638" name="Freeform 106"/>
              <p:cNvSpPr/>
              <p:nvPr/>
            </p:nvSpPr>
            <p:spPr>
              <a:xfrm>
                <a:off x="3289" y="4033"/>
                <a:ext cx="187" cy="210"/>
              </a:xfrm>
              <a:custGeom>
                <a:avLst/>
                <a:gdLst/>
                <a:ahLst/>
                <a:cxnLst>
                  <a:cxn ang="0">
                    <a:pos x="367479" y="151552"/>
                  </a:cxn>
                  <a:cxn ang="0">
                    <a:pos x="311118" y="372736"/>
                  </a:cxn>
                  <a:cxn ang="0">
                    <a:pos x="113336" y="241664"/>
                  </a:cxn>
                  <a:cxn ang="0">
                    <a:pos x="169750" y="20480"/>
                  </a:cxn>
                  <a:cxn ang="0">
                    <a:pos x="367479" y="151552"/>
                  </a:cxn>
                </a:cxnLst>
                <a:pathLst>
                  <a:path w="93" h="105">
                    <a:moveTo>
                      <a:pt x="84" y="37"/>
                    </a:moveTo>
                    <a:cubicBezTo>
                      <a:pt x="93" y="61"/>
                      <a:pt x="87" y="85"/>
                      <a:pt x="71" y="91"/>
                    </a:cubicBezTo>
                    <a:cubicBezTo>
                      <a:pt x="39" y="105"/>
                      <a:pt x="35" y="82"/>
                      <a:pt x="26" y="59"/>
                    </a:cubicBezTo>
                    <a:cubicBezTo>
                      <a:pt x="17" y="35"/>
                      <a:pt x="0" y="21"/>
                      <a:pt x="39" y="5"/>
                    </a:cubicBezTo>
                    <a:cubicBezTo>
                      <a:pt x="55" y="0"/>
                      <a:pt x="75" y="14"/>
                      <a:pt x="84" y="37"/>
                    </a:cubicBezTo>
                    <a:close/>
                  </a:path>
                </a:pathLst>
              </a:custGeom>
              <a:solidFill>
                <a:srgbClr val="B1C0D0"/>
              </a:solidFill>
              <a:ln w="9525">
                <a:noFill/>
              </a:ln>
            </p:spPr>
            <p:txBody>
              <a:bodyPr/>
              <a:p>
                <a:endParaRPr lang="zh-CN" altLang="en-US"/>
              </a:p>
            </p:txBody>
          </p:sp>
          <p:sp>
            <p:nvSpPr>
              <p:cNvPr id="22639" name="Freeform 107"/>
              <p:cNvSpPr/>
              <p:nvPr/>
            </p:nvSpPr>
            <p:spPr>
              <a:xfrm>
                <a:off x="3261" y="4043"/>
                <a:ext cx="188" cy="218"/>
              </a:xfrm>
              <a:custGeom>
                <a:avLst/>
                <a:gdLst/>
                <a:ahLst/>
                <a:cxnLst>
                  <a:cxn ang="0">
                    <a:pos x="352256" y="151552"/>
                  </a:cxn>
                  <a:cxn ang="0">
                    <a:pos x="299008" y="364544"/>
                  </a:cxn>
                  <a:cxn ang="0">
                    <a:pos x="118784" y="237568"/>
                  </a:cxn>
                  <a:cxn ang="0">
                    <a:pos x="172032" y="24576"/>
                  </a:cxn>
                  <a:cxn ang="0">
                    <a:pos x="352256" y="151552"/>
                  </a:cxn>
                </a:cxnLst>
                <a:pathLst>
                  <a:path w="94" h="109">
                    <a:moveTo>
                      <a:pt x="86" y="37"/>
                    </a:moveTo>
                    <a:cubicBezTo>
                      <a:pt x="94" y="60"/>
                      <a:pt x="89" y="83"/>
                      <a:pt x="73" y="89"/>
                    </a:cubicBezTo>
                    <a:cubicBezTo>
                      <a:pt x="33" y="109"/>
                      <a:pt x="37" y="81"/>
                      <a:pt x="29" y="58"/>
                    </a:cubicBezTo>
                    <a:cubicBezTo>
                      <a:pt x="20" y="35"/>
                      <a:pt x="0" y="23"/>
                      <a:pt x="42" y="6"/>
                    </a:cubicBezTo>
                    <a:cubicBezTo>
                      <a:pt x="57" y="0"/>
                      <a:pt x="77" y="14"/>
                      <a:pt x="86" y="37"/>
                    </a:cubicBezTo>
                    <a:close/>
                  </a:path>
                </a:pathLst>
              </a:custGeom>
              <a:solidFill>
                <a:srgbClr val="013A63"/>
              </a:solidFill>
              <a:ln w="9525">
                <a:noFill/>
              </a:ln>
            </p:spPr>
            <p:txBody>
              <a:bodyPr/>
              <a:p>
                <a:endParaRPr lang="zh-CN" altLang="en-US"/>
              </a:p>
            </p:txBody>
          </p:sp>
          <p:sp>
            <p:nvSpPr>
              <p:cNvPr id="22640" name="Freeform 108"/>
              <p:cNvSpPr>
                <a:spLocks noEditPoints="1"/>
              </p:cNvSpPr>
              <p:nvPr/>
            </p:nvSpPr>
            <p:spPr>
              <a:xfrm>
                <a:off x="3319" y="4061"/>
                <a:ext cx="100" cy="170"/>
              </a:xfrm>
              <a:custGeom>
                <a:avLst/>
                <a:gdLst/>
                <a:ahLst/>
                <a:cxnLst>
                  <a:cxn ang="0">
                    <a:pos x="126976" y="348160"/>
                  </a:cxn>
                  <a:cxn ang="0">
                    <a:pos x="200704" y="221184"/>
                  </a:cxn>
                  <a:cxn ang="0">
                    <a:pos x="200704" y="221184"/>
                  </a:cxn>
                  <a:cxn ang="0">
                    <a:pos x="184320" y="135168"/>
                  </a:cxn>
                  <a:cxn ang="0">
                    <a:pos x="184320" y="135168"/>
                  </a:cxn>
                  <a:cxn ang="0">
                    <a:pos x="36864" y="4096"/>
                  </a:cxn>
                  <a:cxn ang="0">
                    <a:pos x="36864" y="4096"/>
                  </a:cxn>
                  <a:cxn ang="0">
                    <a:pos x="0" y="8192"/>
                  </a:cxn>
                  <a:cxn ang="0">
                    <a:pos x="0" y="8192"/>
                  </a:cxn>
                  <a:cxn ang="0">
                    <a:pos x="8192" y="4096"/>
                  </a:cxn>
                  <a:cxn ang="0">
                    <a:pos x="36864" y="0"/>
                  </a:cxn>
                  <a:cxn ang="0">
                    <a:pos x="36864" y="0"/>
                  </a:cxn>
                  <a:cxn ang="0">
                    <a:pos x="188416" y="135168"/>
                  </a:cxn>
                  <a:cxn ang="0">
                    <a:pos x="188416" y="135168"/>
                  </a:cxn>
                  <a:cxn ang="0">
                    <a:pos x="204800" y="221184"/>
                  </a:cxn>
                  <a:cxn ang="0">
                    <a:pos x="204800" y="221184"/>
                  </a:cxn>
                  <a:cxn ang="0">
                    <a:pos x="135168" y="348160"/>
                  </a:cxn>
                  <a:cxn ang="0">
                    <a:pos x="135168" y="348160"/>
                  </a:cxn>
                  <a:cxn ang="0">
                    <a:pos x="126976" y="348160"/>
                  </a:cxn>
                  <a:cxn ang="0">
                    <a:pos x="8192" y="8192"/>
                  </a:cxn>
                  <a:cxn ang="0">
                    <a:pos x="8192" y="8192"/>
                  </a:cxn>
                  <a:cxn ang="0">
                    <a:pos x="8192" y="8192"/>
                  </a:cxn>
                  <a:cxn ang="0">
                    <a:pos x="8192" y="8192"/>
                  </a:cxn>
                  <a:cxn ang="0">
                    <a:pos x="8192" y="8192"/>
                  </a:cxn>
                </a:cxnLst>
                <a:pathLst>
                  <a:path w="50" h="85">
                    <a:moveTo>
                      <a:pt x="31" y="85"/>
                    </a:moveTo>
                    <a:cubicBezTo>
                      <a:pt x="41" y="81"/>
                      <a:pt x="49" y="68"/>
                      <a:pt x="49" y="54"/>
                    </a:cubicBezTo>
                    <a:cubicBezTo>
                      <a:pt x="49" y="54"/>
                      <a:pt x="49" y="54"/>
                      <a:pt x="49" y="54"/>
                    </a:cubicBezTo>
                    <a:cubicBezTo>
                      <a:pt x="49" y="47"/>
                      <a:pt x="48" y="40"/>
                      <a:pt x="45" y="33"/>
                    </a:cubicBezTo>
                    <a:cubicBezTo>
                      <a:pt x="45" y="33"/>
                      <a:pt x="45" y="33"/>
                      <a:pt x="45" y="33"/>
                    </a:cubicBezTo>
                    <a:cubicBezTo>
                      <a:pt x="38" y="14"/>
                      <a:pt x="23" y="1"/>
                      <a:pt x="9" y="1"/>
                    </a:cubicBezTo>
                    <a:cubicBezTo>
                      <a:pt x="9" y="1"/>
                      <a:pt x="9" y="1"/>
                      <a:pt x="9" y="1"/>
                    </a:cubicBezTo>
                    <a:cubicBezTo>
                      <a:pt x="7" y="1"/>
                      <a:pt x="2" y="2"/>
                      <a:pt x="0" y="2"/>
                    </a:cubicBezTo>
                    <a:cubicBezTo>
                      <a:pt x="0" y="2"/>
                      <a:pt x="0" y="2"/>
                      <a:pt x="0" y="2"/>
                    </a:cubicBezTo>
                    <a:cubicBezTo>
                      <a:pt x="2" y="1"/>
                      <a:pt x="2" y="1"/>
                      <a:pt x="2" y="1"/>
                    </a:cubicBezTo>
                    <a:cubicBezTo>
                      <a:pt x="4" y="1"/>
                      <a:pt x="7" y="0"/>
                      <a:pt x="9" y="0"/>
                    </a:cubicBezTo>
                    <a:cubicBezTo>
                      <a:pt x="9" y="0"/>
                      <a:pt x="9" y="0"/>
                      <a:pt x="9" y="0"/>
                    </a:cubicBezTo>
                    <a:cubicBezTo>
                      <a:pt x="23" y="0"/>
                      <a:pt x="39" y="13"/>
                      <a:pt x="46" y="33"/>
                    </a:cubicBezTo>
                    <a:cubicBezTo>
                      <a:pt x="46" y="33"/>
                      <a:pt x="46" y="33"/>
                      <a:pt x="46" y="33"/>
                    </a:cubicBezTo>
                    <a:cubicBezTo>
                      <a:pt x="48" y="40"/>
                      <a:pt x="50" y="47"/>
                      <a:pt x="50" y="54"/>
                    </a:cubicBezTo>
                    <a:cubicBezTo>
                      <a:pt x="50" y="54"/>
                      <a:pt x="50" y="54"/>
                      <a:pt x="50" y="54"/>
                    </a:cubicBezTo>
                    <a:cubicBezTo>
                      <a:pt x="50" y="69"/>
                      <a:pt x="44" y="81"/>
                      <a:pt x="33" y="85"/>
                    </a:cubicBezTo>
                    <a:cubicBezTo>
                      <a:pt x="33" y="85"/>
                      <a:pt x="33" y="85"/>
                      <a:pt x="33" y="85"/>
                    </a:cubicBezTo>
                    <a:cubicBezTo>
                      <a:pt x="31" y="85"/>
                      <a:pt x="31" y="85"/>
                      <a:pt x="31" y="85"/>
                    </a:cubicBezTo>
                    <a:close/>
                    <a:moveTo>
                      <a:pt x="2" y="2"/>
                    </a:moveTo>
                    <a:cubicBezTo>
                      <a:pt x="2" y="2"/>
                      <a:pt x="2" y="2"/>
                      <a:pt x="2" y="2"/>
                    </a:cubicBezTo>
                    <a:cubicBezTo>
                      <a:pt x="2" y="2"/>
                      <a:pt x="2" y="2"/>
                      <a:pt x="2" y="2"/>
                    </a:cubicBezTo>
                    <a:cubicBezTo>
                      <a:pt x="2" y="2"/>
                      <a:pt x="2" y="2"/>
                      <a:pt x="2" y="2"/>
                    </a:cubicBezTo>
                    <a:cubicBezTo>
                      <a:pt x="2" y="2"/>
                      <a:pt x="2" y="2"/>
                      <a:pt x="2" y="2"/>
                    </a:cubicBezTo>
                    <a:close/>
                  </a:path>
                </a:pathLst>
              </a:custGeom>
              <a:solidFill>
                <a:srgbClr val="76869E"/>
              </a:solidFill>
              <a:ln w="9525">
                <a:noFill/>
              </a:ln>
            </p:spPr>
            <p:txBody>
              <a:bodyPr/>
              <a:p>
                <a:endParaRPr lang="zh-CN" altLang="en-US"/>
              </a:p>
            </p:txBody>
          </p:sp>
          <p:sp>
            <p:nvSpPr>
              <p:cNvPr id="22641" name="Freeform 109"/>
              <p:cNvSpPr/>
              <p:nvPr/>
            </p:nvSpPr>
            <p:spPr>
              <a:xfrm>
                <a:off x="3229" y="4061"/>
                <a:ext cx="178" cy="202"/>
              </a:xfrm>
              <a:custGeom>
                <a:avLst/>
                <a:gdLst/>
                <a:ahLst/>
                <a:cxnLst>
                  <a:cxn ang="0">
                    <a:pos x="331776" y="147456"/>
                  </a:cxn>
                  <a:cxn ang="0">
                    <a:pos x="278528" y="356352"/>
                  </a:cxn>
                  <a:cxn ang="0">
                    <a:pos x="102400" y="233472"/>
                  </a:cxn>
                  <a:cxn ang="0">
                    <a:pos x="155648" y="24576"/>
                  </a:cxn>
                  <a:cxn ang="0">
                    <a:pos x="331776" y="147456"/>
                  </a:cxn>
                </a:cxnLst>
                <a:pathLst>
                  <a:path w="89" h="101">
                    <a:moveTo>
                      <a:pt x="81" y="36"/>
                    </a:moveTo>
                    <a:cubicBezTo>
                      <a:pt x="89" y="59"/>
                      <a:pt x="83" y="81"/>
                      <a:pt x="68" y="87"/>
                    </a:cubicBezTo>
                    <a:cubicBezTo>
                      <a:pt x="32" y="101"/>
                      <a:pt x="34" y="79"/>
                      <a:pt x="25" y="57"/>
                    </a:cubicBezTo>
                    <a:cubicBezTo>
                      <a:pt x="17" y="34"/>
                      <a:pt x="0" y="26"/>
                      <a:pt x="38" y="6"/>
                    </a:cubicBezTo>
                    <a:cubicBezTo>
                      <a:pt x="53" y="0"/>
                      <a:pt x="72" y="14"/>
                      <a:pt x="81" y="36"/>
                    </a:cubicBezTo>
                    <a:close/>
                  </a:path>
                </a:pathLst>
              </a:custGeom>
              <a:solidFill>
                <a:srgbClr val="76869E"/>
              </a:solidFill>
              <a:ln w="9525">
                <a:noFill/>
              </a:ln>
            </p:spPr>
            <p:txBody>
              <a:bodyPr/>
              <a:p>
                <a:endParaRPr lang="zh-CN" altLang="en-US"/>
              </a:p>
            </p:txBody>
          </p:sp>
          <p:sp>
            <p:nvSpPr>
              <p:cNvPr id="22642" name="Freeform 110"/>
              <p:cNvSpPr>
                <a:spLocks noEditPoints="1"/>
              </p:cNvSpPr>
              <p:nvPr/>
            </p:nvSpPr>
            <p:spPr>
              <a:xfrm>
                <a:off x="3285" y="4079"/>
                <a:ext cx="98" cy="162"/>
              </a:xfrm>
              <a:custGeom>
                <a:avLst/>
                <a:gdLst/>
                <a:ahLst/>
                <a:cxnLst>
                  <a:cxn ang="0">
                    <a:pos x="126976" y="331776"/>
                  </a:cxn>
                  <a:cxn ang="0">
                    <a:pos x="196608" y="208896"/>
                  </a:cxn>
                  <a:cxn ang="0">
                    <a:pos x="196608" y="208896"/>
                  </a:cxn>
                  <a:cxn ang="0">
                    <a:pos x="180224" y="131072"/>
                  </a:cxn>
                  <a:cxn ang="0">
                    <a:pos x="180224" y="131072"/>
                  </a:cxn>
                  <a:cxn ang="0">
                    <a:pos x="36864" y="4096"/>
                  </a:cxn>
                  <a:cxn ang="0">
                    <a:pos x="36864" y="4096"/>
                  </a:cxn>
                  <a:cxn ang="0">
                    <a:pos x="0" y="12288"/>
                  </a:cxn>
                  <a:cxn ang="0">
                    <a:pos x="4096" y="8192"/>
                  </a:cxn>
                  <a:cxn ang="0">
                    <a:pos x="8192" y="4096"/>
                  </a:cxn>
                  <a:cxn ang="0">
                    <a:pos x="36864" y="0"/>
                  </a:cxn>
                  <a:cxn ang="0">
                    <a:pos x="36864" y="0"/>
                  </a:cxn>
                  <a:cxn ang="0">
                    <a:pos x="184320" y="126976"/>
                  </a:cxn>
                  <a:cxn ang="0">
                    <a:pos x="184320" y="126976"/>
                  </a:cxn>
                  <a:cxn ang="0">
                    <a:pos x="200704" y="208896"/>
                  </a:cxn>
                  <a:cxn ang="0">
                    <a:pos x="200704" y="208896"/>
                  </a:cxn>
                  <a:cxn ang="0">
                    <a:pos x="131072" y="331776"/>
                  </a:cxn>
                  <a:cxn ang="0">
                    <a:pos x="131072" y="331776"/>
                  </a:cxn>
                  <a:cxn ang="0">
                    <a:pos x="126976" y="331776"/>
                  </a:cxn>
                  <a:cxn ang="0">
                    <a:pos x="8192" y="8192"/>
                  </a:cxn>
                  <a:cxn ang="0">
                    <a:pos x="8192" y="8192"/>
                  </a:cxn>
                  <a:cxn ang="0">
                    <a:pos x="8192" y="8192"/>
                  </a:cxn>
                  <a:cxn ang="0">
                    <a:pos x="8192" y="8192"/>
                  </a:cxn>
                  <a:cxn ang="0">
                    <a:pos x="8192" y="8192"/>
                  </a:cxn>
                </a:cxnLst>
                <a:pathLst>
                  <a:path w="49" h="81">
                    <a:moveTo>
                      <a:pt x="31" y="81"/>
                    </a:moveTo>
                    <a:cubicBezTo>
                      <a:pt x="41" y="77"/>
                      <a:pt x="48" y="65"/>
                      <a:pt x="48" y="51"/>
                    </a:cubicBezTo>
                    <a:cubicBezTo>
                      <a:pt x="48" y="51"/>
                      <a:pt x="48" y="51"/>
                      <a:pt x="48" y="51"/>
                    </a:cubicBezTo>
                    <a:cubicBezTo>
                      <a:pt x="48" y="45"/>
                      <a:pt x="47" y="38"/>
                      <a:pt x="44" y="32"/>
                    </a:cubicBezTo>
                    <a:cubicBezTo>
                      <a:pt x="44" y="32"/>
                      <a:pt x="44" y="32"/>
                      <a:pt x="44" y="32"/>
                    </a:cubicBezTo>
                    <a:cubicBezTo>
                      <a:pt x="37" y="13"/>
                      <a:pt x="22" y="1"/>
                      <a:pt x="9" y="1"/>
                    </a:cubicBezTo>
                    <a:cubicBezTo>
                      <a:pt x="9" y="1"/>
                      <a:pt x="9" y="1"/>
                      <a:pt x="9" y="1"/>
                    </a:cubicBezTo>
                    <a:cubicBezTo>
                      <a:pt x="6" y="1"/>
                      <a:pt x="2" y="2"/>
                      <a:pt x="0" y="3"/>
                    </a:cubicBezTo>
                    <a:cubicBezTo>
                      <a:pt x="1" y="2"/>
                      <a:pt x="1" y="2"/>
                      <a:pt x="1" y="2"/>
                    </a:cubicBezTo>
                    <a:cubicBezTo>
                      <a:pt x="2" y="1"/>
                      <a:pt x="2" y="1"/>
                      <a:pt x="2" y="1"/>
                    </a:cubicBezTo>
                    <a:cubicBezTo>
                      <a:pt x="4" y="1"/>
                      <a:pt x="6" y="0"/>
                      <a:pt x="9" y="0"/>
                    </a:cubicBezTo>
                    <a:cubicBezTo>
                      <a:pt x="9" y="0"/>
                      <a:pt x="9" y="0"/>
                      <a:pt x="9" y="0"/>
                    </a:cubicBezTo>
                    <a:cubicBezTo>
                      <a:pt x="23" y="0"/>
                      <a:pt x="38" y="13"/>
                      <a:pt x="45" y="31"/>
                    </a:cubicBezTo>
                    <a:cubicBezTo>
                      <a:pt x="45" y="31"/>
                      <a:pt x="45" y="31"/>
                      <a:pt x="45" y="31"/>
                    </a:cubicBezTo>
                    <a:cubicBezTo>
                      <a:pt x="48" y="38"/>
                      <a:pt x="49" y="44"/>
                      <a:pt x="49" y="51"/>
                    </a:cubicBezTo>
                    <a:cubicBezTo>
                      <a:pt x="49" y="51"/>
                      <a:pt x="49" y="51"/>
                      <a:pt x="49" y="51"/>
                    </a:cubicBezTo>
                    <a:cubicBezTo>
                      <a:pt x="49" y="65"/>
                      <a:pt x="43" y="77"/>
                      <a:pt x="32" y="81"/>
                    </a:cubicBezTo>
                    <a:cubicBezTo>
                      <a:pt x="32" y="81"/>
                      <a:pt x="32" y="81"/>
                      <a:pt x="32" y="81"/>
                    </a:cubicBezTo>
                    <a:cubicBezTo>
                      <a:pt x="31" y="81"/>
                      <a:pt x="31" y="81"/>
                      <a:pt x="31" y="81"/>
                    </a:cubicBezTo>
                    <a:close/>
                    <a:moveTo>
                      <a:pt x="2" y="2"/>
                    </a:moveTo>
                    <a:cubicBezTo>
                      <a:pt x="2" y="2"/>
                      <a:pt x="2" y="2"/>
                      <a:pt x="2" y="2"/>
                    </a:cubicBezTo>
                    <a:cubicBezTo>
                      <a:pt x="2" y="2"/>
                      <a:pt x="2" y="2"/>
                      <a:pt x="2" y="2"/>
                    </a:cubicBezTo>
                    <a:cubicBezTo>
                      <a:pt x="2" y="2"/>
                      <a:pt x="2" y="2"/>
                      <a:pt x="2" y="2"/>
                    </a:cubicBezTo>
                    <a:cubicBezTo>
                      <a:pt x="2" y="2"/>
                      <a:pt x="2" y="2"/>
                      <a:pt x="2" y="2"/>
                    </a:cubicBezTo>
                    <a:close/>
                  </a:path>
                </a:pathLst>
              </a:custGeom>
              <a:solidFill>
                <a:srgbClr val="B1C0D0"/>
              </a:solidFill>
              <a:ln w="9525">
                <a:noFill/>
              </a:ln>
            </p:spPr>
            <p:txBody>
              <a:bodyPr/>
              <a:p>
                <a:endParaRPr lang="zh-CN" altLang="en-US"/>
              </a:p>
            </p:txBody>
          </p:sp>
          <p:sp>
            <p:nvSpPr>
              <p:cNvPr id="22643" name="Freeform 111"/>
              <p:cNvSpPr/>
              <p:nvPr/>
            </p:nvSpPr>
            <p:spPr>
              <a:xfrm>
                <a:off x="3241" y="4083"/>
                <a:ext cx="130" cy="170"/>
              </a:xfrm>
              <a:custGeom>
                <a:avLst/>
                <a:gdLst/>
                <a:ahLst/>
                <a:cxnLst>
                  <a:cxn ang="0">
                    <a:pos x="233472" y="135168"/>
                  </a:cxn>
                  <a:cxn ang="0">
                    <a:pos x="188416" y="327680"/>
                  </a:cxn>
                  <a:cxn ang="0">
                    <a:pos x="32768" y="208896"/>
                  </a:cxn>
                  <a:cxn ang="0">
                    <a:pos x="73728" y="20480"/>
                  </a:cxn>
                  <a:cxn ang="0">
                    <a:pos x="233472" y="135168"/>
                  </a:cxn>
                </a:cxnLst>
                <a:pathLst>
                  <a:path w="65" h="85">
                    <a:moveTo>
                      <a:pt x="57" y="33"/>
                    </a:moveTo>
                    <a:cubicBezTo>
                      <a:pt x="65" y="54"/>
                      <a:pt x="60" y="75"/>
                      <a:pt x="46" y="80"/>
                    </a:cubicBezTo>
                    <a:cubicBezTo>
                      <a:pt x="33" y="85"/>
                      <a:pt x="15" y="72"/>
                      <a:pt x="8" y="51"/>
                    </a:cubicBezTo>
                    <a:cubicBezTo>
                      <a:pt x="0" y="31"/>
                      <a:pt x="5" y="10"/>
                      <a:pt x="18" y="5"/>
                    </a:cubicBezTo>
                    <a:cubicBezTo>
                      <a:pt x="32" y="0"/>
                      <a:pt x="49" y="12"/>
                      <a:pt x="57" y="33"/>
                    </a:cubicBezTo>
                    <a:close/>
                  </a:path>
                </a:pathLst>
              </a:custGeom>
              <a:solidFill>
                <a:srgbClr val="013A63"/>
              </a:solidFill>
              <a:ln w="9525">
                <a:noFill/>
              </a:ln>
            </p:spPr>
            <p:txBody>
              <a:bodyPr/>
              <a:p>
                <a:endParaRPr lang="zh-CN" altLang="en-US"/>
              </a:p>
            </p:txBody>
          </p:sp>
          <p:sp>
            <p:nvSpPr>
              <p:cNvPr id="22644" name="Oval 112"/>
              <p:cNvSpPr/>
              <p:nvPr/>
            </p:nvSpPr>
            <p:spPr>
              <a:xfrm>
                <a:off x="3602" y="3873"/>
                <a:ext cx="30" cy="10"/>
              </a:xfrm>
              <a:prstGeom prst="ellipse">
                <a:avLst/>
              </a:prstGeom>
              <a:solidFill>
                <a:srgbClr val="76869E"/>
              </a:solidFill>
              <a:ln w="9525">
                <a:noFill/>
              </a:ln>
            </p:spPr>
            <p:txBody>
              <a:bodyPr anchor="t" anchorCtr="0"/>
              <a:p>
                <a:endParaRPr lang="zh-CN" altLang="en-US" dirty="0">
                  <a:latin typeface="Arial" panose="020B0604020202020204" pitchFamily="34" charset="0"/>
                </a:endParaRPr>
              </a:p>
            </p:txBody>
          </p:sp>
          <p:sp>
            <p:nvSpPr>
              <p:cNvPr id="22645" name="Oval 113"/>
              <p:cNvSpPr/>
              <p:nvPr/>
            </p:nvSpPr>
            <p:spPr>
              <a:xfrm>
                <a:off x="3608" y="3873"/>
                <a:ext cx="18" cy="6"/>
              </a:xfrm>
              <a:prstGeom prst="ellipse">
                <a:avLst/>
              </a:prstGeom>
              <a:solidFill>
                <a:srgbClr val="013A63"/>
              </a:solidFill>
              <a:ln w="9525">
                <a:noFill/>
              </a:ln>
            </p:spPr>
            <p:txBody>
              <a:bodyPr anchor="t" anchorCtr="0"/>
              <a:p>
                <a:endParaRPr lang="zh-CN" altLang="en-US" dirty="0">
                  <a:latin typeface="Arial" panose="020B0604020202020204" pitchFamily="34" charset="0"/>
                </a:endParaRPr>
              </a:p>
            </p:txBody>
          </p:sp>
          <p:sp>
            <p:nvSpPr>
              <p:cNvPr id="22646" name="Freeform 114"/>
              <p:cNvSpPr/>
              <p:nvPr/>
            </p:nvSpPr>
            <p:spPr>
              <a:xfrm>
                <a:off x="3604" y="4007"/>
                <a:ext cx="196" cy="144"/>
              </a:xfrm>
              <a:custGeom>
                <a:avLst/>
                <a:gdLst/>
                <a:ahLst/>
                <a:cxnLst>
                  <a:cxn ang="0">
                    <a:pos x="34" y="144"/>
                  </a:cxn>
                  <a:cxn ang="0">
                    <a:pos x="158" y="76"/>
                  </a:cxn>
                  <a:cxn ang="0">
                    <a:pos x="196" y="0"/>
                  </a:cxn>
                  <a:cxn ang="0">
                    <a:pos x="0" y="102"/>
                  </a:cxn>
                  <a:cxn ang="0">
                    <a:pos x="34" y="144"/>
                  </a:cxn>
                </a:cxnLst>
                <a:pathLst>
                  <a:path w="196" h="144">
                    <a:moveTo>
                      <a:pt x="34" y="144"/>
                    </a:moveTo>
                    <a:lnTo>
                      <a:pt x="158" y="76"/>
                    </a:lnTo>
                    <a:lnTo>
                      <a:pt x="196" y="0"/>
                    </a:lnTo>
                    <a:lnTo>
                      <a:pt x="0" y="102"/>
                    </a:lnTo>
                    <a:lnTo>
                      <a:pt x="34" y="144"/>
                    </a:lnTo>
                    <a:close/>
                  </a:path>
                </a:pathLst>
              </a:custGeom>
              <a:solidFill>
                <a:srgbClr val="C8D2DD"/>
              </a:solidFill>
              <a:ln w="9525">
                <a:noFill/>
              </a:ln>
            </p:spPr>
            <p:txBody>
              <a:bodyPr/>
              <a:p>
                <a:endParaRPr lang="zh-CN" altLang="en-US"/>
              </a:p>
            </p:txBody>
          </p:sp>
          <p:sp>
            <p:nvSpPr>
              <p:cNvPr id="22647" name="Freeform 115"/>
              <p:cNvSpPr/>
              <p:nvPr/>
            </p:nvSpPr>
            <p:spPr>
              <a:xfrm>
                <a:off x="3604" y="4093"/>
                <a:ext cx="32" cy="84"/>
              </a:xfrm>
              <a:custGeom>
                <a:avLst/>
                <a:gdLst/>
                <a:ahLst/>
                <a:cxnLst>
                  <a:cxn ang="0">
                    <a:pos x="65536" y="131072"/>
                  </a:cxn>
                  <a:cxn ang="0">
                    <a:pos x="57344" y="143360"/>
                  </a:cxn>
                  <a:cxn ang="0">
                    <a:pos x="8192" y="172032"/>
                  </a:cxn>
                  <a:cxn ang="0">
                    <a:pos x="0" y="167936"/>
                  </a:cxn>
                  <a:cxn ang="0">
                    <a:pos x="0" y="45056"/>
                  </a:cxn>
                  <a:cxn ang="0">
                    <a:pos x="8192" y="28672"/>
                  </a:cxn>
                  <a:cxn ang="0">
                    <a:pos x="57344" y="4096"/>
                  </a:cxn>
                  <a:cxn ang="0">
                    <a:pos x="65536" y="8192"/>
                  </a:cxn>
                  <a:cxn ang="0">
                    <a:pos x="65536" y="131072"/>
                  </a:cxn>
                </a:cxnLst>
                <a:pathLst>
                  <a:path w="16" h="42">
                    <a:moveTo>
                      <a:pt x="16" y="32"/>
                    </a:moveTo>
                    <a:cubicBezTo>
                      <a:pt x="16" y="33"/>
                      <a:pt x="15" y="35"/>
                      <a:pt x="14" y="35"/>
                    </a:cubicBezTo>
                    <a:cubicBezTo>
                      <a:pt x="2" y="42"/>
                      <a:pt x="2" y="42"/>
                      <a:pt x="2" y="42"/>
                    </a:cubicBezTo>
                    <a:cubicBezTo>
                      <a:pt x="1" y="42"/>
                      <a:pt x="0" y="42"/>
                      <a:pt x="0" y="41"/>
                    </a:cubicBezTo>
                    <a:cubicBezTo>
                      <a:pt x="0" y="11"/>
                      <a:pt x="0" y="11"/>
                      <a:pt x="0" y="11"/>
                    </a:cubicBezTo>
                    <a:cubicBezTo>
                      <a:pt x="0" y="10"/>
                      <a:pt x="0" y="8"/>
                      <a:pt x="2" y="7"/>
                    </a:cubicBezTo>
                    <a:cubicBezTo>
                      <a:pt x="14" y="1"/>
                      <a:pt x="14" y="1"/>
                      <a:pt x="14" y="1"/>
                    </a:cubicBezTo>
                    <a:cubicBezTo>
                      <a:pt x="15" y="0"/>
                      <a:pt x="16" y="1"/>
                      <a:pt x="16" y="2"/>
                    </a:cubicBezTo>
                    <a:lnTo>
                      <a:pt x="16" y="32"/>
                    </a:lnTo>
                    <a:close/>
                  </a:path>
                </a:pathLst>
              </a:custGeom>
              <a:solidFill>
                <a:srgbClr val="013A63"/>
              </a:solidFill>
              <a:ln w="9525">
                <a:noFill/>
              </a:ln>
            </p:spPr>
            <p:txBody>
              <a:bodyPr/>
              <a:p>
                <a:endParaRPr lang="zh-CN" altLang="en-US"/>
              </a:p>
            </p:txBody>
          </p:sp>
          <p:sp>
            <p:nvSpPr>
              <p:cNvPr id="22648" name="Freeform 116"/>
              <p:cNvSpPr/>
              <p:nvPr/>
            </p:nvSpPr>
            <p:spPr>
              <a:xfrm>
                <a:off x="3612" y="4107"/>
                <a:ext cx="20" cy="58"/>
              </a:xfrm>
              <a:custGeom>
                <a:avLst/>
                <a:gdLst/>
                <a:ahLst/>
                <a:cxnLst>
                  <a:cxn ang="0">
                    <a:pos x="40960" y="90112"/>
                  </a:cxn>
                  <a:cxn ang="0">
                    <a:pos x="36864" y="102400"/>
                  </a:cxn>
                  <a:cxn ang="0">
                    <a:pos x="4096" y="118784"/>
                  </a:cxn>
                  <a:cxn ang="0">
                    <a:pos x="0" y="114688"/>
                  </a:cxn>
                  <a:cxn ang="0">
                    <a:pos x="0" y="28672"/>
                  </a:cxn>
                  <a:cxn ang="0">
                    <a:pos x="4096" y="16384"/>
                  </a:cxn>
                  <a:cxn ang="0">
                    <a:pos x="36864" y="0"/>
                  </a:cxn>
                  <a:cxn ang="0">
                    <a:pos x="40960" y="4096"/>
                  </a:cxn>
                  <a:cxn ang="0">
                    <a:pos x="40960" y="90112"/>
                  </a:cxn>
                </a:cxnLst>
                <a:pathLst>
                  <a:path w="10" h="29">
                    <a:moveTo>
                      <a:pt x="10" y="22"/>
                    </a:moveTo>
                    <a:cubicBezTo>
                      <a:pt x="10" y="23"/>
                      <a:pt x="10" y="24"/>
                      <a:pt x="9" y="25"/>
                    </a:cubicBezTo>
                    <a:cubicBezTo>
                      <a:pt x="1" y="29"/>
                      <a:pt x="1" y="29"/>
                      <a:pt x="1" y="29"/>
                    </a:cubicBezTo>
                    <a:cubicBezTo>
                      <a:pt x="0" y="29"/>
                      <a:pt x="0" y="29"/>
                      <a:pt x="0" y="28"/>
                    </a:cubicBezTo>
                    <a:cubicBezTo>
                      <a:pt x="0" y="7"/>
                      <a:pt x="0" y="7"/>
                      <a:pt x="0" y="7"/>
                    </a:cubicBezTo>
                    <a:cubicBezTo>
                      <a:pt x="0" y="6"/>
                      <a:pt x="0" y="5"/>
                      <a:pt x="1" y="4"/>
                    </a:cubicBezTo>
                    <a:cubicBezTo>
                      <a:pt x="9" y="0"/>
                      <a:pt x="9" y="0"/>
                      <a:pt x="9" y="0"/>
                    </a:cubicBezTo>
                    <a:cubicBezTo>
                      <a:pt x="10" y="0"/>
                      <a:pt x="10" y="0"/>
                      <a:pt x="10" y="1"/>
                    </a:cubicBezTo>
                    <a:lnTo>
                      <a:pt x="10" y="22"/>
                    </a:lnTo>
                    <a:close/>
                  </a:path>
                </a:pathLst>
              </a:custGeom>
              <a:solidFill>
                <a:srgbClr val="76869E"/>
              </a:solidFill>
              <a:ln w="9525">
                <a:noFill/>
              </a:ln>
            </p:spPr>
            <p:txBody>
              <a:bodyPr/>
              <a:p>
                <a:endParaRPr lang="zh-CN" altLang="en-US"/>
              </a:p>
            </p:txBody>
          </p:sp>
          <p:sp>
            <p:nvSpPr>
              <p:cNvPr id="22649" name="Freeform 117"/>
              <p:cNvSpPr/>
              <p:nvPr/>
            </p:nvSpPr>
            <p:spPr>
              <a:xfrm>
                <a:off x="3612" y="4113"/>
                <a:ext cx="18" cy="46"/>
              </a:xfrm>
              <a:custGeom>
                <a:avLst/>
                <a:gdLst/>
                <a:ahLst/>
                <a:cxnLst>
                  <a:cxn ang="0">
                    <a:pos x="36864" y="73728"/>
                  </a:cxn>
                  <a:cxn ang="0">
                    <a:pos x="28672" y="81920"/>
                  </a:cxn>
                  <a:cxn ang="0">
                    <a:pos x="4096" y="94208"/>
                  </a:cxn>
                  <a:cxn ang="0">
                    <a:pos x="0" y="90112"/>
                  </a:cxn>
                  <a:cxn ang="0">
                    <a:pos x="0" y="24576"/>
                  </a:cxn>
                  <a:cxn ang="0">
                    <a:pos x="4096" y="16384"/>
                  </a:cxn>
                  <a:cxn ang="0">
                    <a:pos x="28672" y="4096"/>
                  </a:cxn>
                  <a:cxn ang="0">
                    <a:pos x="36864" y="4096"/>
                  </a:cxn>
                  <a:cxn ang="0">
                    <a:pos x="36864" y="73728"/>
                  </a:cxn>
                </a:cxnLst>
                <a:pathLst>
                  <a:path w="9" h="23">
                    <a:moveTo>
                      <a:pt x="9" y="18"/>
                    </a:moveTo>
                    <a:cubicBezTo>
                      <a:pt x="9" y="18"/>
                      <a:pt x="8" y="19"/>
                      <a:pt x="7" y="20"/>
                    </a:cubicBezTo>
                    <a:cubicBezTo>
                      <a:pt x="1" y="23"/>
                      <a:pt x="1" y="23"/>
                      <a:pt x="1" y="23"/>
                    </a:cubicBezTo>
                    <a:cubicBezTo>
                      <a:pt x="0" y="23"/>
                      <a:pt x="0" y="23"/>
                      <a:pt x="0" y="22"/>
                    </a:cubicBezTo>
                    <a:cubicBezTo>
                      <a:pt x="0" y="6"/>
                      <a:pt x="0" y="6"/>
                      <a:pt x="0" y="6"/>
                    </a:cubicBezTo>
                    <a:cubicBezTo>
                      <a:pt x="0" y="5"/>
                      <a:pt x="0" y="5"/>
                      <a:pt x="1" y="4"/>
                    </a:cubicBezTo>
                    <a:cubicBezTo>
                      <a:pt x="7" y="1"/>
                      <a:pt x="7" y="1"/>
                      <a:pt x="7" y="1"/>
                    </a:cubicBezTo>
                    <a:cubicBezTo>
                      <a:pt x="8" y="0"/>
                      <a:pt x="9" y="1"/>
                      <a:pt x="9" y="1"/>
                    </a:cubicBezTo>
                    <a:lnTo>
                      <a:pt x="9" y="18"/>
                    </a:lnTo>
                    <a:close/>
                  </a:path>
                </a:pathLst>
              </a:custGeom>
              <a:solidFill>
                <a:srgbClr val="C8D2DD"/>
              </a:solidFill>
              <a:ln w="9525">
                <a:noFill/>
              </a:ln>
            </p:spPr>
            <p:txBody>
              <a:bodyPr/>
              <a:p>
                <a:endParaRPr lang="zh-CN" altLang="en-US"/>
              </a:p>
            </p:txBody>
          </p:sp>
          <p:sp>
            <p:nvSpPr>
              <p:cNvPr id="22650" name="Freeform 118"/>
              <p:cNvSpPr/>
              <p:nvPr/>
            </p:nvSpPr>
            <p:spPr>
              <a:xfrm>
                <a:off x="3614" y="4129"/>
                <a:ext cx="6" cy="8"/>
              </a:xfrm>
              <a:custGeom>
                <a:avLst/>
                <a:gdLst/>
                <a:ahLst/>
                <a:cxnLst>
                  <a:cxn ang="0">
                    <a:pos x="6" y="6"/>
                  </a:cxn>
                  <a:cxn ang="0">
                    <a:pos x="0" y="8"/>
                  </a:cxn>
                  <a:cxn ang="0">
                    <a:pos x="0" y="2"/>
                  </a:cxn>
                  <a:cxn ang="0">
                    <a:pos x="6" y="0"/>
                  </a:cxn>
                  <a:cxn ang="0">
                    <a:pos x="6" y="6"/>
                  </a:cxn>
                </a:cxnLst>
                <a:pathLst>
                  <a:path w="6" h="8">
                    <a:moveTo>
                      <a:pt x="6" y="6"/>
                    </a:moveTo>
                    <a:lnTo>
                      <a:pt x="0" y="8"/>
                    </a:lnTo>
                    <a:lnTo>
                      <a:pt x="0" y="2"/>
                    </a:lnTo>
                    <a:lnTo>
                      <a:pt x="6" y="0"/>
                    </a:lnTo>
                    <a:lnTo>
                      <a:pt x="6" y="6"/>
                    </a:lnTo>
                    <a:close/>
                  </a:path>
                </a:pathLst>
              </a:custGeom>
              <a:solidFill>
                <a:srgbClr val="013A63"/>
              </a:solidFill>
              <a:ln w="9525">
                <a:noFill/>
              </a:ln>
            </p:spPr>
            <p:txBody>
              <a:bodyPr/>
              <a:p>
                <a:endParaRPr lang="zh-CN" altLang="en-US"/>
              </a:p>
            </p:txBody>
          </p:sp>
          <p:sp>
            <p:nvSpPr>
              <p:cNvPr id="22651" name="Freeform 119"/>
              <p:cNvSpPr/>
              <p:nvPr/>
            </p:nvSpPr>
            <p:spPr>
              <a:xfrm>
                <a:off x="3622" y="4125"/>
                <a:ext cx="6" cy="8"/>
              </a:xfrm>
              <a:custGeom>
                <a:avLst/>
                <a:gdLst/>
                <a:ahLst/>
                <a:cxnLst>
                  <a:cxn ang="0">
                    <a:pos x="6" y="6"/>
                  </a:cxn>
                  <a:cxn ang="0">
                    <a:pos x="0" y="8"/>
                  </a:cxn>
                  <a:cxn ang="0">
                    <a:pos x="0" y="2"/>
                  </a:cxn>
                  <a:cxn ang="0">
                    <a:pos x="6" y="0"/>
                  </a:cxn>
                  <a:cxn ang="0">
                    <a:pos x="6" y="6"/>
                  </a:cxn>
                </a:cxnLst>
                <a:pathLst>
                  <a:path w="6" h="8">
                    <a:moveTo>
                      <a:pt x="6" y="6"/>
                    </a:moveTo>
                    <a:lnTo>
                      <a:pt x="0" y="8"/>
                    </a:lnTo>
                    <a:lnTo>
                      <a:pt x="0" y="2"/>
                    </a:lnTo>
                    <a:lnTo>
                      <a:pt x="6" y="0"/>
                    </a:lnTo>
                    <a:lnTo>
                      <a:pt x="6" y="6"/>
                    </a:lnTo>
                    <a:close/>
                  </a:path>
                </a:pathLst>
              </a:custGeom>
              <a:solidFill>
                <a:srgbClr val="013A63"/>
              </a:solidFill>
              <a:ln w="9525">
                <a:noFill/>
              </a:ln>
            </p:spPr>
            <p:txBody>
              <a:bodyPr/>
              <a:p>
                <a:endParaRPr lang="zh-CN" altLang="en-US"/>
              </a:p>
            </p:txBody>
          </p:sp>
          <p:sp>
            <p:nvSpPr>
              <p:cNvPr id="22652" name="Freeform 120"/>
              <p:cNvSpPr/>
              <p:nvPr/>
            </p:nvSpPr>
            <p:spPr>
              <a:xfrm>
                <a:off x="3614" y="4143"/>
                <a:ext cx="6" cy="8"/>
              </a:xfrm>
              <a:custGeom>
                <a:avLst/>
                <a:gdLst/>
                <a:ahLst/>
                <a:cxnLst>
                  <a:cxn ang="0">
                    <a:pos x="6" y="6"/>
                  </a:cxn>
                  <a:cxn ang="0">
                    <a:pos x="0" y="8"/>
                  </a:cxn>
                  <a:cxn ang="0">
                    <a:pos x="0" y="2"/>
                  </a:cxn>
                  <a:cxn ang="0">
                    <a:pos x="6" y="0"/>
                  </a:cxn>
                  <a:cxn ang="0">
                    <a:pos x="6" y="6"/>
                  </a:cxn>
                </a:cxnLst>
                <a:pathLst>
                  <a:path w="6" h="8">
                    <a:moveTo>
                      <a:pt x="6" y="6"/>
                    </a:moveTo>
                    <a:lnTo>
                      <a:pt x="0" y="8"/>
                    </a:lnTo>
                    <a:lnTo>
                      <a:pt x="0" y="2"/>
                    </a:lnTo>
                    <a:lnTo>
                      <a:pt x="6" y="0"/>
                    </a:lnTo>
                    <a:lnTo>
                      <a:pt x="6" y="6"/>
                    </a:lnTo>
                    <a:close/>
                  </a:path>
                </a:pathLst>
              </a:custGeom>
              <a:solidFill>
                <a:srgbClr val="013A63"/>
              </a:solidFill>
              <a:ln w="9525">
                <a:noFill/>
              </a:ln>
            </p:spPr>
            <p:txBody>
              <a:bodyPr/>
              <a:p>
                <a:endParaRPr lang="zh-CN" altLang="en-US"/>
              </a:p>
            </p:txBody>
          </p:sp>
          <p:sp>
            <p:nvSpPr>
              <p:cNvPr id="22653" name="Freeform 121"/>
              <p:cNvSpPr/>
              <p:nvPr/>
            </p:nvSpPr>
            <p:spPr>
              <a:xfrm>
                <a:off x="3622" y="4139"/>
                <a:ext cx="6" cy="8"/>
              </a:xfrm>
              <a:custGeom>
                <a:avLst/>
                <a:gdLst/>
                <a:ahLst/>
                <a:cxnLst>
                  <a:cxn ang="0">
                    <a:pos x="6" y="6"/>
                  </a:cxn>
                  <a:cxn ang="0">
                    <a:pos x="0" y="8"/>
                  </a:cxn>
                  <a:cxn ang="0">
                    <a:pos x="0" y="2"/>
                  </a:cxn>
                  <a:cxn ang="0">
                    <a:pos x="6" y="0"/>
                  </a:cxn>
                  <a:cxn ang="0">
                    <a:pos x="6" y="6"/>
                  </a:cxn>
                </a:cxnLst>
                <a:pathLst>
                  <a:path w="6" h="8">
                    <a:moveTo>
                      <a:pt x="6" y="6"/>
                    </a:moveTo>
                    <a:lnTo>
                      <a:pt x="0" y="8"/>
                    </a:lnTo>
                    <a:lnTo>
                      <a:pt x="0" y="2"/>
                    </a:lnTo>
                    <a:lnTo>
                      <a:pt x="6" y="0"/>
                    </a:lnTo>
                    <a:lnTo>
                      <a:pt x="6" y="6"/>
                    </a:lnTo>
                    <a:close/>
                  </a:path>
                </a:pathLst>
              </a:custGeom>
              <a:solidFill>
                <a:srgbClr val="013A63"/>
              </a:solidFill>
              <a:ln w="9525">
                <a:noFill/>
              </a:ln>
            </p:spPr>
            <p:txBody>
              <a:bodyPr/>
              <a:p>
                <a:endParaRPr lang="zh-CN" altLang="en-US"/>
              </a:p>
            </p:txBody>
          </p:sp>
          <p:sp>
            <p:nvSpPr>
              <p:cNvPr id="22654" name="Line 122"/>
              <p:cNvSpPr/>
              <p:nvPr/>
            </p:nvSpPr>
            <p:spPr>
              <a:xfrm>
                <a:off x="3602" y="4111"/>
                <a:ext cx="1" cy="1"/>
              </a:xfrm>
              <a:prstGeom prst="line">
                <a:avLst/>
              </a:prstGeom>
              <a:ln w="3175" cap="rnd" cmpd="sng">
                <a:solidFill>
                  <a:srgbClr val="8BA6BD"/>
                </a:solidFill>
                <a:prstDash val="solid"/>
                <a:round/>
                <a:headEnd type="none" w="med" len="med"/>
                <a:tailEnd type="none" w="med" len="med"/>
              </a:ln>
            </p:spPr>
          </p:sp>
          <p:sp>
            <p:nvSpPr>
              <p:cNvPr id="22655" name="Freeform 123"/>
              <p:cNvSpPr/>
              <p:nvPr/>
            </p:nvSpPr>
            <p:spPr>
              <a:xfrm>
                <a:off x="3556" y="4109"/>
                <a:ext cx="48" cy="86"/>
              </a:xfrm>
              <a:custGeom>
                <a:avLst/>
                <a:gdLst/>
                <a:ahLst/>
                <a:cxnLst>
                  <a:cxn ang="0">
                    <a:pos x="98304" y="0"/>
                  </a:cxn>
                  <a:cxn ang="0">
                    <a:pos x="0" y="24576"/>
                  </a:cxn>
                  <a:cxn ang="0">
                    <a:pos x="0" y="163840"/>
                  </a:cxn>
                  <a:cxn ang="0">
                    <a:pos x="98304" y="143360"/>
                  </a:cxn>
                </a:cxnLst>
                <a:pathLst>
                  <a:path w="24" h="43">
                    <a:moveTo>
                      <a:pt x="24" y="0"/>
                    </a:moveTo>
                    <a:cubicBezTo>
                      <a:pt x="24" y="0"/>
                      <a:pt x="22" y="8"/>
                      <a:pt x="0" y="6"/>
                    </a:cubicBezTo>
                    <a:cubicBezTo>
                      <a:pt x="1" y="20"/>
                      <a:pt x="0" y="40"/>
                      <a:pt x="0" y="40"/>
                    </a:cubicBezTo>
                    <a:cubicBezTo>
                      <a:pt x="0" y="40"/>
                      <a:pt x="20" y="43"/>
                      <a:pt x="24" y="35"/>
                    </a:cubicBezTo>
                  </a:path>
                </a:pathLst>
              </a:custGeom>
              <a:solidFill>
                <a:srgbClr val="8BA6BD"/>
              </a:solidFill>
              <a:ln w="9525">
                <a:noFill/>
              </a:ln>
            </p:spPr>
            <p:txBody>
              <a:bodyPr/>
              <a:p>
                <a:endParaRPr lang="zh-CN" altLang="en-US"/>
              </a:p>
            </p:txBody>
          </p:sp>
          <p:sp>
            <p:nvSpPr>
              <p:cNvPr id="22656" name="Freeform 124"/>
              <p:cNvSpPr/>
              <p:nvPr/>
            </p:nvSpPr>
            <p:spPr>
              <a:xfrm>
                <a:off x="3269" y="4109"/>
                <a:ext cx="84" cy="112"/>
              </a:xfrm>
              <a:custGeom>
                <a:avLst/>
                <a:gdLst/>
                <a:ahLst/>
                <a:cxnLst>
                  <a:cxn ang="0">
                    <a:pos x="151552" y="90112"/>
                  </a:cxn>
                  <a:cxn ang="0">
                    <a:pos x="122880" y="217088"/>
                  </a:cxn>
                  <a:cxn ang="0">
                    <a:pos x="20480" y="139264"/>
                  </a:cxn>
                  <a:cxn ang="0">
                    <a:pos x="49152" y="16384"/>
                  </a:cxn>
                  <a:cxn ang="0">
                    <a:pos x="151552" y="90112"/>
                  </a:cxn>
                </a:cxnLst>
                <a:pathLst>
                  <a:path w="42" h="56">
                    <a:moveTo>
                      <a:pt x="37" y="22"/>
                    </a:moveTo>
                    <a:cubicBezTo>
                      <a:pt x="42" y="36"/>
                      <a:pt x="39" y="49"/>
                      <a:pt x="30" y="53"/>
                    </a:cubicBezTo>
                    <a:cubicBezTo>
                      <a:pt x="21" y="56"/>
                      <a:pt x="10" y="48"/>
                      <a:pt x="5" y="34"/>
                    </a:cubicBezTo>
                    <a:cubicBezTo>
                      <a:pt x="0" y="21"/>
                      <a:pt x="3" y="7"/>
                      <a:pt x="12" y="4"/>
                    </a:cubicBezTo>
                    <a:cubicBezTo>
                      <a:pt x="21" y="0"/>
                      <a:pt x="32" y="9"/>
                      <a:pt x="37" y="22"/>
                    </a:cubicBezTo>
                    <a:close/>
                  </a:path>
                </a:pathLst>
              </a:custGeom>
              <a:solidFill>
                <a:srgbClr val="B1C0D0"/>
              </a:solidFill>
              <a:ln w="9525">
                <a:noFill/>
              </a:ln>
            </p:spPr>
            <p:txBody>
              <a:bodyPr/>
              <a:p>
                <a:endParaRPr lang="zh-CN" altLang="en-US"/>
              </a:p>
            </p:txBody>
          </p:sp>
          <p:sp>
            <p:nvSpPr>
              <p:cNvPr id="22657" name="Freeform 125"/>
              <p:cNvSpPr/>
              <p:nvPr/>
            </p:nvSpPr>
            <p:spPr>
              <a:xfrm>
                <a:off x="3291" y="4125"/>
                <a:ext cx="54" cy="72"/>
              </a:xfrm>
              <a:custGeom>
                <a:avLst/>
                <a:gdLst/>
                <a:ahLst/>
                <a:cxnLst>
                  <a:cxn ang="0">
                    <a:pos x="98304" y="57344"/>
                  </a:cxn>
                  <a:cxn ang="0">
                    <a:pos x="77824" y="139264"/>
                  </a:cxn>
                  <a:cxn ang="0">
                    <a:pos x="12288" y="90112"/>
                  </a:cxn>
                  <a:cxn ang="0">
                    <a:pos x="32768" y="8192"/>
                  </a:cxn>
                  <a:cxn ang="0">
                    <a:pos x="98304" y="57344"/>
                  </a:cxn>
                </a:cxnLst>
                <a:pathLst>
                  <a:path w="27" h="36">
                    <a:moveTo>
                      <a:pt x="24" y="14"/>
                    </a:moveTo>
                    <a:cubicBezTo>
                      <a:pt x="27" y="23"/>
                      <a:pt x="25" y="31"/>
                      <a:pt x="19" y="34"/>
                    </a:cubicBezTo>
                    <a:cubicBezTo>
                      <a:pt x="14" y="36"/>
                      <a:pt x="6" y="30"/>
                      <a:pt x="3" y="22"/>
                    </a:cubicBezTo>
                    <a:cubicBezTo>
                      <a:pt x="0" y="13"/>
                      <a:pt x="2" y="5"/>
                      <a:pt x="8" y="2"/>
                    </a:cubicBezTo>
                    <a:cubicBezTo>
                      <a:pt x="13" y="0"/>
                      <a:pt x="21" y="6"/>
                      <a:pt x="24" y="14"/>
                    </a:cubicBezTo>
                    <a:close/>
                  </a:path>
                </a:pathLst>
              </a:custGeom>
              <a:solidFill>
                <a:srgbClr val="76869E"/>
              </a:solidFill>
              <a:ln w="9525">
                <a:noFill/>
              </a:ln>
            </p:spPr>
            <p:txBody>
              <a:bodyPr/>
              <a:p>
                <a:endParaRPr lang="zh-CN" altLang="en-US"/>
              </a:p>
            </p:txBody>
          </p:sp>
          <p:sp>
            <p:nvSpPr>
              <p:cNvPr id="22658" name="Freeform 126"/>
              <p:cNvSpPr/>
              <p:nvPr/>
            </p:nvSpPr>
            <p:spPr>
              <a:xfrm>
                <a:off x="3790" y="3525"/>
                <a:ext cx="26" cy="6"/>
              </a:xfrm>
              <a:custGeom>
                <a:avLst/>
                <a:gdLst/>
                <a:ahLst/>
                <a:cxnLst>
                  <a:cxn ang="0">
                    <a:pos x="28672" y="12288"/>
                  </a:cxn>
                  <a:cxn ang="0">
                    <a:pos x="0" y="4096"/>
                  </a:cxn>
                  <a:cxn ang="0">
                    <a:pos x="0" y="4096"/>
                  </a:cxn>
                  <a:cxn ang="0">
                    <a:pos x="0" y="4096"/>
                  </a:cxn>
                  <a:cxn ang="0">
                    <a:pos x="0" y="4096"/>
                  </a:cxn>
                  <a:cxn ang="0">
                    <a:pos x="0" y="4096"/>
                  </a:cxn>
                  <a:cxn ang="0">
                    <a:pos x="4096" y="0"/>
                  </a:cxn>
                  <a:cxn ang="0">
                    <a:pos x="4096" y="0"/>
                  </a:cxn>
                  <a:cxn ang="0">
                    <a:pos x="28672" y="8192"/>
                  </a:cxn>
                  <a:cxn ang="0">
                    <a:pos x="28672" y="8192"/>
                  </a:cxn>
                  <a:cxn ang="0">
                    <a:pos x="49152" y="4096"/>
                  </a:cxn>
                  <a:cxn ang="0">
                    <a:pos x="49152" y="4096"/>
                  </a:cxn>
                  <a:cxn ang="0">
                    <a:pos x="49152" y="4096"/>
                  </a:cxn>
                  <a:cxn ang="0">
                    <a:pos x="49152" y="4096"/>
                  </a:cxn>
                  <a:cxn ang="0">
                    <a:pos x="49152" y="4096"/>
                  </a:cxn>
                  <a:cxn ang="0">
                    <a:pos x="49152" y="4096"/>
                  </a:cxn>
                  <a:cxn ang="0">
                    <a:pos x="28672" y="12288"/>
                  </a:cxn>
                  <a:cxn ang="0">
                    <a:pos x="28672" y="12288"/>
                  </a:cxn>
                  <a:cxn ang="0">
                    <a:pos x="28672" y="12288"/>
                  </a:cxn>
                </a:cxnLst>
                <a:pathLst>
                  <a:path w="13" h="3">
                    <a:moveTo>
                      <a:pt x="7" y="3"/>
                    </a:moveTo>
                    <a:cubicBezTo>
                      <a:pt x="3" y="3"/>
                      <a:pt x="1" y="1"/>
                      <a:pt x="0" y="1"/>
                    </a:cubicBezTo>
                    <a:cubicBezTo>
                      <a:pt x="0" y="1"/>
                      <a:pt x="0" y="1"/>
                      <a:pt x="0" y="1"/>
                    </a:cubicBezTo>
                    <a:cubicBezTo>
                      <a:pt x="0" y="1"/>
                      <a:pt x="0" y="1"/>
                      <a:pt x="0" y="1"/>
                    </a:cubicBezTo>
                    <a:cubicBezTo>
                      <a:pt x="0" y="1"/>
                      <a:pt x="0" y="1"/>
                      <a:pt x="0" y="1"/>
                    </a:cubicBezTo>
                    <a:cubicBezTo>
                      <a:pt x="0" y="1"/>
                      <a:pt x="0" y="1"/>
                      <a:pt x="0" y="1"/>
                    </a:cubicBezTo>
                    <a:cubicBezTo>
                      <a:pt x="0" y="0"/>
                      <a:pt x="1" y="0"/>
                      <a:pt x="1" y="0"/>
                    </a:cubicBezTo>
                    <a:cubicBezTo>
                      <a:pt x="1" y="0"/>
                      <a:pt x="1" y="0"/>
                      <a:pt x="1" y="0"/>
                    </a:cubicBezTo>
                    <a:cubicBezTo>
                      <a:pt x="1" y="0"/>
                      <a:pt x="3" y="2"/>
                      <a:pt x="7" y="2"/>
                    </a:cubicBezTo>
                    <a:cubicBezTo>
                      <a:pt x="7" y="2"/>
                      <a:pt x="7" y="2"/>
                      <a:pt x="7" y="2"/>
                    </a:cubicBezTo>
                    <a:cubicBezTo>
                      <a:pt x="8" y="2"/>
                      <a:pt x="10" y="1"/>
                      <a:pt x="12" y="1"/>
                    </a:cubicBezTo>
                    <a:cubicBezTo>
                      <a:pt x="12" y="1"/>
                      <a:pt x="12" y="1"/>
                      <a:pt x="12" y="1"/>
                    </a:cubicBezTo>
                    <a:cubicBezTo>
                      <a:pt x="12" y="0"/>
                      <a:pt x="12" y="0"/>
                      <a:pt x="12" y="1"/>
                    </a:cubicBezTo>
                    <a:cubicBezTo>
                      <a:pt x="12" y="1"/>
                      <a:pt x="12" y="1"/>
                      <a:pt x="12" y="1"/>
                    </a:cubicBezTo>
                    <a:cubicBezTo>
                      <a:pt x="13" y="1"/>
                      <a:pt x="13" y="1"/>
                      <a:pt x="12" y="1"/>
                    </a:cubicBezTo>
                    <a:cubicBezTo>
                      <a:pt x="12" y="1"/>
                      <a:pt x="12" y="1"/>
                      <a:pt x="12" y="1"/>
                    </a:cubicBezTo>
                    <a:cubicBezTo>
                      <a:pt x="10" y="2"/>
                      <a:pt x="8" y="3"/>
                      <a:pt x="7" y="3"/>
                    </a:cubicBezTo>
                    <a:cubicBezTo>
                      <a:pt x="7" y="3"/>
                      <a:pt x="7" y="3"/>
                      <a:pt x="7" y="3"/>
                    </a:cubicBezTo>
                    <a:cubicBezTo>
                      <a:pt x="7" y="3"/>
                      <a:pt x="7" y="3"/>
                      <a:pt x="7" y="3"/>
                    </a:cubicBezTo>
                    <a:close/>
                  </a:path>
                </a:pathLst>
              </a:custGeom>
              <a:solidFill>
                <a:srgbClr val="013A63"/>
              </a:solidFill>
              <a:ln w="9525">
                <a:noFill/>
              </a:ln>
            </p:spPr>
            <p:txBody>
              <a:bodyPr/>
              <a:p>
                <a:endParaRPr lang="zh-CN" altLang="en-US"/>
              </a:p>
            </p:txBody>
          </p:sp>
          <p:sp>
            <p:nvSpPr>
              <p:cNvPr id="22659" name="Freeform 127"/>
              <p:cNvSpPr/>
              <p:nvPr/>
            </p:nvSpPr>
            <p:spPr>
              <a:xfrm>
                <a:off x="3790" y="3533"/>
                <a:ext cx="26" cy="6"/>
              </a:xfrm>
              <a:custGeom>
                <a:avLst/>
                <a:gdLst/>
                <a:ahLst/>
                <a:cxnLst>
                  <a:cxn ang="0">
                    <a:pos x="28672" y="12288"/>
                  </a:cxn>
                  <a:cxn ang="0">
                    <a:pos x="0" y="4096"/>
                  </a:cxn>
                  <a:cxn ang="0">
                    <a:pos x="0" y="4096"/>
                  </a:cxn>
                  <a:cxn ang="0">
                    <a:pos x="0" y="4096"/>
                  </a:cxn>
                  <a:cxn ang="0">
                    <a:pos x="0" y="0"/>
                  </a:cxn>
                  <a:cxn ang="0">
                    <a:pos x="0" y="0"/>
                  </a:cxn>
                  <a:cxn ang="0">
                    <a:pos x="4096" y="0"/>
                  </a:cxn>
                  <a:cxn ang="0">
                    <a:pos x="4096" y="0"/>
                  </a:cxn>
                  <a:cxn ang="0">
                    <a:pos x="28672" y="8192"/>
                  </a:cxn>
                  <a:cxn ang="0">
                    <a:pos x="28672" y="8192"/>
                  </a:cxn>
                  <a:cxn ang="0">
                    <a:pos x="49152" y="0"/>
                  </a:cxn>
                  <a:cxn ang="0">
                    <a:pos x="49152" y="0"/>
                  </a:cxn>
                  <a:cxn ang="0">
                    <a:pos x="49152" y="0"/>
                  </a:cxn>
                  <a:cxn ang="0">
                    <a:pos x="49152" y="0"/>
                  </a:cxn>
                  <a:cxn ang="0">
                    <a:pos x="49152" y="4096"/>
                  </a:cxn>
                  <a:cxn ang="0">
                    <a:pos x="49152" y="4096"/>
                  </a:cxn>
                  <a:cxn ang="0">
                    <a:pos x="28672" y="12288"/>
                  </a:cxn>
                  <a:cxn ang="0">
                    <a:pos x="28672" y="12288"/>
                  </a:cxn>
                  <a:cxn ang="0">
                    <a:pos x="28672" y="12288"/>
                  </a:cxn>
                </a:cxnLst>
                <a:pathLst>
                  <a:path w="13" h="3">
                    <a:moveTo>
                      <a:pt x="7" y="3"/>
                    </a:moveTo>
                    <a:cubicBezTo>
                      <a:pt x="3" y="3"/>
                      <a:pt x="1" y="1"/>
                      <a:pt x="0" y="1"/>
                    </a:cubicBezTo>
                    <a:cubicBezTo>
                      <a:pt x="0" y="1"/>
                      <a:pt x="0" y="1"/>
                      <a:pt x="0" y="1"/>
                    </a:cubicBezTo>
                    <a:cubicBezTo>
                      <a:pt x="0" y="1"/>
                      <a:pt x="0" y="1"/>
                      <a:pt x="0" y="1"/>
                    </a:cubicBezTo>
                    <a:cubicBezTo>
                      <a:pt x="0" y="1"/>
                      <a:pt x="0" y="1"/>
                      <a:pt x="0" y="0"/>
                    </a:cubicBezTo>
                    <a:cubicBezTo>
                      <a:pt x="0" y="0"/>
                      <a:pt x="0" y="0"/>
                      <a:pt x="0" y="0"/>
                    </a:cubicBezTo>
                    <a:cubicBezTo>
                      <a:pt x="0" y="0"/>
                      <a:pt x="1" y="0"/>
                      <a:pt x="1" y="0"/>
                    </a:cubicBezTo>
                    <a:cubicBezTo>
                      <a:pt x="1" y="0"/>
                      <a:pt x="1" y="0"/>
                      <a:pt x="1" y="0"/>
                    </a:cubicBezTo>
                    <a:cubicBezTo>
                      <a:pt x="1" y="0"/>
                      <a:pt x="3" y="2"/>
                      <a:pt x="7" y="2"/>
                    </a:cubicBezTo>
                    <a:cubicBezTo>
                      <a:pt x="7" y="2"/>
                      <a:pt x="7" y="2"/>
                      <a:pt x="7" y="2"/>
                    </a:cubicBezTo>
                    <a:cubicBezTo>
                      <a:pt x="8" y="2"/>
                      <a:pt x="10" y="1"/>
                      <a:pt x="12" y="0"/>
                    </a:cubicBezTo>
                    <a:cubicBezTo>
                      <a:pt x="12" y="0"/>
                      <a:pt x="12" y="0"/>
                      <a:pt x="12" y="0"/>
                    </a:cubicBezTo>
                    <a:cubicBezTo>
                      <a:pt x="12" y="0"/>
                      <a:pt x="12" y="0"/>
                      <a:pt x="12" y="0"/>
                    </a:cubicBezTo>
                    <a:cubicBezTo>
                      <a:pt x="12" y="0"/>
                      <a:pt x="12" y="0"/>
                      <a:pt x="12" y="0"/>
                    </a:cubicBezTo>
                    <a:cubicBezTo>
                      <a:pt x="13" y="1"/>
                      <a:pt x="13" y="1"/>
                      <a:pt x="12" y="1"/>
                    </a:cubicBezTo>
                    <a:cubicBezTo>
                      <a:pt x="12" y="1"/>
                      <a:pt x="12" y="1"/>
                      <a:pt x="12" y="1"/>
                    </a:cubicBezTo>
                    <a:cubicBezTo>
                      <a:pt x="10" y="2"/>
                      <a:pt x="8" y="3"/>
                      <a:pt x="7" y="3"/>
                    </a:cubicBezTo>
                    <a:cubicBezTo>
                      <a:pt x="7" y="3"/>
                      <a:pt x="7" y="3"/>
                      <a:pt x="7" y="3"/>
                    </a:cubicBezTo>
                    <a:cubicBezTo>
                      <a:pt x="7" y="3"/>
                      <a:pt x="7" y="3"/>
                      <a:pt x="7" y="3"/>
                    </a:cubicBezTo>
                    <a:close/>
                  </a:path>
                </a:pathLst>
              </a:custGeom>
              <a:solidFill>
                <a:srgbClr val="013A63"/>
              </a:solidFill>
              <a:ln w="9525">
                <a:noFill/>
              </a:ln>
            </p:spPr>
            <p:txBody>
              <a:bodyPr/>
              <a:p>
                <a:endParaRPr lang="zh-CN" altLang="en-US"/>
              </a:p>
            </p:txBody>
          </p:sp>
          <p:sp>
            <p:nvSpPr>
              <p:cNvPr id="22660" name="Freeform 128"/>
              <p:cNvSpPr/>
              <p:nvPr/>
            </p:nvSpPr>
            <p:spPr>
              <a:xfrm>
                <a:off x="3510" y="4013"/>
                <a:ext cx="94" cy="66"/>
              </a:xfrm>
              <a:custGeom>
                <a:avLst/>
                <a:gdLst/>
                <a:ahLst/>
                <a:cxnLst>
                  <a:cxn ang="0">
                    <a:pos x="16384" y="57344"/>
                  </a:cxn>
                  <a:cxn ang="0">
                    <a:pos x="192512" y="86016"/>
                  </a:cxn>
                  <a:cxn ang="0">
                    <a:pos x="57344" y="0"/>
                  </a:cxn>
                  <a:cxn ang="0">
                    <a:pos x="16384" y="57344"/>
                  </a:cxn>
                </a:cxnLst>
                <a:pathLst>
                  <a:path w="47" h="33">
                    <a:moveTo>
                      <a:pt x="4" y="14"/>
                    </a:moveTo>
                    <a:cubicBezTo>
                      <a:pt x="4" y="14"/>
                      <a:pt x="14" y="33"/>
                      <a:pt x="47" y="21"/>
                    </a:cubicBezTo>
                    <a:cubicBezTo>
                      <a:pt x="26" y="6"/>
                      <a:pt x="14" y="0"/>
                      <a:pt x="14" y="0"/>
                    </a:cubicBezTo>
                    <a:cubicBezTo>
                      <a:pt x="14" y="0"/>
                      <a:pt x="0" y="7"/>
                      <a:pt x="4" y="14"/>
                    </a:cubicBezTo>
                    <a:close/>
                  </a:path>
                </a:pathLst>
              </a:custGeom>
              <a:solidFill>
                <a:srgbClr val="A5B7CA"/>
              </a:solidFill>
              <a:ln w="9525">
                <a:noFill/>
              </a:ln>
            </p:spPr>
            <p:txBody>
              <a:bodyPr/>
              <a:p>
                <a:endParaRPr lang="zh-CN" altLang="en-US"/>
              </a:p>
            </p:txBody>
          </p:sp>
        </p:grpSp>
        <p:sp>
          <p:nvSpPr>
            <p:cNvPr id="22661" name="AutoShape 129"/>
            <p:cNvSpPr/>
            <p:nvPr/>
          </p:nvSpPr>
          <p:spPr>
            <a:xfrm>
              <a:off x="7446963" y="5970587"/>
              <a:ext cx="509587" cy="396875"/>
            </a:xfrm>
            <a:prstGeom prst="wedgeRectCallout">
              <a:avLst>
                <a:gd name="adj1" fmla="val -75000"/>
                <a:gd name="adj2" fmla="val -92977"/>
              </a:avLst>
            </a:prstGeom>
            <a:noFill/>
            <a:ln w="6350" cap="flat" cmpd="sng">
              <a:solidFill>
                <a:schemeClr val="tx1"/>
              </a:solidFill>
              <a:prstDash val="solid"/>
              <a:miter/>
              <a:headEnd type="none" w="med" len="med"/>
              <a:tailEnd type="none" w="med" len="med"/>
            </a:ln>
          </p:spPr>
          <p:txBody>
            <a:bodyPr lIns="80035" tIns="40018" rIns="80035" bIns="40018" anchor="ctr" anchorCtr="0"/>
            <a:p>
              <a:pPr marL="300355" indent="-300355" algn="ctr" defTabSz="802005">
                <a:lnSpc>
                  <a:spcPct val="140000"/>
                </a:lnSpc>
                <a:buClr>
                  <a:schemeClr val="bg2"/>
                </a:buClr>
                <a:buSzPct val="60000"/>
                <a:buFont typeface="Wingdings" panose="05000000000000000000" pitchFamily="2" charset="2"/>
              </a:pPr>
              <a:endParaRPr lang="zh-CN" altLang="en-US" sz="1900" dirty="0">
                <a:latin typeface="Arial" panose="020B0604020202020204" pitchFamily="34" charset="0"/>
                <a:ea typeface="华文细黑" panose="02010600040101010101" pitchFamily="2" charset="-122"/>
              </a:endParaRPr>
            </a:p>
          </p:txBody>
        </p:sp>
        <p:sp>
          <p:nvSpPr>
            <p:cNvPr id="22662" name="Line 130"/>
            <p:cNvSpPr/>
            <p:nvPr/>
          </p:nvSpPr>
          <p:spPr>
            <a:xfrm flipH="1">
              <a:off x="6643688" y="5775325"/>
              <a:ext cx="422275" cy="0"/>
            </a:xfrm>
            <a:prstGeom prst="line">
              <a:avLst/>
            </a:prstGeom>
            <a:ln w="19050" cap="flat" cmpd="sng">
              <a:solidFill>
                <a:schemeClr val="tx1"/>
              </a:solidFill>
              <a:prstDash val="sysDot"/>
              <a:round/>
              <a:headEnd type="none" w="med" len="med"/>
              <a:tailEnd type="triangle" w="med" len="med"/>
            </a:ln>
          </p:spPr>
        </p:sp>
        <p:sp>
          <p:nvSpPr>
            <p:cNvPr id="22663" name="Line 131"/>
            <p:cNvSpPr/>
            <p:nvPr/>
          </p:nvSpPr>
          <p:spPr>
            <a:xfrm flipV="1">
              <a:off x="7065963" y="5824537"/>
              <a:ext cx="84137" cy="247650"/>
            </a:xfrm>
            <a:prstGeom prst="line">
              <a:avLst/>
            </a:prstGeom>
            <a:ln w="19050" cap="flat" cmpd="sng">
              <a:solidFill>
                <a:schemeClr val="tx1"/>
              </a:solidFill>
              <a:prstDash val="sysDot"/>
              <a:round/>
              <a:headEnd type="none" w="med" len="med"/>
              <a:tailEnd type="triangle" w="med" len="med"/>
            </a:ln>
          </p:spPr>
        </p:sp>
        <p:sp>
          <p:nvSpPr>
            <p:cNvPr id="22664" name="Rectangle 132"/>
            <p:cNvSpPr>
              <a:spLocks noChangeAspect="1"/>
            </p:cNvSpPr>
            <p:nvPr/>
          </p:nvSpPr>
          <p:spPr>
            <a:xfrm>
              <a:off x="6319838" y="4821237"/>
              <a:ext cx="1106487" cy="212725"/>
            </a:xfrm>
            <a:prstGeom prst="rect">
              <a:avLst/>
            </a:prstGeom>
            <a:noFill/>
            <a:ln w="9525">
              <a:noFill/>
            </a:ln>
          </p:spPr>
          <p:txBody>
            <a:bodyPr lIns="0" tIns="0" rIns="0" bIns="0" anchor="t" anchorCtr="0">
              <a:spAutoFit/>
            </a:bodyPr>
            <a:p>
              <a:pPr algn="ctr" defTabSz="1066800"/>
              <a:r>
                <a:rPr lang="zh-CN" altLang="en-US" dirty="0">
                  <a:solidFill>
                    <a:srgbClr val="990000"/>
                  </a:solidFill>
                  <a:latin typeface="Arial" panose="020B0604020202020204" pitchFamily="34" charset="0"/>
                  <a:ea typeface="微软雅黑" panose="020B0503020204020204" pitchFamily="34" charset="-122"/>
                </a:rPr>
                <a:t>家</a:t>
              </a:r>
              <a:endParaRPr lang="zh-CN" altLang="en-US" dirty="0">
                <a:solidFill>
                  <a:srgbClr val="990000"/>
                </a:solidFill>
                <a:latin typeface="Arial" panose="020B0604020202020204" pitchFamily="34" charset="0"/>
                <a:ea typeface="微软雅黑" panose="020B0503020204020204" pitchFamily="34" charset="-122"/>
              </a:endParaRPr>
            </a:p>
          </p:txBody>
        </p:sp>
        <p:sp>
          <p:nvSpPr>
            <p:cNvPr id="22665" name="Rectangle 133"/>
            <p:cNvSpPr>
              <a:spLocks noChangeAspect="1"/>
            </p:cNvSpPr>
            <p:nvPr/>
          </p:nvSpPr>
          <p:spPr>
            <a:xfrm>
              <a:off x="4891088" y="4106862"/>
              <a:ext cx="519112" cy="136525"/>
            </a:xfrm>
            <a:prstGeom prst="rect">
              <a:avLst/>
            </a:prstGeom>
            <a:noFill/>
            <a:ln w="9525">
              <a:noFill/>
            </a:ln>
          </p:spPr>
          <p:txBody>
            <a:bodyPr lIns="0" tIns="0" rIns="0" bIns="0" anchor="t" anchorCtr="0">
              <a:spAutoFit/>
            </a:bodyPr>
            <a:p>
              <a:pPr defTabSz="1066800"/>
              <a:r>
                <a:rPr lang="zh-CN" altLang="en-US" sz="900" dirty="0">
                  <a:solidFill>
                    <a:srgbClr val="990000"/>
                  </a:solidFill>
                  <a:latin typeface="Arial" panose="020B0604020202020204" pitchFamily="34" charset="0"/>
                  <a:ea typeface="微软雅黑" panose="020B0503020204020204" pitchFamily="34" charset="-122"/>
                </a:rPr>
                <a:t>录像服务</a:t>
              </a:r>
              <a:endParaRPr lang="zh-CN" altLang="en-US" sz="900" dirty="0">
                <a:solidFill>
                  <a:srgbClr val="990000"/>
                </a:solidFill>
                <a:latin typeface="Arial" panose="020B0604020202020204" pitchFamily="34" charset="0"/>
                <a:ea typeface="微软雅黑" panose="020B0503020204020204" pitchFamily="34" charset="-122"/>
              </a:endParaRPr>
            </a:p>
          </p:txBody>
        </p:sp>
        <p:grpSp>
          <p:nvGrpSpPr>
            <p:cNvPr id="22666" name="Group 134"/>
            <p:cNvGrpSpPr/>
            <p:nvPr/>
          </p:nvGrpSpPr>
          <p:grpSpPr>
            <a:xfrm>
              <a:off x="2936875" y="3624262"/>
              <a:ext cx="2063750" cy="908050"/>
              <a:chOff x="3517" y="1948"/>
              <a:chExt cx="636" cy="437"/>
            </a:xfrm>
          </p:grpSpPr>
          <p:sp>
            <p:nvSpPr>
              <p:cNvPr id="22667" name="Freeform 135"/>
              <p:cNvSpPr/>
              <p:nvPr/>
            </p:nvSpPr>
            <p:spPr>
              <a:xfrm>
                <a:off x="3517" y="1948"/>
                <a:ext cx="636" cy="437"/>
              </a:xfrm>
              <a:custGeom>
                <a:avLst/>
                <a:gdLst/>
                <a:ahLst/>
                <a:cxnLst>
                  <a:cxn ang="0">
                    <a:pos x="66" y="236"/>
                  </a:cxn>
                  <a:cxn ang="0">
                    <a:pos x="59" y="260"/>
                  </a:cxn>
                  <a:cxn ang="0">
                    <a:pos x="69" y="291"/>
                  </a:cxn>
                  <a:cxn ang="0">
                    <a:pos x="92" y="319"/>
                  </a:cxn>
                  <a:cxn ang="0">
                    <a:pos x="130" y="343"/>
                  </a:cxn>
                  <a:cxn ang="0">
                    <a:pos x="142" y="371"/>
                  </a:cxn>
                  <a:cxn ang="0">
                    <a:pos x="185" y="411"/>
                  </a:cxn>
                  <a:cxn ang="0">
                    <a:pos x="246" y="432"/>
                  </a:cxn>
                  <a:cxn ang="0">
                    <a:pos x="319" y="435"/>
                  </a:cxn>
                  <a:cxn ang="0">
                    <a:pos x="357" y="425"/>
                  </a:cxn>
                  <a:cxn ang="0">
                    <a:pos x="390" y="411"/>
                  </a:cxn>
                  <a:cxn ang="0">
                    <a:pos x="418" y="390"/>
                  </a:cxn>
                  <a:cxn ang="0">
                    <a:pos x="440" y="380"/>
                  </a:cxn>
                  <a:cxn ang="0">
                    <a:pos x="461" y="383"/>
                  </a:cxn>
                  <a:cxn ang="0">
                    <a:pos x="487" y="383"/>
                  </a:cxn>
                  <a:cxn ang="0">
                    <a:pos x="520" y="378"/>
                  </a:cxn>
                  <a:cxn ang="0">
                    <a:pos x="567" y="359"/>
                  </a:cxn>
                  <a:cxn ang="0">
                    <a:pos x="598" y="331"/>
                  </a:cxn>
                  <a:cxn ang="0">
                    <a:pos x="610" y="298"/>
                  </a:cxn>
                  <a:cxn ang="0">
                    <a:pos x="607" y="279"/>
                  </a:cxn>
                  <a:cxn ang="0">
                    <a:pos x="600" y="267"/>
                  </a:cxn>
                  <a:cxn ang="0">
                    <a:pos x="591" y="258"/>
                  </a:cxn>
                  <a:cxn ang="0">
                    <a:pos x="586" y="248"/>
                  </a:cxn>
                  <a:cxn ang="0">
                    <a:pos x="603" y="241"/>
                  </a:cxn>
                  <a:cxn ang="0">
                    <a:pos x="624" y="222"/>
                  </a:cxn>
                  <a:cxn ang="0">
                    <a:pos x="636" y="194"/>
                  </a:cxn>
                  <a:cxn ang="0">
                    <a:pos x="629" y="163"/>
                  </a:cxn>
                  <a:cxn ang="0">
                    <a:pos x="607" y="135"/>
                  </a:cxn>
                  <a:cxn ang="0">
                    <a:pos x="596" y="128"/>
                  </a:cxn>
                  <a:cxn ang="0">
                    <a:pos x="572" y="118"/>
                  </a:cxn>
                  <a:cxn ang="0">
                    <a:pos x="562" y="109"/>
                  </a:cxn>
                  <a:cxn ang="0">
                    <a:pos x="558" y="97"/>
                  </a:cxn>
                  <a:cxn ang="0">
                    <a:pos x="544" y="78"/>
                  </a:cxn>
                  <a:cxn ang="0">
                    <a:pos x="525" y="64"/>
                  </a:cxn>
                  <a:cxn ang="0">
                    <a:pos x="499" y="59"/>
                  </a:cxn>
                  <a:cxn ang="0">
                    <a:pos x="480" y="50"/>
                  </a:cxn>
                  <a:cxn ang="0">
                    <a:pos x="456" y="28"/>
                  </a:cxn>
                  <a:cxn ang="0">
                    <a:pos x="423" y="10"/>
                  </a:cxn>
                  <a:cxn ang="0">
                    <a:pos x="381" y="0"/>
                  </a:cxn>
                  <a:cxn ang="0">
                    <a:pos x="340" y="0"/>
                  </a:cxn>
                  <a:cxn ang="0">
                    <a:pos x="307" y="7"/>
                  </a:cxn>
                  <a:cxn ang="0">
                    <a:pos x="279" y="19"/>
                  </a:cxn>
                  <a:cxn ang="0">
                    <a:pos x="260" y="31"/>
                  </a:cxn>
                  <a:cxn ang="0">
                    <a:pos x="253" y="28"/>
                  </a:cxn>
                  <a:cxn ang="0">
                    <a:pos x="236" y="21"/>
                  </a:cxn>
                  <a:cxn ang="0">
                    <a:pos x="220" y="17"/>
                  </a:cxn>
                  <a:cxn ang="0">
                    <a:pos x="199" y="12"/>
                  </a:cxn>
                  <a:cxn ang="0">
                    <a:pos x="163" y="17"/>
                  </a:cxn>
                  <a:cxn ang="0">
                    <a:pos x="133" y="28"/>
                  </a:cxn>
                  <a:cxn ang="0">
                    <a:pos x="114" y="50"/>
                  </a:cxn>
                  <a:cxn ang="0">
                    <a:pos x="109" y="71"/>
                  </a:cxn>
                  <a:cxn ang="0">
                    <a:pos x="111" y="83"/>
                  </a:cxn>
                  <a:cxn ang="0">
                    <a:pos x="99" y="83"/>
                  </a:cxn>
                  <a:cxn ang="0">
                    <a:pos x="59" y="87"/>
                  </a:cxn>
                  <a:cxn ang="0">
                    <a:pos x="26" y="106"/>
                  </a:cxn>
                  <a:cxn ang="0">
                    <a:pos x="7" y="132"/>
                  </a:cxn>
                  <a:cxn ang="0">
                    <a:pos x="3" y="165"/>
                  </a:cxn>
                  <a:cxn ang="0">
                    <a:pos x="12" y="191"/>
                  </a:cxn>
                  <a:cxn ang="0">
                    <a:pos x="33" y="213"/>
                  </a:cxn>
                  <a:cxn ang="0">
                    <a:pos x="59" y="227"/>
                  </a:cxn>
                </a:cxnLst>
                <a:pathLst>
                  <a:path w="636" h="437">
                    <a:moveTo>
                      <a:pt x="69" y="229"/>
                    </a:moveTo>
                    <a:lnTo>
                      <a:pt x="69" y="229"/>
                    </a:lnTo>
                    <a:lnTo>
                      <a:pt x="69" y="232"/>
                    </a:lnTo>
                    <a:lnTo>
                      <a:pt x="66" y="234"/>
                    </a:lnTo>
                    <a:lnTo>
                      <a:pt x="66" y="236"/>
                    </a:lnTo>
                    <a:lnTo>
                      <a:pt x="64" y="239"/>
                    </a:lnTo>
                    <a:lnTo>
                      <a:pt x="64" y="241"/>
                    </a:lnTo>
                    <a:lnTo>
                      <a:pt x="62" y="246"/>
                    </a:lnTo>
                    <a:lnTo>
                      <a:pt x="62" y="248"/>
                    </a:lnTo>
                    <a:lnTo>
                      <a:pt x="59" y="253"/>
                    </a:lnTo>
                    <a:lnTo>
                      <a:pt x="59" y="255"/>
                    </a:lnTo>
                    <a:lnTo>
                      <a:pt x="59" y="260"/>
                    </a:lnTo>
                    <a:lnTo>
                      <a:pt x="59" y="262"/>
                    </a:lnTo>
                    <a:lnTo>
                      <a:pt x="62" y="267"/>
                    </a:lnTo>
                    <a:lnTo>
                      <a:pt x="62" y="269"/>
                    </a:lnTo>
                    <a:lnTo>
                      <a:pt x="62" y="274"/>
                    </a:lnTo>
                    <a:lnTo>
                      <a:pt x="62" y="277"/>
                    </a:lnTo>
                    <a:lnTo>
                      <a:pt x="64" y="281"/>
                    </a:lnTo>
                    <a:lnTo>
                      <a:pt x="66" y="284"/>
                    </a:lnTo>
                    <a:lnTo>
                      <a:pt x="66" y="288"/>
                    </a:lnTo>
                    <a:lnTo>
                      <a:pt x="69" y="291"/>
                    </a:lnTo>
                    <a:lnTo>
                      <a:pt x="71" y="293"/>
                    </a:lnTo>
                    <a:lnTo>
                      <a:pt x="74" y="298"/>
                    </a:lnTo>
                    <a:lnTo>
                      <a:pt x="76" y="300"/>
                    </a:lnTo>
                    <a:lnTo>
                      <a:pt x="78" y="305"/>
                    </a:lnTo>
                    <a:lnTo>
                      <a:pt x="81" y="307"/>
                    </a:lnTo>
                    <a:lnTo>
                      <a:pt x="83" y="310"/>
                    </a:lnTo>
                    <a:lnTo>
                      <a:pt x="88" y="314"/>
                    </a:lnTo>
                    <a:lnTo>
                      <a:pt x="90" y="317"/>
                    </a:lnTo>
                    <a:lnTo>
                      <a:pt x="92" y="319"/>
                    </a:lnTo>
                    <a:lnTo>
                      <a:pt x="97" y="321"/>
                    </a:lnTo>
                    <a:lnTo>
                      <a:pt x="99" y="326"/>
                    </a:lnTo>
                    <a:lnTo>
                      <a:pt x="104" y="328"/>
                    </a:lnTo>
                    <a:lnTo>
                      <a:pt x="109" y="331"/>
                    </a:lnTo>
                    <a:lnTo>
                      <a:pt x="111" y="333"/>
                    </a:lnTo>
                    <a:lnTo>
                      <a:pt x="116" y="336"/>
                    </a:lnTo>
                    <a:lnTo>
                      <a:pt x="121" y="338"/>
                    </a:lnTo>
                    <a:lnTo>
                      <a:pt x="125" y="340"/>
                    </a:lnTo>
                    <a:lnTo>
                      <a:pt x="130" y="343"/>
                    </a:lnTo>
                    <a:lnTo>
                      <a:pt x="130" y="345"/>
                    </a:lnTo>
                    <a:lnTo>
                      <a:pt x="133" y="350"/>
                    </a:lnTo>
                    <a:lnTo>
                      <a:pt x="135" y="357"/>
                    </a:lnTo>
                    <a:lnTo>
                      <a:pt x="137" y="362"/>
                    </a:lnTo>
                    <a:lnTo>
                      <a:pt x="140" y="366"/>
                    </a:lnTo>
                    <a:lnTo>
                      <a:pt x="142" y="371"/>
                    </a:lnTo>
                    <a:lnTo>
                      <a:pt x="147" y="376"/>
                    </a:lnTo>
                    <a:lnTo>
                      <a:pt x="149" y="383"/>
                    </a:lnTo>
                    <a:lnTo>
                      <a:pt x="154" y="385"/>
                    </a:lnTo>
                    <a:lnTo>
                      <a:pt x="159" y="390"/>
                    </a:lnTo>
                    <a:lnTo>
                      <a:pt x="163" y="395"/>
                    </a:lnTo>
                    <a:lnTo>
                      <a:pt x="168" y="399"/>
                    </a:lnTo>
                    <a:lnTo>
                      <a:pt x="173" y="404"/>
                    </a:lnTo>
                    <a:lnTo>
                      <a:pt x="180" y="406"/>
                    </a:lnTo>
                    <a:lnTo>
                      <a:pt x="185" y="411"/>
                    </a:lnTo>
                    <a:lnTo>
                      <a:pt x="189" y="414"/>
                    </a:lnTo>
                    <a:lnTo>
                      <a:pt x="196" y="418"/>
                    </a:lnTo>
                    <a:lnTo>
                      <a:pt x="203" y="421"/>
                    </a:lnTo>
                    <a:lnTo>
                      <a:pt x="211" y="423"/>
                    </a:lnTo>
                    <a:lnTo>
                      <a:pt x="218" y="425"/>
                    </a:lnTo>
                    <a:lnTo>
                      <a:pt x="225" y="428"/>
                    </a:lnTo>
                    <a:lnTo>
                      <a:pt x="232" y="430"/>
                    </a:lnTo>
                    <a:lnTo>
                      <a:pt x="239" y="432"/>
                    </a:lnTo>
                    <a:lnTo>
                      <a:pt x="246" y="432"/>
                    </a:lnTo>
                    <a:lnTo>
                      <a:pt x="253" y="435"/>
                    </a:lnTo>
                    <a:lnTo>
                      <a:pt x="262" y="435"/>
                    </a:lnTo>
                    <a:lnTo>
                      <a:pt x="270" y="437"/>
                    </a:lnTo>
                    <a:lnTo>
                      <a:pt x="277" y="437"/>
                    </a:lnTo>
                    <a:lnTo>
                      <a:pt x="286" y="437"/>
                    </a:lnTo>
                    <a:lnTo>
                      <a:pt x="293" y="437"/>
                    </a:lnTo>
                    <a:lnTo>
                      <a:pt x="300" y="437"/>
                    </a:lnTo>
                    <a:lnTo>
                      <a:pt x="310" y="435"/>
                    </a:lnTo>
                    <a:lnTo>
                      <a:pt x="319" y="435"/>
                    </a:lnTo>
                    <a:lnTo>
                      <a:pt x="322" y="435"/>
                    </a:lnTo>
                    <a:lnTo>
                      <a:pt x="326" y="432"/>
                    </a:lnTo>
                    <a:lnTo>
                      <a:pt x="331" y="432"/>
                    </a:lnTo>
                    <a:lnTo>
                      <a:pt x="336" y="432"/>
                    </a:lnTo>
                    <a:lnTo>
                      <a:pt x="340" y="430"/>
                    </a:lnTo>
                    <a:lnTo>
                      <a:pt x="345" y="430"/>
                    </a:lnTo>
                    <a:lnTo>
                      <a:pt x="348" y="428"/>
                    </a:lnTo>
                    <a:lnTo>
                      <a:pt x="352" y="428"/>
                    </a:lnTo>
                    <a:lnTo>
                      <a:pt x="357" y="425"/>
                    </a:lnTo>
                    <a:lnTo>
                      <a:pt x="362" y="423"/>
                    </a:lnTo>
                    <a:lnTo>
                      <a:pt x="364" y="423"/>
                    </a:lnTo>
                    <a:lnTo>
                      <a:pt x="369" y="421"/>
                    </a:lnTo>
                    <a:lnTo>
                      <a:pt x="373" y="418"/>
                    </a:lnTo>
                    <a:lnTo>
                      <a:pt x="376" y="418"/>
                    </a:lnTo>
                    <a:lnTo>
                      <a:pt x="381" y="416"/>
                    </a:lnTo>
                    <a:lnTo>
                      <a:pt x="383" y="414"/>
                    </a:lnTo>
                    <a:lnTo>
                      <a:pt x="388" y="411"/>
                    </a:lnTo>
                    <a:lnTo>
                      <a:pt x="390" y="411"/>
                    </a:lnTo>
                    <a:lnTo>
                      <a:pt x="395" y="409"/>
                    </a:lnTo>
                    <a:lnTo>
                      <a:pt x="397" y="406"/>
                    </a:lnTo>
                    <a:lnTo>
                      <a:pt x="399" y="404"/>
                    </a:lnTo>
                    <a:lnTo>
                      <a:pt x="404" y="402"/>
                    </a:lnTo>
                    <a:lnTo>
                      <a:pt x="407" y="399"/>
                    </a:lnTo>
                    <a:lnTo>
                      <a:pt x="409" y="397"/>
                    </a:lnTo>
                    <a:lnTo>
                      <a:pt x="411" y="395"/>
                    </a:lnTo>
                    <a:lnTo>
                      <a:pt x="416" y="392"/>
                    </a:lnTo>
                    <a:lnTo>
                      <a:pt x="418" y="390"/>
                    </a:lnTo>
                    <a:lnTo>
                      <a:pt x="421" y="388"/>
                    </a:lnTo>
                    <a:lnTo>
                      <a:pt x="423" y="385"/>
                    </a:lnTo>
                    <a:lnTo>
                      <a:pt x="425" y="383"/>
                    </a:lnTo>
                    <a:lnTo>
                      <a:pt x="428" y="380"/>
                    </a:lnTo>
                    <a:lnTo>
                      <a:pt x="430" y="378"/>
                    </a:lnTo>
                    <a:lnTo>
                      <a:pt x="433" y="378"/>
                    </a:lnTo>
                    <a:lnTo>
                      <a:pt x="435" y="378"/>
                    </a:lnTo>
                    <a:lnTo>
                      <a:pt x="437" y="378"/>
                    </a:lnTo>
                    <a:lnTo>
                      <a:pt x="440" y="380"/>
                    </a:lnTo>
                    <a:lnTo>
                      <a:pt x="442" y="380"/>
                    </a:lnTo>
                    <a:lnTo>
                      <a:pt x="444" y="380"/>
                    </a:lnTo>
                    <a:lnTo>
                      <a:pt x="447" y="383"/>
                    </a:lnTo>
                    <a:lnTo>
                      <a:pt x="449" y="383"/>
                    </a:lnTo>
                    <a:lnTo>
                      <a:pt x="451" y="383"/>
                    </a:lnTo>
                    <a:lnTo>
                      <a:pt x="454" y="383"/>
                    </a:lnTo>
                    <a:lnTo>
                      <a:pt x="459" y="383"/>
                    </a:lnTo>
                    <a:lnTo>
                      <a:pt x="461" y="383"/>
                    </a:lnTo>
                    <a:lnTo>
                      <a:pt x="463" y="383"/>
                    </a:lnTo>
                    <a:lnTo>
                      <a:pt x="466" y="383"/>
                    </a:lnTo>
                    <a:lnTo>
                      <a:pt x="468" y="383"/>
                    </a:lnTo>
                    <a:lnTo>
                      <a:pt x="473" y="383"/>
                    </a:lnTo>
                    <a:lnTo>
                      <a:pt x="477" y="383"/>
                    </a:lnTo>
                    <a:lnTo>
                      <a:pt x="480" y="383"/>
                    </a:lnTo>
                    <a:lnTo>
                      <a:pt x="482" y="383"/>
                    </a:lnTo>
                    <a:lnTo>
                      <a:pt x="485" y="383"/>
                    </a:lnTo>
                    <a:lnTo>
                      <a:pt x="487" y="383"/>
                    </a:lnTo>
                    <a:lnTo>
                      <a:pt x="489" y="383"/>
                    </a:lnTo>
                    <a:lnTo>
                      <a:pt x="492" y="383"/>
                    </a:lnTo>
                    <a:lnTo>
                      <a:pt x="496" y="383"/>
                    </a:lnTo>
                    <a:lnTo>
                      <a:pt x="499" y="383"/>
                    </a:lnTo>
                    <a:lnTo>
                      <a:pt x="503" y="383"/>
                    </a:lnTo>
                    <a:lnTo>
                      <a:pt x="506" y="380"/>
                    </a:lnTo>
                    <a:lnTo>
                      <a:pt x="508" y="380"/>
                    </a:lnTo>
                    <a:lnTo>
                      <a:pt x="515" y="380"/>
                    </a:lnTo>
                    <a:lnTo>
                      <a:pt x="520" y="378"/>
                    </a:lnTo>
                    <a:lnTo>
                      <a:pt x="527" y="376"/>
                    </a:lnTo>
                    <a:lnTo>
                      <a:pt x="532" y="376"/>
                    </a:lnTo>
                    <a:lnTo>
                      <a:pt x="536" y="373"/>
                    </a:lnTo>
                    <a:lnTo>
                      <a:pt x="544" y="371"/>
                    </a:lnTo>
                    <a:lnTo>
                      <a:pt x="548" y="369"/>
                    </a:lnTo>
                    <a:lnTo>
                      <a:pt x="553" y="366"/>
                    </a:lnTo>
                    <a:lnTo>
                      <a:pt x="558" y="364"/>
                    </a:lnTo>
                    <a:lnTo>
                      <a:pt x="562" y="362"/>
                    </a:lnTo>
                    <a:lnTo>
                      <a:pt x="567" y="359"/>
                    </a:lnTo>
                    <a:lnTo>
                      <a:pt x="570" y="357"/>
                    </a:lnTo>
                    <a:lnTo>
                      <a:pt x="574" y="352"/>
                    </a:lnTo>
                    <a:lnTo>
                      <a:pt x="579" y="350"/>
                    </a:lnTo>
                    <a:lnTo>
                      <a:pt x="581" y="347"/>
                    </a:lnTo>
                    <a:lnTo>
                      <a:pt x="586" y="345"/>
                    </a:lnTo>
                    <a:lnTo>
                      <a:pt x="588" y="340"/>
                    </a:lnTo>
                    <a:lnTo>
                      <a:pt x="591" y="338"/>
                    </a:lnTo>
                    <a:lnTo>
                      <a:pt x="596" y="333"/>
                    </a:lnTo>
                    <a:lnTo>
                      <a:pt x="598" y="331"/>
                    </a:lnTo>
                    <a:lnTo>
                      <a:pt x="600" y="326"/>
                    </a:lnTo>
                    <a:lnTo>
                      <a:pt x="603" y="324"/>
                    </a:lnTo>
                    <a:lnTo>
                      <a:pt x="605" y="319"/>
                    </a:lnTo>
                    <a:lnTo>
                      <a:pt x="605" y="317"/>
                    </a:lnTo>
                    <a:lnTo>
                      <a:pt x="607" y="312"/>
                    </a:lnTo>
                    <a:lnTo>
                      <a:pt x="607" y="310"/>
                    </a:lnTo>
                    <a:lnTo>
                      <a:pt x="610" y="305"/>
                    </a:lnTo>
                    <a:lnTo>
                      <a:pt x="610" y="303"/>
                    </a:lnTo>
                    <a:lnTo>
                      <a:pt x="610" y="298"/>
                    </a:lnTo>
                    <a:lnTo>
                      <a:pt x="610" y="293"/>
                    </a:lnTo>
                    <a:lnTo>
                      <a:pt x="610" y="291"/>
                    </a:lnTo>
                    <a:lnTo>
                      <a:pt x="610" y="286"/>
                    </a:lnTo>
                    <a:lnTo>
                      <a:pt x="607" y="284"/>
                    </a:lnTo>
                    <a:lnTo>
                      <a:pt x="607" y="281"/>
                    </a:lnTo>
                    <a:lnTo>
                      <a:pt x="607" y="279"/>
                    </a:lnTo>
                    <a:lnTo>
                      <a:pt x="605" y="277"/>
                    </a:lnTo>
                    <a:lnTo>
                      <a:pt x="605" y="274"/>
                    </a:lnTo>
                    <a:lnTo>
                      <a:pt x="603" y="272"/>
                    </a:lnTo>
                    <a:lnTo>
                      <a:pt x="603" y="269"/>
                    </a:lnTo>
                    <a:lnTo>
                      <a:pt x="600" y="269"/>
                    </a:lnTo>
                    <a:lnTo>
                      <a:pt x="600" y="267"/>
                    </a:lnTo>
                    <a:lnTo>
                      <a:pt x="598" y="265"/>
                    </a:lnTo>
                    <a:lnTo>
                      <a:pt x="596" y="262"/>
                    </a:lnTo>
                    <a:lnTo>
                      <a:pt x="596" y="260"/>
                    </a:lnTo>
                    <a:lnTo>
                      <a:pt x="593" y="260"/>
                    </a:lnTo>
                    <a:lnTo>
                      <a:pt x="593" y="258"/>
                    </a:lnTo>
                    <a:lnTo>
                      <a:pt x="591" y="258"/>
                    </a:lnTo>
                    <a:lnTo>
                      <a:pt x="588" y="255"/>
                    </a:lnTo>
                    <a:lnTo>
                      <a:pt x="586" y="253"/>
                    </a:lnTo>
                    <a:lnTo>
                      <a:pt x="584" y="253"/>
                    </a:lnTo>
                    <a:lnTo>
                      <a:pt x="584" y="251"/>
                    </a:lnTo>
                    <a:lnTo>
                      <a:pt x="581" y="251"/>
                    </a:lnTo>
                    <a:lnTo>
                      <a:pt x="584" y="251"/>
                    </a:lnTo>
                    <a:lnTo>
                      <a:pt x="586" y="248"/>
                    </a:lnTo>
                    <a:lnTo>
                      <a:pt x="588" y="248"/>
                    </a:lnTo>
                    <a:lnTo>
                      <a:pt x="591" y="248"/>
                    </a:lnTo>
                    <a:lnTo>
                      <a:pt x="593" y="246"/>
                    </a:lnTo>
                    <a:lnTo>
                      <a:pt x="596" y="246"/>
                    </a:lnTo>
                    <a:lnTo>
                      <a:pt x="596" y="243"/>
                    </a:lnTo>
                    <a:lnTo>
                      <a:pt x="598" y="243"/>
                    </a:lnTo>
                    <a:lnTo>
                      <a:pt x="600" y="243"/>
                    </a:lnTo>
                    <a:lnTo>
                      <a:pt x="603" y="241"/>
                    </a:lnTo>
                    <a:lnTo>
                      <a:pt x="605" y="239"/>
                    </a:lnTo>
                    <a:lnTo>
                      <a:pt x="607" y="239"/>
                    </a:lnTo>
                    <a:lnTo>
                      <a:pt x="607" y="236"/>
                    </a:lnTo>
                    <a:lnTo>
                      <a:pt x="610" y="236"/>
                    </a:lnTo>
                    <a:lnTo>
                      <a:pt x="612" y="234"/>
                    </a:lnTo>
                    <a:lnTo>
                      <a:pt x="617" y="232"/>
                    </a:lnTo>
                    <a:lnTo>
                      <a:pt x="619" y="229"/>
                    </a:lnTo>
                    <a:lnTo>
                      <a:pt x="621" y="225"/>
                    </a:lnTo>
                    <a:lnTo>
                      <a:pt x="624" y="222"/>
                    </a:lnTo>
                    <a:lnTo>
                      <a:pt x="626" y="220"/>
                    </a:lnTo>
                    <a:lnTo>
                      <a:pt x="629" y="215"/>
                    </a:lnTo>
                    <a:lnTo>
                      <a:pt x="631" y="213"/>
                    </a:lnTo>
                    <a:lnTo>
                      <a:pt x="631" y="210"/>
                    </a:lnTo>
                    <a:lnTo>
                      <a:pt x="633" y="206"/>
                    </a:lnTo>
                    <a:lnTo>
                      <a:pt x="633" y="203"/>
                    </a:lnTo>
                    <a:lnTo>
                      <a:pt x="633" y="199"/>
                    </a:lnTo>
                    <a:lnTo>
                      <a:pt x="636" y="196"/>
                    </a:lnTo>
                    <a:lnTo>
                      <a:pt x="636" y="194"/>
                    </a:lnTo>
                    <a:lnTo>
                      <a:pt x="636" y="189"/>
                    </a:lnTo>
                    <a:lnTo>
                      <a:pt x="636" y="187"/>
                    </a:lnTo>
                    <a:lnTo>
                      <a:pt x="636" y="182"/>
                    </a:lnTo>
                    <a:lnTo>
                      <a:pt x="636" y="180"/>
                    </a:lnTo>
                    <a:lnTo>
                      <a:pt x="633" y="175"/>
                    </a:lnTo>
                    <a:lnTo>
                      <a:pt x="633" y="173"/>
                    </a:lnTo>
                    <a:lnTo>
                      <a:pt x="633" y="168"/>
                    </a:lnTo>
                    <a:lnTo>
                      <a:pt x="631" y="165"/>
                    </a:lnTo>
                    <a:lnTo>
                      <a:pt x="629" y="163"/>
                    </a:lnTo>
                    <a:lnTo>
                      <a:pt x="629" y="158"/>
                    </a:lnTo>
                    <a:lnTo>
                      <a:pt x="626" y="156"/>
                    </a:lnTo>
                    <a:lnTo>
                      <a:pt x="624" y="151"/>
                    </a:lnTo>
                    <a:lnTo>
                      <a:pt x="621" y="149"/>
                    </a:lnTo>
                    <a:lnTo>
                      <a:pt x="619" y="147"/>
                    </a:lnTo>
                    <a:lnTo>
                      <a:pt x="617" y="144"/>
                    </a:lnTo>
                    <a:lnTo>
                      <a:pt x="612" y="139"/>
                    </a:lnTo>
                    <a:lnTo>
                      <a:pt x="610" y="137"/>
                    </a:lnTo>
                    <a:lnTo>
                      <a:pt x="607" y="135"/>
                    </a:lnTo>
                    <a:lnTo>
                      <a:pt x="605" y="135"/>
                    </a:lnTo>
                    <a:lnTo>
                      <a:pt x="605" y="132"/>
                    </a:lnTo>
                    <a:lnTo>
                      <a:pt x="603" y="132"/>
                    </a:lnTo>
                    <a:lnTo>
                      <a:pt x="598" y="130"/>
                    </a:lnTo>
                    <a:lnTo>
                      <a:pt x="598" y="128"/>
                    </a:lnTo>
                    <a:lnTo>
                      <a:pt x="596" y="128"/>
                    </a:lnTo>
                    <a:lnTo>
                      <a:pt x="593" y="125"/>
                    </a:lnTo>
                    <a:lnTo>
                      <a:pt x="591" y="125"/>
                    </a:lnTo>
                    <a:lnTo>
                      <a:pt x="588" y="123"/>
                    </a:lnTo>
                    <a:lnTo>
                      <a:pt x="586" y="123"/>
                    </a:lnTo>
                    <a:lnTo>
                      <a:pt x="584" y="121"/>
                    </a:lnTo>
                    <a:lnTo>
                      <a:pt x="581" y="121"/>
                    </a:lnTo>
                    <a:lnTo>
                      <a:pt x="579" y="121"/>
                    </a:lnTo>
                    <a:lnTo>
                      <a:pt x="574" y="118"/>
                    </a:lnTo>
                    <a:lnTo>
                      <a:pt x="572" y="118"/>
                    </a:lnTo>
                    <a:lnTo>
                      <a:pt x="570" y="116"/>
                    </a:lnTo>
                    <a:lnTo>
                      <a:pt x="567" y="116"/>
                    </a:lnTo>
                    <a:lnTo>
                      <a:pt x="565" y="116"/>
                    </a:lnTo>
                    <a:lnTo>
                      <a:pt x="565" y="113"/>
                    </a:lnTo>
                    <a:lnTo>
                      <a:pt x="562" y="113"/>
                    </a:lnTo>
                    <a:lnTo>
                      <a:pt x="562" y="111"/>
                    </a:lnTo>
                    <a:lnTo>
                      <a:pt x="562" y="109"/>
                    </a:lnTo>
                    <a:lnTo>
                      <a:pt x="562" y="106"/>
                    </a:lnTo>
                    <a:lnTo>
                      <a:pt x="560" y="104"/>
                    </a:lnTo>
                    <a:lnTo>
                      <a:pt x="560" y="102"/>
                    </a:lnTo>
                    <a:lnTo>
                      <a:pt x="560" y="99"/>
                    </a:lnTo>
                    <a:lnTo>
                      <a:pt x="558" y="97"/>
                    </a:lnTo>
                    <a:lnTo>
                      <a:pt x="558" y="95"/>
                    </a:lnTo>
                    <a:lnTo>
                      <a:pt x="555" y="92"/>
                    </a:lnTo>
                    <a:lnTo>
                      <a:pt x="553" y="90"/>
                    </a:lnTo>
                    <a:lnTo>
                      <a:pt x="551" y="87"/>
                    </a:lnTo>
                    <a:lnTo>
                      <a:pt x="551" y="85"/>
                    </a:lnTo>
                    <a:lnTo>
                      <a:pt x="548" y="83"/>
                    </a:lnTo>
                    <a:lnTo>
                      <a:pt x="546" y="80"/>
                    </a:lnTo>
                    <a:lnTo>
                      <a:pt x="544" y="78"/>
                    </a:lnTo>
                    <a:lnTo>
                      <a:pt x="544" y="76"/>
                    </a:lnTo>
                    <a:lnTo>
                      <a:pt x="541" y="76"/>
                    </a:lnTo>
                    <a:lnTo>
                      <a:pt x="539" y="73"/>
                    </a:lnTo>
                    <a:lnTo>
                      <a:pt x="536" y="71"/>
                    </a:lnTo>
                    <a:lnTo>
                      <a:pt x="534" y="71"/>
                    </a:lnTo>
                    <a:lnTo>
                      <a:pt x="532" y="69"/>
                    </a:lnTo>
                    <a:lnTo>
                      <a:pt x="529" y="66"/>
                    </a:lnTo>
                    <a:lnTo>
                      <a:pt x="527" y="66"/>
                    </a:lnTo>
                    <a:lnTo>
                      <a:pt x="525" y="64"/>
                    </a:lnTo>
                    <a:lnTo>
                      <a:pt x="522" y="64"/>
                    </a:lnTo>
                    <a:lnTo>
                      <a:pt x="518" y="61"/>
                    </a:lnTo>
                    <a:lnTo>
                      <a:pt x="515" y="61"/>
                    </a:lnTo>
                    <a:lnTo>
                      <a:pt x="513" y="61"/>
                    </a:lnTo>
                    <a:lnTo>
                      <a:pt x="510" y="59"/>
                    </a:lnTo>
                    <a:lnTo>
                      <a:pt x="508" y="59"/>
                    </a:lnTo>
                    <a:lnTo>
                      <a:pt x="506" y="59"/>
                    </a:lnTo>
                    <a:lnTo>
                      <a:pt x="503" y="59"/>
                    </a:lnTo>
                    <a:lnTo>
                      <a:pt x="499" y="59"/>
                    </a:lnTo>
                    <a:lnTo>
                      <a:pt x="496" y="57"/>
                    </a:lnTo>
                    <a:lnTo>
                      <a:pt x="494" y="57"/>
                    </a:lnTo>
                    <a:lnTo>
                      <a:pt x="492" y="57"/>
                    </a:lnTo>
                    <a:lnTo>
                      <a:pt x="489" y="57"/>
                    </a:lnTo>
                    <a:lnTo>
                      <a:pt x="487" y="59"/>
                    </a:lnTo>
                    <a:lnTo>
                      <a:pt x="482" y="59"/>
                    </a:lnTo>
                    <a:lnTo>
                      <a:pt x="482" y="57"/>
                    </a:lnTo>
                    <a:lnTo>
                      <a:pt x="480" y="52"/>
                    </a:lnTo>
                    <a:lnTo>
                      <a:pt x="480" y="50"/>
                    </a:lnTo>
                    <a:lnTo>
                      <a:pt x="477" y="47"/>
                    </a:lnTo>
                    <a:lnTo>
                      <a:pt x="475" y="45"/>
                    </a:lnTo>
                    <a:lnTo>
                      <a:pt x="473" y="43"/>
                    </a:lnTo>
                    <a:lnTo>
                      <a:pt x="470" y="40"/>
                    </a:lnTo>
                    <a:lnTo>
                      <a:pt x="468" y="38"/>
                    </a:lnTo>
                    <a:lnTo>
                      <a:pt x="466" y="36"/>
                    </a:lnTo>
                    <a:lnTo>
                      <a:pt x="461" y="31"/>
                    </a:lnTo>
                    <a:lnTo>
                      <a:pt x="459" y="28"/>
                    </a:lnTo>
                    <a:lnTo>
                      <a:pt x="456" y="28"/>
                    </a:lnTo>
                    <a:lnTo>
                      <a:pt x="454" y="26"/>
                    </a:lnTo>
                    <a:lnTo>
                      <a:pt x="449" y="24"/>
                    </a:lnTo>
                    <a:lnTo>
                      <a:pt x="447" y="21"/>
                    </a:lnTo>
                    <a:lnTo>
                      <a:pt x="442" y="19"/>
                    </a:lnTo>
                    <a:lnTo>
                      <a:pt x="437" y="17"/>
                    </a:lnTo>
                    <a:lnTo>
                      <a:pt x="435" y="17"/>
                    </a:lnTo>
                    <a:lnTo>
                      <a:pt x="430" y="14"/>
                    </a:lnTo>
                    <a:lnTo>
                      <a:pt x="425" y="12"/>
                    </a:lnTo>
                    <a:lnTo>
                      <a:pt x="423" y="10"/>
                    </a:lnTo>
                    <a:lnTo>
                      <a:pt x="418" y="10"/>
                    </a:lnTo>
                    <a:lnTo>
                      <a:pt x="414" y="7"/>
                    </a:lnTo>
                    <a:lnTo>
                      <a:pt x="409" y="7"/>
                    </a:lnTo>
                    <a:lnTo>
                      <a:pt x="404" y="5"/>
                    </a:lnTo>
                    <a:lnTo>
                      <a:pt x="399" y="5"/>
                    </a:lnTo>
                    <a:lnTo>
                      <a:pt x="395" y="2"/>
                    </a:lnTo>
                    <a:lnTo>
                      <a:pt x="390" y="2"/>
                    </a:lnTo>
                    <a:lnTo>
                      <a:pt x="385" y="2"/>
                    </a:lnTo>
                    <a:lnTo>
                      <a:pt x="381" y="0"/>
                    </a:lnTo>
                    <a:lnTo>
                      <a:pt x="376" y="0"/>
                    </a:lnTo>
                    <a:lnTo>
                      <a:pt x="371" y="0"/>
                    </a:lnTo>
                    <a:lnTo>
                      <a:pt x="366" y="0"/>
                    </a:lnTo>
                    <a:lnTo>
                      <a:pt x="362" y="0"/>
                    </a:lnTo>
                    <a:lnTo>
                      <a:pt x="357" y="0"/>
                    </a:lnTo>
                    <a:lnTo>
                      <a:pt x="355" y="0"/>
                    </a:lnTo>
                    <a:lnTo>
                      <a:pt x="350" y="0"/>
                    </a:lnTo>
                    <a:lnTo>
                      <a:pt x="345" y="0"/>
                    </a:lnTo>
                    <a:lnTo>
                      <a:pt x="340" y="0"/>
                    </a:lnTo>
                    <a:lnTo>
                      <a:pt x="338" y="0"/>
                    </a:lnTo>
                    <a:lnTo>
                      <a:pt x="333" y="2"/>
                    </a:lnTo>
                    <a:lnTo>
                      <a:pt x="329" y="2"/>
                    </a:lnTo>
                    <a:lnTo>
                      <a:pt x="326" y="2"/>
                    </a:lnTo>
                    <a:lnTo>
                      <a:pt x="322" y="2"/>
                    </a:lnTo>
                    <a:lnTo>
                      <a:pt x="319" y="5"/>
                    </a:lnTo>
                    <a:lnTo>
                      <a:pt x="314" y="5"/>
                    </a:lnTo>
                    <a:lnTo>
                      <a:pt x="312" y="5"/>
                    </a:lnTo>
                    <a:lnTo>
                      <a:pt x="307" y="7"/>
                    </a:lnTo>
                    <a:lnTo>
                      <a:pt x="305" y="7"/>
                    </a:lnTo>
                    <a:lnTo>
                      <a:pt x="300" y="10"/>
                    </a:lnTo>
                    <a:lnTo>
                      <a:pt x="298" y="10"/>
                    </a:lnTo>
                    <a:lnTo>
                      <a:pt x="293" y="12"/>
                    </a:lnTo>
                    <a:lnTo>
                      <a:pt x="291" y="12"/>
                    </a:lnTo>
                    <a:lnTo>
                      <a:pt x="288" y="14"/>
                    </a:lnTo>
                    <a:lnTo>
                      <a:pt x="284" y="17"/>
                    </a:lnTo>
                    <a:lnTo>
                      <a:pt x="281" y="17"/>
                    </a:lnTo>
                    <a:lnTo>
                      <a:pt x="279" y="19"/>
                    </a:lnTo>
                    <a:lnTo>
                      <a:pt x="277" y="21"/>
                    </a:lnTo>
                    <a:lnTo>
                      <a:pt x="274" y="21"/>
                    </a:lnTo>
                    <a:lnTo>
                      <a:pt x="272" y="24"/>
                    </a:lnTo>
                    <a:lnTo>
                      <a:pt x="270" y="26"/>
                    </a:lnTo>
                    <a:lnTo>
                      <a:pt x="267" y="28"/>
                    </a:lnTo>
                    <a:lnTo>
                      <a:pt x="265" y="28"/>
                    </a:lnTo>
                    <a:lnTo>
                      <a:pt x="262" y="31"/>
                    </a:lnTo>
                    <a:lnTo>
                      <a:pt x="260" y="31"/>
                    </a:lnTo>
                    <a:lnTo>
                      <a:pt x="258" y="31"/>
                    </a:lnTo>
                    <a:lnTo>
                      <a:pt x="255" y="31"/>
                    </a:lnTo>
                    <a:lnTo>
                      <a:pt x="253" y="31"/>
                    </a:lnTo>
                    <a:lnTo>
                      <a:pt x="253" y="28"/>
                    </a:lnTo>
                    <a:lnTo>
                      <a:pt x="251" y="28"/>
                    </a:lnTo>
                    <a:lnTo>
                      <a:pt x="248" y="26"/>
                    </a:lnTo>
                    <a:lnTo>
                      <a:pt x="246" y="26"/>
                    </a:lnTo>
                    <a:lnTo>
                      <a:pt x="244" y="24"/>
                    </a:lnTo>
                    <a:lnTo>
                      <a:pt x="241" y="24"/>
                    </a:lnTo>
                    <a:lnTo>
                      <a:pt x="239" y="24"/>
                    </a:lnTo>
                    <a:lnTo>
                      <a:pt x="239" y="21"/>
                    </a:lnTo>
                    <a:lnTo>
                      <a:pt x="236" y="21"/>
                    </a:lnTo>
                    <a:lnTo>
                      <a:pt x="234" y="21"/>
                    </a:lnTo>
                    <a:lnTo>
                      <a:pt x="234" y="19"/>
                    </a:lnTo>
                    <a:lnTo>
                      <a:pt x="232" y="19"/>
                    </a:lnTo>
                    <a:lnTo>
                      <a:pt x="229" y="19"/>
                    </a:lnTo>
                    <a:lnTo>
                      <a:pt x="227" y="17"/>
                    </a:lnTo>
                    <a:lnTo>
                      <a:pt x="225" y="17"/>
                    </a:lnTo>
                    <a:lnTo>
                      <a:pt x="222" y="17"/>
                    </a:lnTo>
                    <a:lnTo>
                      <a:pt x="220" y="17"/>
                    </a:lnTo>
                    <a:lnTo>
                      <a:pt x="218" y="17"/>
                    </a:lnTo>
                    <a:lnTo>
                      <a:pt x="215" y="14"/>
                    </a:lnTo>
                    <a:lnTo>
                      <a:pt x="213" y="14"/>
                    </a:lnTo>
                    <a:lnTo>
                      <a:pt x="211" y="14"/>
                    </a:lnTo>
                    <a:lnTo>
                      <a:pt x="208" y="14"/>
                    </a:lnTo>
                    <a:lnTo>
                      <a:pt x="206" y="14"/>
                    </a:lnTo>
                    <a:lnTo>
                      <a:pt x="203" y="14"/>
                    </a:lnTo>
                    <a:lnTo>
                      <a:pt x="199" y="12"/>
                    </a:lnTo>
                    <a:lnTo>
                      <a:pt x="196" y="12"/>
                    </a:lnTo>
                    <a:lnTo>
                      <a:pt x="192" y="12"/>
                    </a:lnTo>
                    <a:lnTo>
                      <a:pt x="187" y="14"/>
                    </a:lnTo>
                    <a:lnTo>
                      <a:pt x="182" y="12"/>
                    </a:lnTo>
                    <a:lnTo>
                      <a:pt x="177" y="14"/>
                    </a:lnTo>
                    <a:lnTo>
                      <a:pt x="173" y="14"/>
                    </a:lnTo>
                    <a:lnTo>
                      <a:pt x="170" y="14"/>
                    </a:lnTo>
                    <a:lnTo>
                      <a:pt x="166" y="14"/>
                    </a:lnTo>
                    <a:lnTo>
                      <a:pt x="163" y="17"/>
                    </a:lnTo>
                    <a:lnTo>
                      <a:pt x="159" y="17"/>
                    </a:lnTo>
                    <a:lnTo>
                      <a:pt x="154" y="19"/>
                    </a:lnTo>
                    <a:lnTo>
                      <a:pt x="151" y="21"/>
                    </a:lnTo>
                    <a:lnTo>
                      <a:pt x="147" y="21"/>
                    </a:lnTo>
                    <a:lnTo>
                      <a:pt x="144" y="24"/>
                    </a:lnTo>
                    <a:lnTo>
                      <a:pt x="142" y="24"/>
                    </a:lnTo>
                    <a:lnTo>
                      <a:pt x="137" y="26"/>
                    </a:lnTo>
                    <a:lnTo>
                      <a:pt x="135" y="28"/>
                    </a:lnTo>
                    <a:lnTo>
                      <a:pt x="133" y="28"/>
                    </a:lnTo>
                    <a:lnTo>
                      <a:pt x="128" y="31"/>
                    </a:lnTo>
                    <a:lnTo>
                      <a:pt x="125" y="33"/>
                    </a:lnTo>
                    <a:lnTo>
                      <a:pt x="123" y="36"/>
                    </a:lnTo>
                    <a:lnTo>
                      <a:pt x="121" y="38"/>
                    </a:lnTo>
                    <a:lnTo>
                      <a:pt x="118" y="40"/>
                    </a:lnTo>
                    <a:lnTo>
                      <a:pt x="116" y="43"/>
                    </a:lnTo>
                    <a:lnTo>
                      <a:pt x="116" y="45"/>
                    </a:lnTo>
                    <a:lnTo>
                      <a:pt x="114" y="47"/>
                    </a:lnTo>
                    <a:lnTo>
                      <a:pt x="114" y="50"/>
                    </a:lnTo>
                    <a:lnTo>
                      <a:pt x="111" y="54"/>
                    </a:lnTo>
                    <a:lnTo>
                      <a:pt x="111" y="57"/>
                    </a:lnTo>
                    <a:lnTo>
                      <a:pt x="109" y="59"/>
                    </a:lnTo>
                    <a:lnTo>
                      <a:pt x="109" y="61"/>
                    </a:lnTo>
                    <a:lnTo>
                      <a:pt x="109" y="64"/>
                    </a:lnTo>
                    <a:lnTo>
                      <a:pt x="109" y="66"/>
                    </a:lnTo>
                    <a:lnTo>
                      <a:pt x="109" y="69"/>
                    </a:lnTo>
                    <a:lnTo>
                      <a:pt x="109" y="71"/>
                    </a:lnTo>
                    <a:lnTo>
                      <a:pt x="109" y="73"/>
                    </a:lnTo>
                    <a:lnTo>
                      <a:pt x="109" y="76"/>
                    </a:lnTo>
                    <a:lnTo>
                      <a:pt x="109" y="78"/>
                    </a:lnTo>
                    <a:lnTo>
                      <a:pt x="111" y="80"/>
                    </a:lnTo>
                    <a:lnTo>
                      <a:pt x="111" y="83"/>
                    </a:lnTo>
                    <a:lnTo>
                      <a:pt x="111" y="85"/>
                    </a:lnTo>
                    <a:lnTo>
                      <a:pt x="109" y="85"/>
                    </a:lnTo>
                    <a:lnTo>
                      <a:pt x="107" y="85"/>
                    </a:lnTo>
                    <a:lnTo>
                      <a:pt x="104" y="83"/>
                    </a:lnTo>
                    <a:lnTo>
                      <a:pt x="102" y="83"/>
                    </a:lnTo>
                    <a:lnTo>
                      <a:pt x="99" y="83"/>
                    </a:lnTo>
                    <a:lnTo>
                      <a:pt x="97" y="83"/>
                    </a:lnTo>
                    <a:lnTo>
                      <a:pt x="92" y="83"/>
                    </a:lnTo>
                    <a:lnTo>
                      <a:pt x="88" y="85"/>
                    </a:lnTo>
                    <a:lnTo>
                      <a:pt x="83" y="83"/>
                    </a:lnTo>
                    <a:lnTo>
                      <a:pt x="78" y="85"/>
                    </a:lnTo>
                    <a:lnTo>
                      <a:pt x="74" y="85"/>
                    </a:lnTo>
                    <a:lnTo>
                      <a:pt x="69" y="87"/>
                    </a:lnTo>
                    <a:lnTo>
                      <a:pt x="64" y="87"/>
                    </a:lnTo>
                    <a:lnTo>
                      <a:pt x="59" y="87"/>
                    </a:lnTo>
                    <a:lnTo>
                      <a:pt x="57" y="90"/>
                    </a:lnTo>
                    <a:lnTo>
                      <a:pt x="52" y="92"/>
                    </a:lnTo>
                    <a:lnTo>
                      <a:pt x="48" y="92"/>
                    </a:lnTo>
                    <a:lnTo>
                      <a:pt x="45" y="95"/>
                    </a:lnTo>
                    <a:lnTo>
                      <a:pt x="40" y="97"/>
                    </a:lnTo>
                    <a:lnTo>
                      <a:pt x="36" y="99"/>
                    </a:lnTo>
                    <a:lnTo>
                      <a:pt x="33" y="102"/>
                    </a:lnTo>
                    <a:lnTo>
                      <a:pt x="31" y="104"/>
                    </a:lnTo>
                    <a:lnTo>
                      <a:pt x="26" y="106"/>
                    </a:lnTo>
                    <a:lnTo>
                      <a:pt x="24" y="109"/>
                    </a:lnTo>
                    <a:lnTo>
                      <a:pt x="22" y="111"/>
                    </a:lnTo>
                    <a:lnTo>
                      <a:pt x="19" y="113"/>
                    </a:lnTo>
                    <a:lnTo>
                      <a:pt x="17" y="118"/>
                    </a:lnTo>
                    <a:lnTo>
                      <a:pt x="14" y="121"/>
                    </a:lnTo>
                    <a:lnTo>
                      <a:pt x="12" y="123"/>
                    </a:lnTo>
                    <a:lnTo>
                      <a:pt x="10" y="128"/>
                    </a:lnTo>
                    <a:lnTo>
                      <a:pt x="7" y="130"/>
                    </a:lnTo>
                    <a:lnTo>
                      <a:pt x="7" y="132"/>
                    </a:lnTo>
                    <a:lnTo>
                      <a:pt x="5" y="137"/>
                    </a:lnTo>
                    <a:lnTo>
                      <a:pt x="5" y="139"/>
                    </a:lnTo>
                    <a:lnTo>
                      <a:pt x="3" y="144"/>
                    </a:lnTo>
                    <a:lnTo>
                      <a:pt x="3" y="149"/>
                    </a:lnTo>
                    <a:lnTo>
                      <a:pt x="3" y="151"/>
                    </a:lnTo>
                    <a:lnTo>
                      <a:pt x="0" y="156"/>
                    </a:lnTo>
                    <a:lnTo>
                      <a:pt x="3" y="158"/>
                    </a:lnTo>
                    <a:lnTo>
                      <a:pt x="3" y="161"/>
                    </a:lnTo>
                    <a:lnTo>
                      <a:pt x="3" y="165"/>
                    </a:lnTo>
                    <a:lnTo>
                      <a:pt x="3" y="168"/>
                    </a:lnTo>
                    <a:lnTo>
                      <a:pt x="3" y="170"/>
                    </a:lnTo>
                    <a:lnTo>
                      <a:pt x="3" y="175"/>
                    </a:lnTo>
                    <a:lnTo>
                      <a:pt x="5" y="177"/>
                    </a:lnTo>
                    <a:lnTo>
                      <a:pt x="5" y="180"/>
                    </a:lnTo>
                    <a:lnTo>
                      <a:pt x="7" y="182"/>
                    </a:lnTo>
                    <a:lnTo>
                      <a:pt x="10" y="187"/>
                    </a:lnTo>
                    <a:lnTo>
                      <a:pt x="10" y="189"/>
                    </a:lnTo>
                    <a:lnTo>
                      <a:pt x="12" y="191"/>
                    </a:lnTo>
                    <a:lnTo>
                      <a:pt x="14" y="194"/>
                    </a:lnTo>
                    <a:lnTo>
                      <a:pt x="14" y="196"/>
                    </a:lnTo>
                    <a:lnTo>
                      <a:pt x="17" y="199"/>
                    </a:lnTo>
                    <a:lnTo>
                      <a:pt x="19" y="201"/>
                    </a:lnTo>
                    <a:lnTo>
                      <a:pt x="22" y="203"/>
                    </a:lnTo>
                    <a:lnTo>
                      <a:pt x="24" y="206"/>
                    </a:lnTo>
                    <a:lnTo>
                      <a:pt x="26" y="208"/>
                    </a:lnTo>
                    <a:lnTo>
                      <a:pt x="29" y="210"/>
                    </a:lnTo>
                    <a:lnTo>
                      <a:pt x="33" y="213"/>
                    </a:lnTo>
                    <a:lnTo>
                      <a:pt x="36" y="215"/>
                    </a:lnTo>
                    <a:lnTo>
                      <a:pt x="38" y="217"/>
                    </a:lnTo>
                    <a:lnTo>
                      <a:pt x="40" y="220"/>
                    </a:lnTo>
                    <a:lnTo>
                      <a:pt x="43" y="220"/>
                    </a:lnTo>
                    <a:lnTo>
                      <a:pt x="48" y="222"/>
                    </a:lnTo>
                    <a:lnTo>
                      <a:pt x="50" y="225"/>
                    </a:lnTo>
                    <a:lnTo>
                      <a:pt x="55" y="225"/>
                    </a:lnTo>
                    <a:lnTo>
                      <a:pt x="57" y="227"/>
                    </a:lnTo>
                    <a:lnTo>
                      <a:pt x="59" y="227"/>
                    </a:lnTo>
                    <a:lnTo>
                      <a:pt x="64" y="229"/>
                    </a:lnTo>
                    <a:lnTo>
                      <a:pt x="69" y="229"/>
                    </a:lnTo>
                    <a:close/>
                  </a:path>
                </a:pathLst>
              </a:custGeom>
              <a:solidFill>
                <a:srgbClr val="5D7695"/>
              </a:solidFill>
              <a:ln w="9525">
                <a:noFill/>
              </a:ln>
            </p:spPr>
            <p:txBody>
              <a:bodyPr/>
              <a:p>
                <a:endParaRPr lang="zh-CN" altLang="en-US"/>
              </a:p>
            </p:txBody>
          </p:sp>
          <p:sp>
            <p:nvSpPr>
              <p:cNvPr id="22668" name="Freeform 136"/>
              <p:cNvSpPr/>
              <p:nvPr/>
            </p:nvSpPr>
            <p:spPr>
              <a:xfrm>
                <a:off x="3541" y="1969"/>
                <a:ext cx="574" cy="395"/>
              </a:xfrm>
              <a:custGeom>
                <a:avLst/>
                <a:gdLst/>
                <a:ahLst/>
                <a:cxnLst>
                  <a:cxn ang="0">
                    <a:pos x="99" y="300"/>
                  </a:cxn>
                  <a:cxn ang="0">
                    <a:pos x="71" y="277"/>
                  </a:cxn>
                  <a:cxn ang="0">
                    <a:pos x="57" y="251"/>
                  </a:cxn>
                  <a:cxn ang="0">
                    <a:pos x="54" y="222"/>
                  </a:cxn>
                  <a:cxn ang="0">
                    <a:pos x="61" y="208"/>
                  </a:cxn>
                  <a:cxn ang="0">
                    <a:pos x="42" y="201"/>
                  </a:cxn>
                  <a:cxn ang="0">
                    <a:pos x="19" y="185"/>
                  </a:cxn>
                  <a:cxn ang="0">
                    <a:pos x="5" y="163"/>
                  </a:cxn>
                  <a:cxn ang="0">
                    <a:pos x="0" y="137"/>
                  </a:cxn>
                  <a:cxn ang="0">
                    <a:pos x="12" y="109"/>
                  </a:cxn>
                  <a:cxn ang="0">
                    <a:pos x="35" y="88"/>
                  </a:cxn>
                  <a:cxn ang="0">
                    <a:pos x="68" y="76"/>
                  </a:cxn>
                  <a:cxn ang="0">
                    <a:pos x="97" y="76"/>
                  </a:cxn>
                  <a:cxn ang="0">
                    <a:pos x="97" y="69"/>
                  </a:cxn>
                  <a:cxn ang="0">
                    <a:pos x="97" y="57"/>
                  </a:cxn>
                  <a:cxn ang="0">
                    <a:pos x="106" y="36"/>
                  </a:cxn>
                  <a:cxn ang="0">
                    <a:pos x="130" y="19"/>
                  </a:cxn>
                  <a:cxn ang="0">
                    <a:pos x="161" y="12"/>
                  </a:cxn>
                  <a:cxn ang="0">
                    <a:pos x="187" y="12"/>
                  </a:cxn>
                  <a:cxn ang="0">
                    <a:pos x="203" y="15"/>
                  </a:cxn>
                  <a:cxn ang="0">
                    <a:pos x="217" y="22"/>
                  </a:cxn>
                  <a:cxn ang="0">
                    <a:pos x="231" y="29"/>
                  </a:cxn>
                  <a:cxn ang="0">
                    <a:pos x="238" y="24"/>
                  </a:cxn>
                  <a:cxn ang="0">
                    <a:pos x="262" y="12"/>
                  </a:cxn>
                  <a:cxn ang="0">
                    <a:pos x="290" y="3"/>
                  </a:cxn>
                  <a:cxn ang="0">
                    <a:pos x="321" y="0"/>
                  </a:cxn>
                  <a:cxn ang="0">
                    <a:pos x="361" y="3"/>
                  </a:cxn>
                  <a:cxn ang="0">
                    <a:pos x="394" y="15"/>
                  </a:cxn>
                  <a:cxn ang="0">
                    <a:pos x="420" y="33"/>
                  </a:cxn>
                  <a:cxn ang="0">
                    <a:pos x="439" y="52"/>
                  </a:cxn>
                  <a:cxn ang="0">
                    <a:pos x="461" y="55"/>
                  </a:cxn>
                  <a:cxn ang="0">
                    <a:pos x="482" y="62"/>
                  </a:cxn>
                  <a:cxn ang="0">
                    <a:pos x="498" y="78"/>
                  </a:cxn>
                  <a:cxn ang="0">
                    <a:pos x="505" y="92"/>
                  </a:cxn>
                  <a:cxn ang="0">
                    <a:pos x="510" y="104"/>
                  </a:cxn>
                  <a:cxn ang="0">
                    <a:pos x="531" y="111"/>
                  </a:cxn>
                  <a:cxn ang="0">
                    <a:pos x="553" y="126"/>
                  </a:cxn>
                  <a:cxn ang="0">
                    <a:pos x="572" y="152"/>
                  </a:cxn>
                  <a:cxn ang="0">
                    <a:pos x="574" y="180"/>
                  </a:cxn>
                  <a:cxn ang="0">
                    <a:pos x="560" y="206"/>
                  </a:cxn>
                  <a:cxn ang="0">
                    <a:pos x="541" y="220"/>
                  </a:cxn>
                  <a:cxn ang="0">
                    <a:pos x="524" y="227"/>
                  </a:cxn>
                  <a:cxn ang="0">
                    <a:pos x="534" y="234"/>
                  </a:cxn>
                  <a:cxn ang="0">
                    <a:pos x="543" y="246"/>
                  </a:cxn>
                  <a:cxn ang="0">
                    <a:pos x="550" y="258"/>
                  </a:cxn>
                  <a:cxn ang="0">
                    <a:pos x="546" y="286"/>
                  </a:cxn>
                  <a:cxn ang="0">
                    <a:pos x="524" y="315"/>
                  </a:cxn>
                  <a:cxn ang="0">
                    <a:pos x="489" y="336"/>
                  </a:cxn>
                  <a:cxn ang="0">
                    <a:pos x="451" y="345"/>
                  </a:cxn>
                  <a:cxn ang="0">
                    <a:pos x="427" y="348"/>
                  </a:cxn>
                  <a:cxn ang="0">
                    <a:pos x="404" y="345"/>
                  </a:cxn>
                  <a:cxn ang="0">
                    <a:pos x="385" y="343"/>
                  </a:cxn>
                  <a:cxn ang="0">
                    <a:pos x="364" y="364"/>
                  </a:cxn>
                  <a:cxn ang="0">
                    <a:pos x="335" y="378"/>
                  </a:cxn>
                  <a:cxn ang="0">
                    <a:pos x="302" y="390"/>
                  </a:cxn>
                  <a:cxn ang="0">
                    <a:pos x="250" y="395"/>
                  </a:cxn>
                  <a:cxn ang="0">
                    <a:pos x="189" y="383"/>
                  </a:cxn>
                  <a:cxn ang="0">
                    <a:pos x="142" y="352"/>
                  </a:cxn>
                  <a:cxn ang="0">
                    <a:pos x="118" y="312"/>
                  </a:cxn>
                </a:cxnLst>
                <a:pathLst>
                  <a:path w="574" h="395">
                    <a:moveTo>
                      <a:pt x="118" y="312"/>
                    </a:moveTo>
                    <a:lnTo>
                      <a:pt x="118" y="310"/>
                    </a:lnTo>
                    <a:lnTo>
                      <a:pt x="116" y="310"/>
                    </a:lnTo>
                    <a:lnTo>
                      <a:pt x="113" y="307"/>
                    </a:lnTo>
                    <a:lnTo>
                      <a:pt x="109" y="305"/>
                    </a:lnTo>
                    <a:lnTo>
                      <a:pt x="104" y="303"/>
                    </a:lnTo>
                    <a:lnTo>
                      <a:pt x="99" y="300"/>
                    </a:lnTo>
                    <a:lnTo>
                      <a:pt x="97" y="298"/>
                    </a:lnTo>
                    <a:lnTo>
                      <a:pt x="92" y="296"/>
                    </a:lnTo>
                    <a:lnTo>
                      <a:pt x="90" y="293"/>
                    </a:lnTo>
                    <a:lnTo>
                      <a:pt x="85" y="291"/>
                    </a:lnTo>
                    <a:lnTo>
                      <a:pt x="83" y="289"/>
                    </a:lnTo>
                    <a:lnTo>
                      <a:pt x="80" y="286"/>
                    </a:lnTo>
                    <a:lnTo>
                      <a:pt x="78" y="284"/>
                    </a:lnTo>
                    <a:lnTo>
                      <a:pt x="73" y="282"/>
                    </a:lnTo>
                    <a:lnTo>
                      <a:pt x="71" y="277"/>
                    </a:lnTo>
                    <a:lnTo>
                      <a:pt x="68" y="274"/>
                    </a:lnTo>
                    <a:lnTo>
                      <a:pt x="66" y="272"/>
                    </a:lnTo>
                    <a:lnTo>
                      <a:pt x="64" y="270"/>
                    </a:lnTo>
                    <a:lnTo>
                      <a:pt x="64" y="265"/>
                    </a:lnTo>
                    <a:lnTo>
                      <a:pt x="61" y="263"/>
                    </a:lnTo>
                    <a:lnTo>
                      <a:pt x="59" y="260"/>
                    </a:lnTo>
                    <a:lnTo>
                      <a:pt x="59" y="256"/>
                    </a:lnTo>
                    <a:lnTo>
                      <a:pt x="57" y="253"/>
                    </a:lnTo>
                    <a:lnTo>
                      <a:pt x="57" y="251"/>
                    </a:lnTo>
                    <a:lnTo>
                      <a:pt x="54" y="246"/>
                    </a:lnTo>
                    <a:lnTo>
                      <a:pt x="54" y="244"/>
                    </a:lnTo>
                    <a:lnTo>
                      <a:pt x="54" y="241"/>
                    </a:lnTo>
                    <a:lnTo>
                      <a:pt x="54" y="237"/>
                    </a:lnTo>
                    <a:lnTo>
                      <a:pt x="54" y="234"/>
                    </a:lnTo>
                    <a:lnTo>
                      <a:pt x="54" y="230"/>
                    </a:lnTo>
                    <a:lnTo>
                      <a:pt x="54" y="227"/>
                    </a:lnTo>
                    <a:lnTo>
                      <a:pt x="54" y="225"/>
                    </a:lnTo>
                    <a:lnTo>
                      <a:pt x="54" y="222"/>
                    </a:lnTo>
                    <a:lnTo>
                      <a:pt x="57" y="218"/>
                    </a:lnTo>
                    <a:lnTo>
                      <a:pt x="57" y="215"/>
                    </a:lnTo>
                    <a:lnTo>
                      <a:pt x="59" y="213"/>
                    </a:lnTo>
                    <a:lnTo>
                      <a:pt x="59" y="211"/>
                    </a:lnTo>
                    <a:lnTo>
                      <a:pt x="61" y="208"/>
                    </a:lnTo>
                    <a:lnTo>
                      <a:pt x="61" y="206"/>
                    </a:lnTo>
                    <a:lnTo>
                      <a:pt x="57" y="206"/>
                    </a:lnTo>
                    <a:lnTo>
                      <a:pt x="54" y="206"/>
                    </a:lnTo>
                    <a:lnTo>
                      <a:pt x="50" y="204"/>
                    </a:lnTo>
                    <a:lnTo>
                      <a:pt x="47" y="204"/>
                    </a:lnTo>
                    <a:lnTo>
                      <a:pt x="45" y="201"/>
                    </a:lnTo>
                    <a:lnTo>
                      <a:pt x="42" y="201"/>
                    </a:lnTo>
                    <a:lnTo>
                      <a:pt x="38" y="199"/>
                    </a:lnTo>
                    <a:lnTo>
                      <a:pt x="35" y="196"/>
                    </a:lnTo>
                    <a:lnTo>
                      <a:pt x="33" y="196"/>
                    </a:lnTo>
                    <a:lnTo>
                      <a:pt x="31" y="194"/>
                    </a:lnTo>
                    <a:lnTo>
                      <a:pt x="28" y="192"/>
                    </a:lnTo>
                    <a:lnTo>
                      <a:pt x="26" y="189"/>
                    </a:lnTo>
                    <a:lnTo>
                      <a:pt x="24" y="189"/>
                    </a:lnTo>
                    <a:lnTo>
                      <a:pt x="21" y="187"/>
                    </a:lnTo>
                    <a:lnTo>
                      <a:pt x="19" y="185"/>
                    </a:lnTo>
                    <a:lnTo>
                      <a:pt x="16" y="182"/>
                    </a:lnTo>
                    <a:lnTo>
                      <a:pt x="14" y="180"/>
                    </a:lnTo>
                    <a:lnTo>
                      <a:pt x="12" y="178"/>
                    </a:lnTo>
                    <a:lnTo>
                      <a:pt x="12" y="175"/>
                    </a:lnTo>
                    <a:lnTo>
                      <a:pt x="9" y="173"/>
                    </a:lnTo>
                    <a:lnTo>
                      <a:pt x="7" y="170"/>
                    </a:lnTo>
                    <a:lnTo>
                      <a:pt x="7" y="168"/>
                    </a:lnTo>
                    <a:lnTo>
                      <a:pt x="5" y="166"/>
                    </a:lnTo>
                    <a:lnTo>
                      <a:pt x="5" y="163"/>
                    </a:lnTo>
                    <a:lnTo>
                      <a:pt x="2" y="161"/>
                    </a:lnTo>
                    <a:lnTo>
                      <a:pt x="2" y="156"/>
                    </a:lnTo>
                    <a:lnTo>
                      <a:pt x="2" y="154"/>
                    </a:lnTo>
                    <a:lnTo>
                      <a:pt x="0" y="152"/>
                    </a:lnTo>
                    <a:lnTo>
                      <a:pt x="0" y="149"/>
                    </a:lnTo>
                    <a:lnTo>
                      <a:pt x="0" y="147"/>
                    </a:lnTo>
                    <a:lnTo>
                      <a:pt x="0" y="142"/>
                    </a:lnTo>
                    <a:lnTo>
                      <a:pt x="0" y="140"/>
                    </a:lnTo>
                    <a:lnTo>
                      <a:pt x="0" y="137"/>
                    </a:lnTo>
                    <a:lnTo>
                      <a:pt x="0" y="133"/>
                    </a:lnTo>
                    <a:lnTo>
                      <a:pt x="2" y="130"/>
                    </a:lnTo>
                    <a:lnTo>
                      <a:pt x="2" y="128"/>
                    </a:lnTo>
                    <a:lnTo>
                      <a:pt x="2" y="123"/>
                    </a:lnTo>
                    <a:lnTo>
                      <a:pt x="5" y="121"/>
                    </a:lnTo>
                    <a:lnTo>
                      <a:pt x="5" y="116"/>
                    </a:lnTo>
                    <a:lnTo>
                      <a:pt x="7" y="114"/>
                    </a:lnTo>
                    <a:lnTo>
                      <a:pt x="9" y="111"/>
                    </a:lnTo>
                    <a:lnTo>
                      <a:pt x="12" y="109"/>
                    </a:lnTo>
                    <a:lnTo>
                      <a:pt x="14" y="107"/>
                    </a:lnTo>
                    <a:lnTo>
                      <a:pt x="16" y="102"/>
                    </a:lnTo>
                    <a:lnTo>
                      <a:pt x="19" y="100"/>
                    </a:lnTo>
                    <a:lnTo>
                      <a:pt x="21" y="97"/>
                    </a:lnTo>
                    <a:lnTo>
                      <a:pt x="24" y="95"/>
                    </a:lnTo>
                    <a:lnTo>
                      <a:pt x="26" y="92"/>
                    </a:lnTo>
                    <a:lnTo>
                      <a:pt x="28" y="90"/>
                    </a:lnTo>
                    <a:lnTo>
                      <a:pt x="33" y="90"/>
                    </a:lnTo>
                    <a:lnTo>
                      <a:pt x="35" y="88"/>
                    </a:lnTo>
                    <a:lnTo>
                      <a:pt x="38" y="85"/>
                    </a:lnTo>
                    <a:lnTo>
                      <a:pt x="42" y="83"/>
                    </a:lnTo>
                    <a:lnTo>
                      <a:pt x="45" y="83"/>
                    </a:lnTo>
                    <a:lnTo>
                      <a:pt x="50" y="81"/>
                    </a:lnTo>
                    <a:lnTo>
                      <a:pt x="52" y="81"/>
                    </a:lnTo>
                    <a:lnTo>
                      <a:pt x="57" y="78"/>
                    </a:lnTo>
                    <a:lnTo>
                      <a:pt x="61" y="78"/>
                    </a:lnTo>
                    <a:lnTo>
                      <a:pt x="64" y="76"/>
                    </a:lnTo>
                    <a:lnTo>
                      <a:pt x="68" y="76"/>
                    </a:lnTo>
                    <a:lnTo>
                      <a:pt x="73" y="76"/>
                    </a:lnTo>
                    <a:lnTo>
                      <a:pt x="78" y="76"/>
                    </a:lnTo>
                    <a:lnTo>
                      <a:pt x="83" y="76"/>
                    </a:lnTo>
                    <a:lnTo>
                      <a:pt x="85" y="76"/>
                    </a:lnTo>
                    <a:lnTo>
                      <a:pt x="87" y="76"/>
                    </a:lnTo>
                    <a:lnTo>
                      <a:pt x="90" y="76"/>
                    </a:lnTo>
                    <a:lnTo>
                      <a:pt x="92" y="76"/>
                    </a:lnTo>
                    <a:lnTo>
                      <a:pt x="94" y="76"/>
                    </a:lnTo>
                    <a:lnTo>
                      <a:pt x="97" y="76"/>
                    </a:lnTo>
                    <a:lnTo>
                      <a:pt x="99" y="76"/>
                    </a:lnTo>
                    <a:lnTo>
                      <a:pt x="99" y="74"/>
                    </a:lnTo>
                    <a:lnTo>
                      <a:pt x="99" y="71"/>
                    </a:lnTo>
                    <a:lnTo>
                      <a:pt x="97" y="69"/>
                    </a:lnTo>
                    <a:lnTo>
                      <a:pt x="97" y="66"/>
                    </a:lnTo>
                    <a:lnTo>
                      <a:pt x="97" y="64"/>
                    </a:lnTo>
                    <a:lnTo>
                      <a:pt x="97" y="62"/>
                    </a:lnTo>
                    <a:lnTo>
                      <a:pt x="97" y="59"/>
                    </a:lnTo>
                    <a:lnTo>
                      <a:pt x="97" y="57"/>
                    </a:lnTo>
                    <a:lnTo>
                      <a:pt x="97" y="55"/>
                    </a:lnTo>
                    <a:lnTo>
                      <a:pt x="97" y="52"/>
                    </a:lnTo>
                    <a:lnTo>
                      <a:pt x="99" y="50"/>
                    </a:lnTo>
                    <a:lnTo>
                      <a:pt x="99" y="48"/>
                    </a:lnTo>
                    <a:lnTo>
                      <a:pt x="101" y="45"/>
                    </a:lnTo>
                    <a:lnTo>
                      <a:pt x="101" y="43"/>
                    </a:lnTo>
                    <a:lnTo>
                      <a:pt x="104" y="40"/>
                    </a:lnTo>
                    <a:lnTo>
                      <a:pt x="104" y="38"/>
                    </a:lnTo>
                    <a:lnTo>
                      <a:pt x="106" y="36"/>
                    </a:lnTo>
                    <a:lnTo>
                      <a:pt x="109" y="33"/>
                    </a:lnTo>
                    <a:lnTo>
                      <a:pt x="111" y="31"/>
                    </a:lnTo>
                    <a:lnTo>
                      <a:pt x="113" y="31"/>
                    </a:lnTo>
                    <a:lnTo>
                      <a:pt x="116" y="29"/>
                    </a:lnTo>
                    <a:lnTo>
                      <a:pt x="118" y="26"/>
                    </a:lnTo>
                    <a:lnTo>
                      <a:pt x="120" y="24"/>
                    </a:lnTo>
                    <a:lnTo>
                      <a:pt x="123" y="24"/>
                    </a:lnTo>
                    <a:lnTo>
                      <a:pt x="125" y="22"/>
                    </a:lnTo>
                    <a:lnTo>
                      <a:pt x="130" y="19"/>
                    </a:lnTo>
                    <a:lnTo>
                      <a:pt x="132" y="19"/>
                    </a:lnTo>
                    <a:lnTo>
                      <a:pt x="135" y="17"/>
                    </a:lnTo>
                    <a:lnTo>
                      <a:pt x="139" y="17"/>
                    </a:lnTo>
                    <a:lnTo>
                      <a:pt x="142" y="15"/>
                    </a:lnTo>
                    <a:lnTo>
                      <a:pt x="144" y="15"/>
                    </a:lnTo>
                    <a:lnTo>
                      <a:pt x="149" y="15"/>
                    </a:lnTo>
                    <a:lnTo>
                      <a:pt x="153" y="12"/>
                    </a:lnTo>
                    <a:lnTo>
                      <a:pt x="156" y="12"/>
                    </a:lnTo>
                    <a:lnTo>
                      <a:pt x="161" y="12"/>
                    </a:lnTo>
                    <a:lnTo>
                      <a:pt x="163" y="12"/>
                    </a:lnTo>
                    <a:lnTo>
                      <a:pt x="168" y="12"/>
                    </a:lnTo>
                    <a:lnTo>
                      <a:pt x="172" y="12"/>
                    </a:lnTo>
                    <a:lnTo>
                      <a:pt x="175" y="12"/>
                    </a:lnTo>
                    <a:lnTo>
                      <a:pt x="177" y="12"/>
                    </a:lnTo>
                    <a:lnTo>
                      <a:pt x="179" y="12"/>
                    </a:lnTo>
                    <a:lnTo>
                      <a:pt x="182" y="12"/>
                    </a:lnTo>
                    <a:lnTo>
                      <a:pt x="184" y="12"/>
                    </a:lnTo>
                    <a:lnTo>
                      <a:pt x="187" y="12"/>
                    </a:lnTo>
                    <a:lnTo>
                      <a:pt x="189" y="12"/>
                    </a:lnTo>
                    <a:lnTo>
                      <a:pt x="191" y="12"/>
                    </a:lnTo>
                    <a:lnTo>
                      <a:pt x="194" y="12"/>
                    </a:lnTo>
                    <a:lnTo>
                      <a:pt x="196" y="15"/>
                    </a:lnTo>
                    <a:lnTo>
                      <a:pt x="198" y="15"/>
                    </a:lnTo>
                    <a:lnTo>
                      <a:pt x="201" y="15"/>
                    </a:lnTo>
                    <a:lnTo>
                      <a:pt x="203" y="15"/>
                    </a:lnTo>
                    <a:lnTo>
                      <a:pt x="205" y="17"/>
                    </a:lnTo>
                    <a:lnTo>
                      <a:pt x="208" y="17"/>
                    </a:lnTo>
                    <a:lnTo>
                      <a:pt x="210" y="17"/>
                    </a:lnTo>
                    <a:lnTo>
                      <a:pt x="212" y="17"/>
                    </a:lnTo>
                    <a:lnTo>
                      <a:pt x="212" y="19"/>
                    </a:lnTo>
                    <a:lnTo>
                      <a:pt x="215" y="19"/>
                    </a:lnTo>
                    <a:lnTo>
                      <a:pt x="217" y="19"/>
                    </a:lnTo>
                    <a:lnTo>
                      <a:pt x="217" y="22"/>
                    </a:lnTo>
                    <a:lnTo>
                      <a:pt x="220" y="22"/>
                    </a:lnTo>
                    <a:lnTo>
                      <a:pt x="222" y="24"/>
                    </a:lnTo>
                    <a:lnTo>
                      <a:pt x="224" y="24"/>
                    </a:lnTo>
                    <a:lnTo>
                      <a:pt x="227" y="26"/>
                    </a:lnTo>
                    <a:lnTo>
                      <a:pt x="229" y="26"/>
                    </a:lnTo>
                    <a:lnTo>
                      <a:pt x="229" y="29"/>
                    </a:lnTo>
                    <a:lnTo>
                      <a:pt x="231" y="29"/>
                    </a:lnTo>
                    <a:lnTo>
                      <a:pt x="234" y="29"/>
                    </a:lnTo>
                    <a:lnTo>
                      <a:pt x="236" y="29"/>
                    </a:lnTo>
                    <a:lnTo>
                      <a:pt x="236" y="26"/>
                    </a:lnTo>
                    <a:lnTo>
                      <a:pt x="238" y="24"/>
                    </a:lnTo>
                    <a:lnTo>
                      <a:pt x="241" y="24"/>
                    </a:lnTo>
                    <a:lnTo>
                      <a:pt x="243" y="22"/>
                    </a:lnTo>
                    <a:lnTo>
                      <a:pt x="246" y="19"/>
                    </a:lnTo>
                    <a:lnTo>
                      <a:pt x="248" y="17"/>
                    </a:lnTo>
                    <a:lnTo>
                      <a:pt x="250" y="17"/>
                    </a:lnTo>
                    <a:lnTo>
                      <a:pt x="253" y="15"/>
                    </a:lnTo>
                    <a:lnTo>
                      <a:pt x="255" y="15"/>
                    </a:lnTo>
                    <a:lnTo>
                      <a:pt x="260" y="12"/>
                    </a:lnTo>
                    <a:lnTo>
                      <a:pt x="262" y="12"/>
                    </a:lnTo>
                    <a:lnTo>
                      <a:pt x="264" y="10"/>
                    </a:lnTo>
                    <a:lnTo>
                      <a:pt x="267" y="10"/>
                    </a:lnTo>
                    <a:lnTo>
                      <a:pt x="272" y="7"/>
                    </a:lnTo>
                    <a:lnTo>
                      <a:pt x="274" y="7"/>
                    </a:lnTo>
                    <a:lnTo>
                      <a:pt x="276" y="5"/>
                    </a:lnTo>
                    <a:lnTo>
                      <a:pt x="281" y="5"/>
                    </a:lnTo>
                    <a:lnTo>
                      <a:pt x="283" y="5"/>
                    </a:lnTo>
                    <a:lnTo>
                      <a:pt x="286" y="3"/>
                    </a:lnTo>
                    <a:lnTo>
                      <a:pt x="290" y="3"/>
                    </a:lnTo>
                    <a:lnTo>
                      <a:pt x="293" y="3"/>
                    </a:lnTo>
                    <a:lnTo>
                      <a:pt x="298" y="0"/>
                    </a:lnTo>
                    <a:lnTo>
                      <a:pt x="300" y="0"/>
                    </a:lnTo>
                    <a:lnTo>
                      <a:pt x="305" y="0"/>
                    </a:lnTo>
                    <a:lnTo>
                      <a:pt x="307" y="0"/>
                    </a:lnTo>
                    <a:lnTo>
                      <a:pt x="312" y="0"/>
                    </a:lnTo>
                    <a:lnTo>
                      <a:pt x="314" y="0"/>
                    </a:lnTo>
                    <a:lnTo>
                      <a:pt x="319" y="0"/>
                    </a:lnTo>
                    <a:lnTo>
                      <a:pt x="321" y="0"/>
                    </a:lnTo>
                    <a:lnTo>
                      <a:pt x="326" y="0"/>
                    </a:lnTo>
                    <a:lnTo>
                      <a:pt x="331" y="0"/>
                    </a:lnTo>
                    <a:lnTo>
                      <a:pt x="333" y="0"/>
                    </a:lnTo>
                    <a:lnTo>
                      <a:pt x="338" y="0"/>
                    </a:lnTo>
                    <a:lnTo>
                      <a:pt x="342" y="0"/>
                    </a:lnTo>
                    <a:lnTo>
                      <a:pt x="347" y="0"/>
                    </a:lnTo>
                    <a:lnTo>
                      <a:pt x="352" y="3"/>
                    </a:lnTo>
                    <a:lnTo>
                      <a:pt x="357" y="3"/>
                    </a:lnTo>
                    <a:lnTo>
                      <a:pt x="361" y="3"/>
                    </a:lnTo>
                    <a:lnTo>
                      <a:pt x="364" y="5"/>
                    </a:lnTo>
                    <a:lnTo>
                      <a:pt x="368" y="5"/>
                    </a:lnTo>
                    <a:lnTo>
                      <a:pt x="373" y="7"/>
                    </a:lnTo>
                    <a:lnTo>
                      <a:pt x="378" y="7"/>
                    </a:lnTo>
                    <a:lnTo>
                      <a:pt x="380" y="10"/>
                    </a:lnTo>
                    <a:lnTo>
                      <a:pt x="385" y="10"/>
                    </a:lnTo>
                    <a:lnTo>
                      <a:pt x="387" y="12"/>
                    </a:lnTo>
                    <a:lnTo>
                      <a:pt x="392" y="15"/>
                    </a:lnTo>
                    <a:lnTo>
                      <a:pt x="394" y="15"/>
                    </a:lnTo>
                    <a:lnTo>
                      <a:pt x="399" y="17"/>
                    </a:lnTo>
                    <a:lnTo>
                      <a:pt x="401" y="19"/>
                    </a:lnTo>
                    <a:lnTo>
                      <a:pt x="404" y="22"/>
                    </a:lnTo>
                    <a:lnTo>
                      <a:pt x="409" y="22"/>
                    </a:lnTo>
                    <a:lnTo>
                      <a:pt x="411" y="24"/>
                    </a:lnTo>
                    <a:lnTo>
                      <a:pt x="413" y="26"/>
                    </a:lnTo>
                    <a:lnTo>
                      <a:pt x="418" y="29"/>
                    </a:lnTo>
                    <a:lnTo>
                      <a:pt x="420" y="31"/>
                    </a:lnTo>
                    <a:lnTo>
                      <a:pt x="420" y="33"/>
                    </a:lnTo>
                    <a:lnTo>
                      <a:pt x="423" y="36"/>
                    </a:lnTo>
                    <a:lnTo>
                      <a:pt x="425" y="38"/>
                    </a:lnTo>
                    <a:lnTo>
                      <a:pt x="427" y="40"/>
                    </a:lnTo>
                    <a:lnTo>
                      <a:pt x="430" y="43"/>
                    </a:lnTo>
                    <a:lnTo>
                      <a:pt x="432" y="45"/>
                    </a:lnTo>
                    <a:lnTo>
                      <a:pt x="432" y="48"/>
                    </a:lnTo>
                    <a:lnTo>
                      <a:pt x="435" y="50"/>
                    </a:lnTo>
                    <a:lnTo>
                      <a:pt x="437" y="52"/>
                    </a:lnTo>
                    <a:lnTo>
                      <a:pt x="439" y="52"/>
                    </a:lnTo>
                    <a:lnTo>
                      <a:pt x="442" y="52"/>
                    </a:lnTo>
                    <a:lnTo>
                      <a:pt x="444" y="52"/>
                    </a:lnTo>
                    <a:lnTo>
                      <a:pt x="446" y="52"/>
                    </a:lnTo>
                    <a:lnTo>
                      <a:pt x="449" y="52"/>
                    </a:lnTo>
                    <a:lnTo>
                      <a:pt x="451" y="52"/>
                    </a:lnTo>
                    <a:lnTo>
                      <a:pt x="453" y="52"/>
                    </a:lnTo>
                    <a:lnTo>
                      <a:pt x="456" y="52"/>
                    </a:lnTo>
                    <a:lnTo>
                      <a:pt x="458" y="52"/>
                    </a:lnTo>
                    <a:lnTo>
                      <a:pt x="461" y="55"/>
                    </a:lnTo>
                    <a:lnTo>
                      <a:pt x="463" y="55"/>
                    </a:lnTo>
                    <a:lnTo>
                      <a:pt x="465" y="55"/>
                    </a:lnTo>
                    <a:lnTo>
                      <a:pt x="468" y="57"/>
                    </a:lnTo>
                    <a:lnTo>
                      <a:pt x="470" y="57"/>
                    </a:lnTo>
                    <a:lnTo>
                      <a:pt x="472" y="57"/>
                    </a:lnTo>
                    <a:lnTo>
                      <a:pt x="475" y="59"/>
                    </a:lnTo>
                    <a:lnTo>
                      <a:pt x="477" y="59"/>
                    </a:lnTo>
                    <a:lnTo>
                      <a:pt x="479" y="62"/>
                    </a:lnTo>
                    <a:lnTo>
                      <a:pt x="482" y="62"/>
                    </a:lnTo>
                    <a:lnTo>
                      <a:pt x="484" y="64"/>
                    </a:lnTo>
                    <a:lnTo>
                      <a:pt x="486" y="66"/>
                    </a:lnTo>
                    <a:lnTo>
                      <a:pt x="489" y="69"/>
                    </a:lnTo>
                    <a:lnTo>
                      <a:pt x="491" y="71"/>
                    </a:lnTo>
                    <a:lnTo>
                      <a:pt x="494" y="74"/>
                    </a:lnTo>
                    <a:lnTo>
                      <a:pt x="496" y="74"/>
                    </a:lnTo>
                    <a:lnTo>
                      <a:pt x="496" y="76"/>
                    </a:lnTo>
                    <a:lnTo>
                      <a:pt x="498" y="78"/>
                    </a:lnTo>
                    <a:lnTo>
                      <a:pt x="498" y="81"/>
                    </a:lnTo>
                    <a:lnTo>
                      <a:pt x="501" y="83"/>
                    </a:lnTo>
                    <a:lnTo>
                      <a:pt x="503" y="85"/>
                    </a:lnTo>
                    <a:lnTo>
                      <a:pt x="503" y="88"/>
                    </a:lnTo>
                    <a:lnTo>
                      <a:pt x="505" y="90"/>
                    </a:lnTo>
                    <a:lnTo>
                      <a:pt x="505" y="92"/>
                    </a:lnTo>
                    <a:lnTo>
                      <a:pt x="508" y="95"/>
                    </a:lnTo>
                    <a:lnTo>
                      <a:pt x="508" y="97"/>
                    </a:lnTo>
                    <a:lnTo>
                      <a:pt x="508" y="100"/>
                    </a:lnTo>
                    <a:lnTo>
                      <a:pt x="508" y="102"/>
                    </a:lnTo>
                    <a:lnTo>
                      <a:pt x="510" y="104"/>
                    </a:lnTo>
                    <a:lnTo>
                      <a:pt x="512" y="104"/>
                    </a:lnTo>
                    <a:lnTo>
                      <a:pt x="515" y="104"/>
                    </a:lnTo>
                    <a:lnTo>
                      <a:pt x="517" y="107"/>
                    </a:lnTo>
                    <a:lnTo>
                      <a:pt x="520" y="107"/>
                    </a:lnTo>
                    <a:lnTo>
                      <a:pt x="522" y="107"/>
                    </a:lnTo>
                    <a:lnTo>
                      <a:pt x="524" y="109"/>
                    </a:lnTo>
                    <a:lnTo>
                      <a:pt x="527" y="109"/>
                    </a:lnTo>
                    <a:lnTo>
                      <a:pt x="529" y="111"/>
                    </a:lnTo>
                    <a:lnTo>
                      <a:pt x="531" y="111"/>
                    </a:lnTo>
                    <a:lnTo>
                      <a:pt x="534" y="114"/>
                    </a:lnTo>
                    <a:lnTo>
                      <a:pt x="536" y="114"/>
                    </a:lnTo>
                    <a:lnTo>
                      <a:pt x="538" y="116"/>
                    </a:lnTo>
                    <a:lnTo>
                      <a:pt x="541" y="116"/>
                    </a:lnTo>
                    <a:lnTo>
                      <a:pt x="543" y="118"/>
                    </a:lnTo>
                    <a:lnTo>
                      <a:pt x="546" y="121"/>
                    </a:lnTo>
                    <a:lnTo>
                      <a:pt x="548" y="121"/>
                    </a:lnTo>
                    <a:lnTo>
                      <a:pt x="550" y="123"/>
                    </a:lnTo>
                    <a:lnTo>
                      <a:pt x="553" y="126"/>
                    </a:lnTo>
                    <a:lnTo>
                      <a:pt x="557" y="130"/>
                    </a:lnTo>
                    <a:lnTo>
                      <a:pt x="560" y="133"/>
                    </a:lnTo>
                    <a:lnTo>
                      <a:pt x="560" y="135"/>
                    </a:lnTo>
                    <a:lnTo>
                      <a:pt x="562" y="137"/>
                    </a:lnTo>
                    <a:lnTo>
                      <a:pt x="564" y="140"/>
                    </a:lnTo>
                    <a:lnTo>
                      <a:pt x="567" y="142"/>
                    </a:lnTo>
                    <a:lnTo>
                      <a:pt x="569" y="147"/>
                    </a:lnTo>
                    <a:lnTo>
                      <a:pt x="569" y="149"/>
                    </a:lnTo>
                    <a:lnTo>
                      <a:pt x="572" y="152"/>
                    </a:lnTo>
                    <a:lnTo>
                      <a:pt x="572" y="156"/>
                    </a:lnTo>
                    <a:lnTo>
                      <a:pt x="574" y="159"/>
                    </a:lnTo>
                    <a:lnTo>
                      <a:pt x="574" y="161"/>
                    </a:lnTo>
                    <a:lnTo>
                      <a:pt x="574" y="166"/>
                    </a:lnTo>
                    <a:lnTo>
                      <a:pt x="574" y="168"/>
                    </a:lnTo>
                    <a:lnTo>
                      <a:pt x="574" y="170"/>
                    </a:lnTo>
                    <a:lnTo>
                      <a:pt x="574" y="175"/>
                    </a:lnTo>
                    <a:lnTo>
                      <a:pt x="574" y="178"/>
                    </a:lnTo>
                    <a:lnTo>
                      <a:pt x="574" y="180"/>
                    </a:lnTo>
                    <a:lnTo>
                      <a:pt x="572" y="182"/>
                    </a:lnTo>
                    <a:lnTo>
                      <a:pt x="572" y="187"/>
                    </a:lnTo>
                    <a:lnTo>
                      <a:pt x="569" y="189"/>
                    </a:lnTo>
                    <a:lnTo>
                      <a:pt x="569" y="192"/>
                    </a:lnTo>
                    <a:lnTo>
                      <a:pt x="567" y="196"/>
                    </a:lnTo>
                    <a:lnTo>
                      <a:pt x="564" y="199"/>
                    </a:lnTo>
                    <a:lnTo>
                      <a:pt x="562" y="201"/>
                    </a:lnTo>
                    <a:lnTo>
                      <a:pt x="562" y="204"/>
                    </a:lnTo>
                    <a:lnTo>
                      <a:pt x="560" y="206"/>
                    </a:lnTo>
                    <a:lnTo>
                      <a:pt x="555" y="208"/>
                    </a:lnTo>
                    <a:lnTo>
                      <a:pt x="553" y="211"/>
                    </a:lnTo>
                    <a:lnTo>
                      <a:pt x="550" y="213"/>
                    </a:lnTo>
                    <a:lnTo>
                      <a:pt x="548" y="215"/>
                    </a:lnTo>
                    <a:lnTo>
                      <a:pt x="546" y="215"/>
                    </a:lnTo>
                    <a:lnTo>
                      <a:pt x="546" y="218"/>
                    </a:lnTo>
                    <a:lnTo>
                      <a:pt x="543" y="218"/>
                    </a:lnTo>
                    <a:lnTo>
                      <a:pt x="541" y="220"/>
                    </a:lnTo>
                    <a:lnTo>
                      <a:pt x="538" y="220"/>
                    </a:lnTo>
                    <a:lnTo>
                      <a:pt x="536" y="222"/>
                    </a:lnTo>
                    <a:lnTo>
                      <a:pt x="534" y="222"/>
                    </a:lnTo>
                    <a:lnTo>
                      <a:pt x="531" y="225"/>
                    </a:lnTo>
                    <a:lnTo>
                      <a:pt x="529" y="225"/>
                    </a:lnTo>
                    <a:lnTo>
                      <a:pt x="527" y="225"/>
                    </a:lnTo>
                    <a:lnTo>
                      <a:pt x="524" y="227"/>
                    </a:lnTo>
                    <a:lnTo>
                      <a:pt x="527" y="227"/>
                    </a:lnTo>
                    <a:lnTo>
                      <a:pt x="529" y="230"/>
                    </a:lnTo>
                    <a:lnTo>
                      <a:pt x="531" y="232"/>
                    </a:lnTo>
                    <a:lnTo>
                      <a:pt x="534" y="232"/>
                    </a:lnTo>
                    <a:lnTo>
                      <a:pt x="534" y="234"/>
                    </a:lnTo>
                    <a:lnTo>
                      <a:pt x="536" y="234"/>
                    </a:lnTo>
                    <a:lnTo>
                      <a:pt x="536" y="237"/>
                    </a:lnTo>
                    <a:lnTo>
                      <a:pt x="538" y="237"/>
                    </a:lnTo>
                    <a:lnTo>
                      <a:pt x="538" y="239"/>
                    </a:lnTo>
                    <a:lnTo>
                      <a:pt x="541" y="241"/>
                    </a:lnTo>
                    <a:lnTo>
                      <a:pt x="543" y="244"/>
                    </a:lnTo>
                    <a:lnTo>
                      <a:pt x="543" y="246"/>
                    </a:lnTo>
                    <a:lnTo>
                      <a:pt x="546" y="246"/>
                    </a:lnTo>
                    <a:lnTo>
                      <a:pt x="546" y="248"/>
                    </a:lnTo>
                    <a:lnTo>
                      <a:pt x="548" y="251"/>
                    </a:lnTo>
                    <a:lnTo>
                      <a:pt x="548" y="253"/>
                    </a:lnTo>
                    <a:lnTo>
                      <a:pt x="548" y="256"/>
                    </a:lnTo>
                    <a:lnTo>
                      <a:pt x="550" y="256"/>
                    </a:lnTo>
                    <a:lnTo>
                      <a:pt x="550" y="258"/>
                    </a:lnTo>
                    <a:lnTo>
                      <a:pt x="550" y="263"/>
                    </a:lnTo>
                    <a:lnTo>
                      <a:pt x="550" y="265"/>
                    </a:lnTo>
                    <a:lnTo>
                      <a:pt x="550" y="270"/>
                    </a:lnTo>
                    <a:lnTo>
                      <a:pt x="550" y="272"/>
                    </a:lnTo>
                    <a:lnTo>
                      <a:pt x="550" y="274"/>
                    </a:lnTo>
                    <a:lnTo>
                      <a:pt x="550" y="279"/>
                    </a:lnTo>
                    <a:lnTo>
                      <a:pt x="548" y="282"/>
                    </a:lnTo>
                    <a:lnTo>
                      <a:pt x="546" y="286"/>
                    </a:lnTo>
                    <a:lnTo>
                      <a:pt x="546" y="289"/>
                    </a:lnTo>
                    <a:lnTo>
                      <a:pt x="543" y="293"/>
                    </a:lnTo>
                    <a:lnTo>
                      <a:pt x="541" y="296"/>
                    </a:lnTo>
                    <a:lnTo>
                      <a:pt x="538" y="298"/>
                    </a:lnTo>
                    <a:lnTo>
                      <a:pt x="536" y="303"/>
                    </a:lnTo>
                    <a:lnTo>
                      <a:pt x="534" y="305"/>
                    </a:lnTo>
                    <a:lnTo>
                      <a:pt x="531" y="307"/>
                    </a:lnTo>
                    <a:lnTo>
                      <a:pt x="529" y="310"/>
                    </a:lnTo>
                    <a:lnTo>
                      <a:pt x="524" y="315"/>
                    </a:lnTo>
                    <a:lnTo>
                      <a:pt x="522" y="317"/>
                    </a:lnTo>
                    <a:lnTo>
                      <a:pt x="517" y="319"/>
                    </a:lnTo>
                    <a:lnTo>
                      <a:pt x="515" y="322"/>
                    </a:lnTo>
                    <a:lnTo>
                      <a:pt x="510" y="324"/>
                    </a:lnTo>
                    <a:lnTo>
                      <a:pt x="508" y="326"/>
                    </a:lnTo>
                    <a:lnTo>
                      <a:pt x="503" y="329"/>
                    </a:lnTo>
                    <a:lnTo>
                      <a:pt x="498" y="331"/>
                    </a:lnTo>
                    <a:lnTo>
                      <a:pt x="494" y="333"/>
                    </a:lnTo>
                    <a:lnTo>
                      <a:pt x="489" y="336"/>
                    </a:lnTo>
                    <a:lnTo>
                      <a:pt x="484" y="338"/>
                    </a:lnTo>
                    <a:lnTo>
                      <a:pt x="479" y="338"/>
                    </a:lnTo>
                    <a:lnTo>
                      <a:pt x="475" y="341"/>
                    </a:lnTo>
                    <a:lnTo>
                      <a:pt x="470" y="343"/>
                    </a:lnTo>
                    <a:lnTo>
                      <a:pt x="465" y="343"/>
                    </a:lnTo>
                    <a:lnTo>
                      <a:pt x="458" y="343"/>
                    </a:lnTo>
                    <a:lnTo>
                      <a:pt x="456" y="345"/>
                    </a:lnTo>
                    <a:lnTo>
                      <a:pt x="453" y="345"/>
                    </a:lnTo>
                    <a:lnTo>
                      <a:pt x="451" y="345"/>
                    </a:lnTo>
                    <a:lnTo>
                      <a:pt x="449" y="345"/>
                    </a:lnTo>
                    <a:lnTo>
                      <a:pt x="446" y="345"/>
                    </a:lnTo>
                    <a:lnTo>
                      <a:pt x="444" y="345"/>
                    </a:lnTo>
                    <a:lnTo>
                      <a:pt x="442" y="345"/>
                    </a:lnTo>
                    <a:lnTo>
                      <a:pt x="439" y="345"/>
                    </a:lnTo>
                    <a:lnTo>
                      <a:pt x="435" y="348"/>
                    </a:lnTo>
                    <a:lnTo>
                      <a:pt x="432" y="348"/>
                    </a:lnTo>
                    <a:lnTo>
                      <a:pt x="430" y="348"/>
                    </a:lnTo>
                    <a:lnTo>
                      <a:pt x="427" y="348"/>
                    </a:lnTo>
                    <a:lnTo>
                      <a:pt x="425" y="348"/>
                    </a:lnTo>
                    <a:lnTo>
                      <a:pt x="420" y="348"/>
                    </a:lnTo>
                    <a:lnTo>
                      <a:pt x="418" y="348"/>
                    </a:lnTo>
                    <a:lnTo>
                      <a:pt x="416" y="345"/>
                    </a:lnTo>
                    <a:lnTo>
                      <a:pt x="413" y="345"/>
                    </a:lnTo>
                    <a:lnTo>
                      <a:pt x="411" y="345"/>
                    </a:lnTo>
                    <a:lnTo>
                      <a:pt x="409" y="345"/>
                    </a:lnTo>
                    <a:lnTo>
                      <a:pt x="404" y="345"/>
                    </a:lnTo>
                    <a:lnTo>
                      <a:pt x="401" y="345"/>
                    </a:lnTo>
                    <a:lnTo>
                      <a:pt x="399" y="343"/>
                    </a:lnTo>
                    <a:lnTo>
                      <a:pt x="397" y="343"/>
                    </a:lnTo>
                    <a:lnTo>
                      <a:pt x="394" y="343"/>
                    </a:lnTo>
                    <a:lnTo>
                      <a:pt x="392" y="343"/>
                    </a:lnTo>
                    <a:lnTo>
                      <a:pt x="390" y="343"/>
                    </a:lnTo>
                    <a:lnTo>
                      <a:pt x="387" y="341"/>
                    </a:lnTo>
                    <a:lnTo>
                      <a:pt x="385" y="343"/>
                    </a:lnTo>
                    <a:lnTo>
                      <a:pt x="385" y="345"/>
                    </a:lnTo>
                    <a:lnTo>
                      <a:pt x="383" y="348"/>
                    </a:lnTo>
                    <a:lnTo>
                      <a:pt x="380" y="350"/>
                    </a:lnTo>
                    <a:lnTo>
                      <a:pt x="378" y="352"/>
                    </a:lnTo>
                    <a:lnTo>
                      <a:pt x="375" y="355"/>
                    </a:lnTo>
                    <a:lnTo>
                      <a:pt x="373" y="357"/>
                    </a:lnTo>
                    <a:lnTo>
                      <a:pt x="371" y="359"/>
                    </a:lnTo>
                    <a:lnTo>
                      <a:pt x="366" y="362"/>
                    </a:lnTo>
                    <a:lnTo>
                      <a:pt x="364" y="364"/>
                    </a:lnTo>
                    <a:lnTo>
                      <a:pt x="361" y="367"/>
                    </a:lnTo>
                    <a:lnTo>
                      <a:pt x="359" y="367"/>
                    </a:lnTo>
                    <a:lnTo>
                      <a:pt x="354" y="369"/>
                    </a:lnTo>
                    <a:lnTo>
                      <a:pt x="352" y="371"/>
                    </a:lnTo>
                    <a:lnTo>
                      <a:pt x="349" y="374"/>
                    </a:lnTo>
                    <a:lnTo>
                      <a:pt x="345" y="374"/>
                    </a:lnTo>
                    <a:lnTo>
                      <a:pt x="342" y="376"/>
                    </a:lnTo>
                    <a:lnTo>
                      <a:pt x="340" y="378"/>
                    </a:lnTo>
                    <a:lnTo>
                      <a:pt x="335" y="378"/>
                    </a:lnTo>
                    <a:lnTo>
                      <a:pt x="333" y="381"/>
                    </a:lnTo>
                    <a:lnTo>
                      <a:pt x="328" y="383"/>
                    </a:lnTo>
                    <a:lnTo>
                      <a:pt x="326" y="383"/>
                    </a:lnTo>
                    <a:lnTo>
                      <a:pt x="321" y="385"/>
                    </a:lnTo>
                    <a:lnTo>
                      <a:pt x="316" y="385"/>
                    </a:lnTo>
                    <a:lnTo>
                      <a:pt x="314" y="388"/>
                    </a:lnTo>
                    <a:lnTo>
                      <a:pt x="312" y="388"/>
                    </a:lnTo>
                    <a:lnTo>
                      <a:pt x="307" y="388"/>
                    </a:lnTo>
                    <a:lnTo>
                      <a:pt x="302" y="390"/>
                    </a:lnTo>
                    <a:lnTo>
                      <a:pt x="298" y="390"/>
                    </a:lnTo>
                    <a:lnTo>
                      <a:pt x="295" y="393"/>
                    </a:lnTo>
                    <a:lnTo>
                      <a:pt x="290" y="393"/>
                    </a:lnTo>
                    <a:lnTo>
                      <a:pt x="286" y="393"/>
                    </a:lnTo>
                    <a:lnTo>
                      <a:pt x="279" y="395"/>
                    </a:lnTo>
                    <a:lnTo>
                      <a:pt x="272" y="395"/>
                    </a:lnTo>
                    <a:lnTo>
                      <a:pt x="264" y="395"/>
                    </a:lnTo>
                    <a:lnTo>
                      <a:pt x="257" y="395"/>
                    </a:lnTo>
                    <a:lnTo>
                      <a:pt x="250" y="395"/>
                    </a:lnTo>
                    <a:lnTo>
                      <a:pt x="243" y="395"/>
                    </a:lnTo>
                    <a:lnTo>
                      <a:pt x="236" y="395"/>
                    </a:lnTo>
                    <a:lnTo>
                      <a:pt x="229" y="393"/>
                    </a:lnTo>
                    <a:lnTo>
                      <a:pt x="222" y="393"/>
                    </a:lnTo>
                    <a:lnTo>
                      <a:pt x="215" y="390"/>
                    </a:lnTo>
                    <a:lnTo>
                      <a:pt x="208" y="388"/>
                    </a:lnTo>
                    <a:lnTo>
                      <a:pt x="201" y="385"/>
                    </a:lnTo>
                    <a:lnTo>
                      <a:pt x="194" y="385"/>
                    </a:lnTo>
                    <a:lnTo>
                      <a:pt x="189" y="383"/>
                    </a:lnTo>
                    <a:lnTo>
                      <a:pt x="182" y="381"/>
                    </a:lnTo>
                    <a:lnTo>
                      <a:pt x="177" y="376"/>
                    </a:lnTo>
                    <a:lnTo>
                      <a:pt x="170" y="374"/>
                    </a:lnTo>
                    <a:lnTo>
                      <a:pt x="165" y="371"/>
                    </a:lnTo>
                    <a:lnTo>
                      <a:pt x="161" y="369"/>
                    </a:lnTo>
                    <a:lnTo>
                      <a:pt x="156" y="364"/>
                    </a:lnTo>
                    <a:lnTo>
                      <a:pt x="151" y="362"/>
                    </a:lnTo>
                    <a:lnTo>
                      <a:pt x="146" y="357"/>
                    </a:lnTo>
                    <a:lnTo>
                      <a:pt x="142" y="352"/>
                    </a:lnTo>
                    <a:lnTo>
                      <a:pt x="137" y="350"/>
                    </a:lnTo>
                    <a:lnTo>
                      <a:pt x="135" y="345"/>
                    </a:lnTo>
                    <a:lnTo>
                      <a:pt x="130" y="341"/>
                    </a:lnTo>
                    <a:lnTo>
                      <a:pt x="127" y="336"/>
                    </a:lnTo>
                    <a:lnTo>
                      <a:pt x="125" y="331"/>
                    </a:lnTo>
                    <a:lnTo>
                      <a:pt x="123" y="326"/>
                    </a:lnTo>
                    <a:lnTo>
                      <a:pt x="120" y="322"/>
                    </a:lnTo>
                    <a:lnTo>
                      <a:pt x="118" y="317"/>
                    </a:lnTo>
                    <a:lnTo>
                      <a:pt x="118" y="312"/>
                    </a:lnTo>
                    <a:close/>
                  </a:path>
                </a:pathLst>
              </a:custGeom>
              <a:solidFill>
                <a:srgbClr val="FFFFFF"/>
              </a:solidFill>
              <a:ln w="9525">
                <a:noFill/>
              </a:ln>
            </p:spPr>
            <p:txBody>
              <a:bodyPr/>
              <a:p>
                <a:endParaRPr lang="zh-CN" altLang="en-US"/>
              </a:p>
            </p:txBody>
          </p:sp>
        </p:grpSp>
        <p:sp>
          <p:nvSpPr>
            <p:cNvPr id="22669" name="Rectangle 137"/>
            <p:cNvSpPr>
              <a:spLocks noChangeAspect="1"/>
            </p:cNvSpPr>
            <p:nvPr/>
          </p:nvSpPr>
          <p:spPr>
            <a:xfrm>
              <a:off x="3402013" y="3792537"/>
              <a:ext cx="1008063" cy="492443"/>
            </a:xfrm>
            <a:prstGeom prst="rect">
              <a:avLst/>
            </a:prstGeom>
            <a:noFill/>
            <a:ln w="9525">
              <a:noFill/>
            </a:ln>
          </p:spPr>
          <p:txBody>
            <a:bodyPr lIns="0" tIns="0" rIns="0" bIns="0" anchor="t" anchorCtr="0">
              <a:spAutoFit/>
            </a:bodyPr>
            <a:p>
              <a:pPr algn="ctr" defTabSz="1066800"/>
              <a:r>
                <a:rPr lang="zh-CN" altLang="en-US" sz="1600" b="1" dirty="0">
                  <a:solidFill>
                    <a:srgbClr val="990000"/>
                  </a:solidFill>
                  <a:latin typeface="Arial" panose="020B0604020202020204" pitchFamily="34" charset="0"/>
                  <a:ea typeface="微软雅黑" panose="020B0503020204020204" pitchFamily="34" charset="-122"/>
                </a:rPr>
                <a:t>视频监控平台</a:t>
              </a:r>
              <a:endParaRPr lang="zh-CN" altLang="en-US" sz="1600" b="1" dirty="0">
                <a:solidFill>
                  <a:srgbClr val="990000"/>
                </a:solidFill>
                <a:latin typeface="Arial" panose="020B0604020202020204" pitchFamily="34" charset="0"/>
                <a:ea typeface="微软雅黑" panose="020B0503020204020204" pitchFamily="34" charset="-122"/>
              </a:endParaRPr>
            </a:p>
          </p:txBody>
        </p:sp>
        <p:grpSp>
          <p:nvGrpSpPr>
            <p:cNvPr id="22670" name="Group 138"/>
            <p:cNvGrpSpPr>
              <a:grpSpLocks noChangeAspect="1"/>
            </p:cNvGrpSpPr>
            <p:nvPr/>
          </p:nvGrpSpPr>
          <p:grpSpPr>
            <a:xfrm>
              <a:off x="4586288" y="4098925"/>
              <a:ext cx="273050" cy="485775"/>
              <a:chOff x="3544" y="1810"/>
              <a:chExt cx="468" cy="721"/>
            </a:xfrm>
          </p:grpSpPr>
          <p:sp>
            <p:nvSpPr>
              <p:cNvPr id="22671" name="Freeform 139"/>
              <p:cNvSpPr>
                <a:spLocks noChangeAspect="1"/>
              </p:cNvSpPr>
              <p:nvPr/>
            </p:nvSpPr>
            <p:spPr>
              <a:xfrm>
                <a:off x="3922" y="1872"/>
                <a:ext cx="90" cy="659"/>
              </a:xfrm>
              <a:custGeom>
                <a:avLst/>
                <a:gdLst/>
                <a:ahLst/>
                <a:cxnLst>
                  <a:cxn ang="0">
                    <a:pos x="1156303" y="150925"/>
                  </a:cxn>
                  <a:cxn ang="0">
                    <a:pos x="94048" y="690778"/>
                  </a:cxn>
                  <a:cxn ang="0">
                    <a:pos x="0" y="8298283"/>
                  </a:cxn>
                  <a:cxn ang="0">
                    <a:pos x="276392" y="8194411"/>
                  </a:cxn>
                  <a:cxn ang="0">
                    <a:pos x="1026725" y="7416267"/>
                  </a:cxn>
                  <a:cxn ang="0">
                    <a:pos x="1182256" y="7020867"/>
                  </a:cxn>
                  <a:cxn ang="0">
                    <a:pos x="1182256" y="393347"/>
                  </a:cxn>
                  <a:cxn ang="0">
                    <a:pos x="1156303" y="150925"/>
                  </a:cxn>
                </a:cxnLst>
                <a:pathLst>
                  <a:path w="38" h="279">
                    <a:moveTo>
                      <a:pt x="37" y="5"/>
                    </a:moveTo>
                    <a:cubicBezTo>
                      <a:pt x="34" y="0"/>
                      <a:pt x="3" y="23"/>
                      <a:pt x="3" y="23"/>
                    </a:cubicBezTo>
                    <a:cubicBezTo>
                      <a:pt x="0" y="275"/>
                      <a:pt x="0" y="275"/>
                      <a:pt x="0" y="275"/>
                    </a:cubicBezTo>
                    <a:cubicBezTo>
                      <a:pt x="0" y="275"/>
                      <a:pt x="1" y="279"/>
                      <a:pt x="9" y="272"/>
                    </a:cubicBezTo>
                    <a:cubicBezTo>
                      <a:pt x="15" y="266"/>
                      <a:pt x="30" y="250"/>
                      <a:pt x="33" y="246"/>
                    </a:cubicBezTo>
                    <a:cubicBezTo>
                      <a:pt x="36" y="243"/>
                      <a:pt x="38" y="241"/>
                      <a:pt x="38" y="233"/>
                    </a:cubicBezTo>
                    <a:cubicBezTo>
                      <a:pt x="38" y="13"/>
                      <a:pt x="38" y="13"/>
                      <a:pt x="38" y="13"/>
                    </a:cubicBezTo>
                    <a:cubicBezTo>
                      <a:pt x="38" y="6"/>
                      <a:pt x="38" y="5"/>
                      <a:pt x="37" y="5"/>
                    </a:cubicBezTo>
                    <a:close/>
                  </a:path>
                </a:pathLst>
              </a:custGeom>
              <a:solidFill>
                <a:srgbClr val="0C3C68"/>
              </a:solidFill>
              <a:ln w="9525">
                <a:noFill/>
              </a:ln>
            </p:spPr>
            <p:txBody>
              <a:bodyPr/>
              <a:p>
                <a:endParaRPr lang="zh-CN" altLang="en-US"/>
              </a:p>
            </p:txBody>
          </p:sp>
          <p:sp>
            <p:nvSpPr>
              <p:cNvPr id="22672" name="Freeform 140"/>
              <p:cNvSpPr>
                <a:spLocks noChangeAspect="1"/>
              </p:cNvSpPr>
              <p:nvPr/>
            </p:nvSpPr>
            <p:spPr>
              <a:xfrm>
                <a:off x="3544" y="1810"/>
                <a:ext cx="461" cy="116"/>
              </a:xfrm>
              <a:custGeom>
                <a:avLst/>
                <a:gdLst/>
                <a:ahLst/>
                <a:cxnLst>
                  <a:cxn ang="0">
                    <a:pos x="5944168" y="862131"/>
                  </a:cxn>
                  <a:cxn ang="0">
                    <a:pos x="5029208" y="1520114"/>
                  </a:cxn>
                  <a:cxn ang="0">
                    <a:pos x="179457" y="590892"/>
                  </a:cxn>
                  <a:cxn ang="0">
                    <a:pos x="0" y="747551"/>
                  </a:cxn>
                  <a:cxn ang="0">
                    <a:pos x="92900" y="526001"/>
                  </a:cxn>
                  <a:cxn ang="0">
                    <a:pos x="850580" y="27449"/>
                  </a:cxn>
                  <a:cxn ang="0">
                    <a:pos x="943471" y="0"/>
                  </a:cxn>
                  <a:cxn ang="0">
                    <a:pos x="5764482" y="813077"/>
                  </a:cxn>
                  <a:cxn ang="0">
                    <a:pos x="5944168" y="862131"/>
                  </a:cxn>
                </a:cxnLst>
                <a:pathLst>
                  <a:path w="195" h="49">
                    <a:moveTo>
                      <a:pt x="195" y="28"/>
                    </a:moveTo>
                    <a:cubicBezTo>
                      <a:pt x="165" y="49"/>
                      <a:pt x="165" y="49"/>
                      <a:pt x="165" y="49"/>
                    </a:cubicBezTo>
                    <a:cubicBezTo>
                      <a:pt x="72" y="32"/>
                      <a:pt x="14" y="21"/>
                      <a:pt x="6" y="19"/>
                    </a:cubicBezTo>
                    <a:cubicBezTo>
                      <a:pt x="2" y="19"/>
                      <a:pt x="0" y="24"/>
                      <a:pt x="0" y="24"/>
                    </a:cubicBezTo>
                    <a:cubicBezTo>
                      <a:pt x="0" y="24"/>
                      <a:pt x="0" y="19"/>
                      <a:pt x="3" y="17"/>
                    </a:cubicBezTo>
                    <a:cubicBezTo>
                      <a:pt x="6" y="15"/>
                      <a:pt x="22" y="5"/>
                      <a:pt x="28" y="1"/>
                    </a:cubicBezTo>
                    <a:cubicBezTo>
                      <a:pt x="30" y="0"/>
                      <a:pt x="31" y="0"/>
                      <a:pt x="31" y="0"/>
                    </a:cubicBezTo>
                    <a:cubicBezTo>
                      <a:pt x="31" y="0"/>
                      <a:pt x="187" y="26"/>
                      <a:pt x="189" y="26"/>
                    </a:cubicBezTo>
                    <a:cubicBezTo>
                      <a:pt x="195" y="28"/>
                      <a:pt x="195" y="28"/>
                      <a:pt x="195" y="28"/>
                    </a:cubicBezTo>
                    <a:close/>
                  </a:path>
                </a:pathLst>
              </a:custGeom>
              <a:solidFill>
                <a:srgbClr val="446487"/>
              </a:solidFill>
              <a:ln w="9525">
                <a:noFill/>
              </a:ln>
            </p:spPr>
            <p:txBody>
              <a:bodyPr/>
              <a:p>
                <a:endParaRPr lang="zh-CN" altLang="en-US"/>
              </a:p>
            </p:txBody>
          </p:sp>
          <p:sp>
            <p:nvSpPr>
              <p:cNvPr id="22673" name="Freeform 141"/>
              <p:cNvSpPr>
                <a:spLocks noChangeAspect="1"/>
              </p:cNvSpPr>
              <p:nvPr/>
            </p:nvSpPr>
            <p:spPr>
              <a:xfrm>
                <a:off x="3917" y="1876"/>
                <a:ext cx="95" cy="66"/>
              </a:xfrm>
              <a:custGeom>
                <a:avLst/>
                <a:gdLst/>
                <a:ahLst/>
                <a:cxnLst>
                  <a:cxn ang="0">
                    <a:pos x="0" y="588977"/>
                  </a:cxn>
                  <a:cxn ang="0">
                    <a:pos x="1163097" y="0"/>
                  </a:cxn>
                  <a:cxn ang="0">
                    <a:pos x="1290575" y="148738"/>
                  </a:cxn>
                  <a:cxn ang="0">
                    <a:pos x="187174" y="826407"/>
                  </a:cxn>
                  <a:cxn ang="0">
                    <a:pos x="0" y="588977"/>
                  </a:cxn>
                </a:cxnLst>
                <a:pathLst>
                  <a:path w="40" h="28">
                    <a:moveTo>
                      <a:pt x="0" y="20"/>
                    </a:moveTo>
                    <a:cubicBezTo>
                      <a:pt x="0" y="20"/>
                      <a:pt x="33" y="1"/>
                      <a:pt x="36" y="0"/>
                    </a:cubicBezTo>
                    <a:cubicBezTo>
                      <a:pt x="39" y="1"/>
                      <a:pt x="40" y="2"/>
                      <a:pt x="40" y="5"/>
                    </a:cubicBezTo>
                    <a:cubicBezTo>
                      <a:pt x="6" y="28"/>
                      <a:pt x="6" y="28"/>
                      <a:pt x="6" y="28"/>
                    </a:cubicBezTo>
                    <a:lnTo>
                      <a:pt x="0" y="20"/>
                    </a:lnTo>
                    <a:close/>
                  </a:path>
                </a:pathLst>
              </a:custGeom>
              <a:solidFill>
                <a:srgbClr val="5B7694"/>
              </a:solidFill>
              <a:ln w="9525">
                <a:noFill/>
              </a:ln>
            </p:spPr>
            <p:txBody>
              <a:bodyPr/>
              <a:p>
                <a:endParaRPr lang="zh-CN" altLang="en-US"/>
              </a:p>
            </p:txBody>
          </p:sp>
          <p:sp>
            <p:nvSpPr>
              <p:cNvPr id="22674" name="Freeform 142"/>
              <p:cNvSpPr>
                <a:spLocks noChangeAspect="1"/>
              </p:cNvSpPr>
              <p:nvPr/>
            </p:nvSpPr>
            <p:spPr>
              <a:xfrm>
                <a:off x="3544" y="1853"/>
                <a:ext cx="392" cy="675"/>
              </a:xfrm>
              <a:custGeom>
                <a:avLst/>
                <a:gdLst/>
                <a:ahLst/>
                <a:cxnLst>
                  <a:cxn ang="0">
                    <a:pos x="4836880" y="858628"/>
                  </a:cxn>
                  <a:cxn ang="0">
                    <a:pos x="178088" y="26965"/>
                  </a:cxn>
                  <a:cxn ang="0">
                    <a:pos x="0" y="150202"/>
                  </a:cxn>
                  <a:cxn ang="0">
                    <a:pos x="0" y="7164445"/>
                  </a:cxn>
                  <a:cxn ang="0">
                    <a:pos x="178088" y="7490913"/>
                  </a:cxn>
                  <a:cxn ang="0">
                    <a:pos x="4686182" y="8477602"/>
                  </a:cxn>
                  <a:cxn ang="0">
                    <a:pos x="4966390" y="8279365"/>
                  </a:cxn>
                  <a:cxn ang="0">
                    <a:pos x="4966390" y="1099407"/>
                  </a:cxn>
                  <a:cxn ang="0">
                    <a:pos x="4836880" y="858628"/>
                  </a:cxn>
                </a:cxnLst>
                <a:pathLst>
                  <a:path w="166" h="286">
                    <a:moveTo>
                      <a:pt x="161" y="29"/>
                    </a:moveTo>
                    <a:cubicBezTo>
                      <a:pt x="72" y="14"/>
                      <a:pt x="13" y="3"/>
                      <a:pt x="6" y="1"/>
                    </a:cubicBezTo>
                    <a:cubicBezTo>
                      <a:pt x="0" y="0"/>
                      <a:pt x="0" y="5"/>
                      <a:pt x="0" y="5"/>
                    </a:cubicBezTo>
                    <a:cubicBezTo>
                      <a:pt x="0" y="5"/>
                      <a:pt x="0" y="230"/>
                      <a:pt x="0" y="240"/>
                    </a:cubicBezTo>
                    <a:cubicBezTo>
                      <a:pt x="0" y="249"/>
                      <a:pt x="1" y="250"/>
                      <a:pt x="6" y="251"/>
                    </a:cubicBezTo>
                    <a:cubicBezTo>
                      <a:pt x="8" y="252"/>
                      <a:pt x="128" y="277"/>
                      <a:pt x="156" y="284"/>
                    </a:cubicBezTo>
                    <a:cubicBezTo>
                      <a:pt x="166" y="286"/>
                      <a:pt x="165" y="280"/>
                      <a:pt x="165" y="277"/>
                    </a:cubicBezTo>
                    <a:cubicBezTo>
                      <a:pt x="165" y="277"/>
                      <a:pt x="165" y="42"/>
                      <a:pt x="165" y="37"/>
                    </a:cubicBezTo>
                    <a:cubicBezTo>
                      <a:pt x="165" y="33"/>
                      <a:pt x="163" y="30"/>
                      <a:pt x="161" y="29"/>
                    </a:cubicBezTo>
                    <a:close/>
                  </a:path>
                </a:pathLst>
              </a:custGeom>
              <a:solidFill>
                <a:srgbClr val="8AA5BC"/>
              </a:solidFill>
              <a:ln w="9525">
                <a:noFill/>
              </a:ln>
            </p:spPr>
            <p:txBody>
              <a:bodyPr/>
              <a:p>
                <a:endParaRPr lang="zh-CN" altLang="en-US"/>
              </a:p>
            </p:txBody>
          </p:sp>
          <p:sp>
            <p:nvSpPr>
              <p:cNvPr id="22675" name="Freeform 143"/>
              <p:cNvSpPr>
                <a:spLocks noChangeAspect="1"/>
              </p:cNvSpPr>
              <p:nvPr/>
            </p:nvSpPr>
            <p:spPr>
              <a:xfrm>
                <a:off x="3556" y="1867"/>
                <a:ext cx="366" cy="645"/>
              </a:xfrm>
              <a:custGeom>
                <a:avLst/>
                <a:gdLst/>
                <a:ahLst/>
                <a:cxnLst>
                  <a:cxn ang="0">
                    <a:pos x="4504730" y="818547"/>
                  </a:cxn>
                  <a:cxn ang="0">
                    <a:pos x="150617" y="27168"/>
                  </a:cxn>
                  <a:cxn ang="0">
                    <a:pos x="0" y="114633"/>
                  </a:cxn>
                  <a:cxn ang="0">
                    <a:pos x="0" y="6925636"/>
                  </a:cxn>
                  <a:cxn ang="0">
                    <a:pos x="150617" y="7262586"/>
                  </a:cxn>
                  <a:cxn ang="0">
                    <a:pos x="4390635" y="8193247"/>
                  </a:cxn>
                  <a:cxn ang="0">
                    <a:pos x="4635463" y="7989408"/>
                  </a:cxn>
                  <a:cxn ang="0">
                    <a:pos x="4635463" y="1025356"/>
                  </a:cxn>
                  <a:cxn ang="0">
                    <a:pos x="4504730" y="818547"/>
                  </a:cxn>
                </a:cxnLst>
                <a:pathLst>
                  <a:path w="155" h="273">
                    <a:moveTo>
                      <a:pt x="150" y="27"/>
                    </a:moveTo>
                    <a:cubicBezTo>
                      <a:pt x="67" y="12"/>
                      <a:pt x="12" y="2"/>
                      <a:pt x="5" y="1"/>
                    </a:cubicBezTo>
                    <a:cubicBezTo>
                      <a:pt x="0" y="0"/>
                      <a:pt x="0" y="4"/>
                      <a:pt x="0" y="4"/>
                    </a:cubicBezTo>
                    <a:cubicBezTo>
                      <a:pt x="0" y="4"/>
                      <a:pt x="0" y="220"/>
                      <a:pt x="0" y="229"/>
                    </a:cubicBezTo>
                    <a:cubicBezTo>
                      <a:pt x="0" y="238"/>
                      <a:pt x="1" y="238"/>
                      <a:pt x="5" y="240"/>
                    </a:cubicBezTo>
                    <a:cubicBezTo>
                      <a:pt x="7" y="240"/>
                      <a:pt x="121" y="265"/>
                      <a:pt x="146" y="271"/>
                    </a:cubicBezTo>
                    <a:cubicBezTo>
                      <a:pt x="155" y="273"/>
                      <a:pt x="154" y="267"/>
                      <a:pt x="154" y="264"/>
                    </a:cubicBezTo>
                    <a:cubicBezTo>
                      <a:pt x="154" y="264"/>
                      <a:pt x="154" y="39"/>
                      <a:pt x="154" y="34"/>
                    </a:cubicBezTo>
                    <a:cubicBezTo>
                      <a:pt x="154" y="30"/>
                      <a:pt x="153" y="27"/>
                      <a:pt x="150" y="27"/>
                    </a:cubicBezTo>
                    <a:close/>
                  </a:path>
                </a:pathLst>
              </a:custGeom>
              <a:solidFill>
                <a:srgbClr val="5B7694"/>
              </a:solidFill>
              <a:ln w="9525">
                <a:noFill/>
              </a:ln>
            </p:spPr>
            <p:txBody>
              <a:bodyPr/>
              <a:p>
                <a:endParaRPr lang="zh-CN" altLang="en-US"/>
              </a:p>
            </p:txBody>
          </p:sp>
          <p:sp>
            <p:nvSpPr>
              <p:cNvPr id="22676" name="Freeform 144"/>
              <p:cNvSpPr>
                <a:spLocks noChangeAspect="1" noEditPoints="1"/>
              </p:cNvSpPr>
              <p:nvPr/>
            </p:nvSpPr>
            <p:spPr>
              <a:xfrm>
                <a:off x="3553" y="1867"/>
                <a:ext cx="369" cy="642"/>
              </a:xfrm>
              <a:custGeom>
                <a:avLst/>
                <a:gdLst/>
                <a:ahLst/>
                <a:cxnLst>
                  <a:cxn ang="0">
                    <a:pos x="64651" y="26969"/>
                  </a:cxn>
                  <a:cxn ang="0">
                    <a:pos x="0" y="113898"/>
                  </a:cxn>
                  <a:cxn ang="0">
                    <a:pos x="0" y="6852386"/>
                  </a:cxn>
                  <a:cxn ang="0">
                    <a:pos x="181498" y="7168264"/>
                  </a:cxn>
                  <a:cxn ang="0">
                    <a:pos x="1775649" y="7534303"/>
                  </a:cxn>
                  <a:cxn ang="0">
                    <a:pos x="4512888" y="8107656"/>
                  </a:cxn>
                  <a:cxn ang="0">
                    <a:pos x="4693989" y="8107656"/>
                  </a:cxn>
                  <a:cxn ang="0">
                    <a:pos x="4787209" y="7888923"/>
                  </a:cxn>
                  <a:cxn ang="0">
                    <a:pos x="4758623" y="1014065"/>
                  </a:cxn>
                  <a:cxn ang="0">
                    <a:pos x="4626401" y="772541"/>
                  </a:cxn>
                  <a:cxn ang="0">
                    <a:pos x="4626401" y="772541"/>
                  </a:cxn>
                  <a:cxn ang="0">
                    <a:pos x="181498" y="0"/>
                  </a:cxn>
                  <a:cxn ang="0">
                    <a:pos x="64651" y="26969"/>
                  </a:cxn>
                  <a:cxn ang="0">
                    <a:pos x="4512888" y="8071039"/>
                  </a:cxn>
                  <a:cxn ang="0">
                    <a:pos x="1775649" y="7475551"/>
                  </a:cxn>
                  <a:cxn ang="0">
                    <a:pos x="181498" y="7143401"/>
                  </a:cxn>
                  <a:cxn ang="0">
                    <a:pos x="64651" y="6852386"/>
                  </a:cxn>
                  <a:cxn ang="0">
                    <a:pos x="64651" y="113898"/>
                  </a:cxn>
                  <a:cxn ang="0">
                    <a:pos x="93158" y="63655"/>
                  </a:cxn>
                  <a:cxn ang="0">
                    <a:pos x="181498" y="26969"/>
                  </a:cxn>
                  <a:cxn ang="0">
                    <a:pos x="4626401" y="837007"/>
                  </a:cxn>
                  <a:cxn ang="0">
                    <a:pos x="4721316" y="1014065"/>
                  </a:cxn>
                  <a:cxn ang="0">
                    <a:pos x="4758623" y="7888923"/>
                  </a:cxn>
                  <a:cxn ang="0">
                    <a:pos x="4693989" y="8071039"/>
                  </a:cxn>
                  <a:cxn ang="0">
                    <a:pos x="4512888" y="8071039"/>
                  </a:cxn>
                </a:cxnLst>
                <a:pathLst>
                  <a:path w="156" h="272">
                    <a:moveTo>
                      <a:pt x="2" y="1"/>
                    </a:moveTo>
                    <a:cubicBezTo>
                      <a:pt x="0" y="2"/>
                      <a:pt x="0" y="4"/>
                      <a:pt x="0" y="4"/>
                    </a:cubicBezTo>
                    <a:cubicBezTo>
                      <a:pt x="0" y="4"/>
                      <a:pt x="0" y="229"/>
                      <a:pt x="0" y="229"/>
                    </a:cubicBezTo>
                    <a:cubicBezTo>
                      <a:pt x="0" y="238"/>
                      <a:pt x="2" y="239"/>
                      <a:pt x="6" y="240"/>
                    </a:cubicBezTo>
                    <a:cubicBezTo>
                      <a:pt x="7" y="241"/>
                      <a:pt x="26" y="245"/>
                      <a:pt x="58" y="252"/>
                    </a:cubicBezTo>
                    <a:cubicBezTo>
                      <a:pt x="147" y="271"/>
                      <a:pt x="147" y="271"/>
                      <a:pt x="147" y="271"/>
                    </a:cubicBezTo>
                    <a:cubicBezTo>
                      <a:pt x="149" y="272"/>
                      <a:pt x="152" y="272"/>
                      <a:pt x="153" y="271"/>
                    </a:cubicBezTo>
                    <a:cubicBezTo>
                      <a:pt x="156" y="269"/>
                      <a:pt x="156" y="265"/>
                      <a:pt x="156" y="264"/>
                    </a:cubicBezTo>
                    <a:cubicBezTo>
                      <a:pt x="156" y="264"/>
                      <a:pt x="155" y="34"/>
                      <a:pt x="155" y="34"/>
                    </a:cubicBezTo>
                    <a:cubicBezTo>
                      <a:pt x="155" y="30"/>
                      <a:pt x="155" y="27"/>
                      <a:pt x="151" y="26"/>
                    </a:cubicBezTo>
                    <a:cubicBezTo>
                      <a:pt x="151" y="26"/>
                      <a:pt x="151" y="26"/>
                      <a:pt x="151" y="26"/>
                    </a:cubicBezTo>
                    <a:cubicBezTo>
                      <a:pt x="6" y="0"/>
                      <a:pt x="6" y="0"/>
                      <a:pt x="6" y="0"/>
                    </a:cubicBezTo>
                    <a:cubicBezTo>
                      <a:pt x="5" y="0"/>
                      <a:pt x="3" y="0"/>
                      <a:pt x="2" y="1"/>
                    </a:cubicBezTo>
                    <a:close/>
                    <a:moveTo>
                      <a:pt x="147" y="270"/>
                    </a:moveTo>
                    <a:cubicBezTo>
                      <a:pt x="147" y="270"/>
                      <a:pt x="58" y="250"/>
                      <a:pt x="58" y="250"/>
                    </a:cubicBezTo>
                    <a:cubicBezTo>
                      <a:pt x="31" y="245"/>
                      <a:pt x="7" y="239"/>
                      <a:pt x="6" y="239"/>
                    </a:cubicBezTo>
                    <a:cubicBezTo>
                      <a:pt x="3" y="238"/>
                      <a:pt x="2" y="238"/>
                      <a:pt x="2" y="229"/>
                    </a:cubicBezTo>
                    <a:cubicBezTo>
                      <a:pt x="2" y="4"/>
                      <a:pt x="2" y="4"/>
                      <a:pt x="2" y="4"/>
                    </a:cubicBezTo>
                    <a:cubicBezTo>
                      <a:pt x="2" y="4"/>
                      <a:pt x="2" y="2"/>
                      <a:pt x="3" y="2"/>
                    </a:cubicBezTo>
                    <a:cubicBezTo>
                      <a:pt x="3" y="1"/>
                      <a:pt x="5" y="1"/>
                      <a:pt x="6" y="1"/>
                    </a:cubicBezTo>
                    <a:cubicBezTo>
                      <a:pt x="151" y="28"/>
                      <a:pt x="151" y="28"/>
                      <a:pt x="151" y="28"/>
                    </a:cubicBezTo>
                    <a:cubicBezTo>
                      <a:pt x="154" y="28"/>
                      <a:pt x="154" y="30"/>
                      <a:pt x="154" y="34"/>
                    </a:cubicBezTo>
                    <a:cubicBezTo>
                      <a:pt x="155" y="264"/>
                      <a:pt x="155" y="264"/>
                      <a:pt x="155" y="264"/>
                    </a:cubicBezTo>
                    <a:cubicBezTo>
                      <a:pt x="155" y="264"/>
                      <a:pt x="155" y="269"/>
                      <a:pt x="153" y="270"/>
                    </a:cubicBezTo>
                    <a:cubicBezTo>
                      <a:pt x="152" y="271"/>
                      <a:pt x="149" y="270"/>
                      <a:pt x="147" y="270"/>
                    </a:cubicBezTo>
                    <a:close/>
                  </a:path>
                </a:pathLst>
              </a:custGeom>
              <a:solidFill>
                <a:srgbClr val="2B4F7C"/>
              </a:solidFill>
              <a:ln w="9525">
                <a:noFill/>
              </a:ln>
            </p:spPr>
            <p:txBody>
              <a:bodyPr/>
              <a:p>
                <a:endParaRPr lang="zh-CN" altLang="en-US"/>
              </a:p>
            </p:txBody>
          </p:sp>
          <p:sp>
            <p:nvSpPr>
              <p:cNvPr id="22677" name="Freeform 145"/>
              <p:cNvSpPr>
                <a:spLocks noChangeAspect="1"/>
              </p:cNvSpPr>
              <p:nvPr/>
            </p:nvSpPr>
            <p:spPr>
              <a:xfrm>
                <a:off x="3556" y="2009"/>
                <a:ext cx="361" cy="85"/>
              </a:xfrm>
              <a:custGeom>
                <a:avLst/>
                <a:gdLst/>
                <a:ahLst/>
                <a:cxnLst>
                  <a:cxn ang="0">
                    <a:pos x="361" y="85"/>
                  </a:cxn>
                  <a:cxn ang="0">
                    <a:pos x="0" y="14"/>
                  </a:cxn>
                  <a:cxn ang="0">
                    <a:pos x="2" y="0"/>
                  </a:cxn>
                  <a:cxn ang="0">
                    <a:pos x="361" y="73"/>
                  </a:cxn>
                  <a:cxn ang="0">
                    <a:pos x="361" y="85"/>
                  </a:cxn>
                </a:cxnLst>
                <a:pathLst>
                  <a:path w="361" h="85">
                    <a:moveTo>
                      <a:pt x="361" y="85"/>
                    </a:moveTo>
                    <a:lnTo>
                      <a:pt x="0" y="14"/>
                    </a:lnTo>
                    <a:lnTo>
                      <a:pt x="2" y="0"/>
                    </a:lnTo>
                    <a:lnTo>
                      <a:pt x="361" y="73"/>
                    </a:lnTo>
                    <a:lnTo>
                      <a:pt x="361" y="85"/>
                    </a:lnTo>
                    <a:close/>
                  </a:path>
                </a:pathLst>
              </a:custGeom>
              <a:solidFill>
                <a:srgbClr val="FFFFFF"/>
              </a:solidFill>
              <a:ln w="9525">
                <a:noFill/>
              </a:ln>
            </p:spPr>
            <p:txBody>
              <a:bodyPr/>
              <a:p>
                <a:endParaRPr lang="zh-CN" altLang="en-US"/>
              </a:p>
            </p:txBody>
          </p:sp>
          <p:sp>
            <p:nvSpPr>
              <p:cNvPr id="22678" name="Freeform 146"/>
              <p:cNvSpPr>
                <a:spLocks noChangeAspect="1"/>
              </p:cNvSpPr>
              <p:nvPr/>
            </p:nvSpPr>
            <p:spPr>
              <a:xfrm>
                <a:off x="3556" y="2001"/>
                <a:ext cx="361" cy="83"/>
              </a:xfrm>
              <a:custGeom>
                <a:avLst/>
                <a:gdLst/>
                <a:ahLst/>
                <a:cxnLst>
                  <a:cxn ang="0">
                    <a:pos x="361" y="83"/>
                  </a:cxn>
                  <a:cxn ang="0">
                    <a:pos x="0" y="10"/>
                  </a:cxn>
                  <a:cxn ang="0">
                    <a:pos x="2" y="0"/>
                  </a:cxn>
                  <a:cxn ang="0">
                    <a:pos x="361" y="71"/>
                  </a:cxn>
                  <a:cxn ang="0">
                    <a:pos x="361" y="83"/>
                  </a:cxn>
                </a:cxnLst>
                <a:pathLst>
                  <a:path w="361" h="83">
                    <a:moveTo>
                      <a:pt x="361" y="83"/>
                    </a:moveTo>
                    <a:lnTo>
                      <a:pt x="0" y="10"/>
                    </a:lnTo>
                    <a:lnTo>
                      <a:pt x="2" y="0"/>
                    </a:lnTo>
                    <a:lnTo>
                      <a:pt x="361" y="71"/>
                    </a:lnTo>
                    <a:lnTo>
                      <a:pt x="361" y="83"/>
                    </a:lnTo>
                    <a:close/>
                  </a:path>
                </a:pathLst>
              </a:custGeom>
              <a:solidFill>
                <a:srgbClr val="0C3C68"/>
              </a:solidFill>
              <a:ln w="9525">
                <a:noFill/>
              </a:ln>
            </p:spPr>
            <p:txBody>
              <a:bodyPr/>
              <a:p>
                <a:endParaRPr lang="zh-CN" altLang="en-US"/>
              </a:p>
            </p:txBody>
          </p:sp>
          <p:sp>
            <p:nvSpPr>
              <p:cNvPr id="22679" name="Freeform 147"/>
              <p:cNvSpPr>
                <a:spLocks noChangeAspect="1"/>
              </p:cNvSpPr>
              <p:nvPr/>
            </p:nvSpPr>
            <p:spPr>
              <a:xfrm>
                <a:off x="3556" y="1938"/>
                <a:ext cx="361" cy="87"/>
              </a:xfrm>
              <a:custGeom>
                <a:avLst/>
                <a:gdLst/>
                <a:ahLst/>
                <a:cxnLst>
                  <a:cxn ang="0">
                    <a:pos x="361" y="87"/>
                  </a:cxn>
                  <a:cxn ang="0">
                    <a:pos x="0" y="14"/>
                  </a:cxn>
                  <a:cxn ang="0">
                    <a:pos x="2" y="0"/>
                  </a:cxn>
                  <a:cxn ang="0">
                    <a:pos x="361" y="73"/>
                  </a:cxn>
                  <a:cxn ang="0">
                    <a:pos x="361" y="87"/>
                  </a:cxn>
                </a:cxnLst>
                <a:pathLst>
                  <a:path w="361" h="87">
                    <a:moveTo>
                      <a:pt x="361" y="87"/>
                    </a:moveTo>
                    <a:lnTo>
                      <a:pt x="0" y="14"/>
                    </a:lnTo>
                    <a:lnTo>
                      <a:pt x="2" y="0"/>
                    </a:lnTo>
                    <a:lnTo>
                      <a:pt x="361" y="73"/>
                    </a:lnTo>
                    <a:lnTo>
                      <a:pt x="361" y="87"/>
                    </a:lnTo>
                    <a:close/>
                  </a:path>
                </a:pathLst>
              </a:custGeom>
              <a:solidFill>
                <a:srgbClr val="FFFFFF"/>
              </a:solidFill>
              <a:ln w="9525">
                <a:noFill/>
              </a:ln>
            </p:spPr>
            <p:txBody>
              <a:bodyPr/>
              <a:p>
                <a:endParaRPr lang="zh-CN" altLang="en-US"/>
              </a:p>
            </p:txBody>
          </p:sp>
          <p:sp>
            <p:nvSpPr>
              <p:cNvPr id="22680" name="Freeform 148"/>
              <p:cNvSpPr>
                <a:spLocks noChangeAspect="1"/>
              </p:cNvSpPr>
              <p:nvPr/>
            </p:nvSpPr>
            <p:spPr>
              <a:xfrm>
                <a:off x="3556" y="1931"/>
                <a:ext cx="361" cy="82"/>
              </a:xfrm>
              <a:custGeom>
                <a:avLst/>
                <a:gdLst/>
                <a:ahLst/>
                <a:cxnLst>
                  <a:cxn ang="0">
                    <a:pos x="361" y="82"/>
                  </a:cxn>
                  <a:cxn ang="0">
                    <a:pos x="0" y="11"/>
                  </a:cxn>
                  <a:cxn ang="0">
                    <a:pos x="2" y="0"/>
                  </a:cxn>
                  <a:cxn ang="0">
                    <a:pos x="361" y="70"/>
                  </a:cxn>
                  <a:cxn ang="0">
                    <a:pos x="361" y="82"/>
                  </a:cxn>
                </a:cxnLst>
                <a:pathLst>
                  <a:path w="361" h="82">
                    <a:moveTo>
                      <a:pt x="361" y="82"/>
                    </a:moveTo>
                    <a:lnTo>
                      <a:pt x="0" y="11"/>
                    </a:lnTo>
                    <a:lnTo>
                      <a:pt x="2" y="0"/>
                    </a:lnTo>
                    <a:lnTo>
                      <a:pt x="361" y="70"/>
                    </a:lnTo>
                    <a:lnTo>
                      <a:pt x="361" y="82"/>
                    </a:lnTo>
                    <a:close/>
                  </a:path>
                </a:pathLst>
              </a:custGeom>
              <a:solidFill>
                <a:srgbClr val="0C3C68"/>
              </a:solidFill>
              <a:ln w="9525">
                <a:noFill/>
              </a:ln>
            </p:spPr>
            <p:txBody>
              <a:bodyPr/>
              <a:p>
                <a:endParaRPr lang="zh-CN" altLang="en-US"/>
              </a:p>
            </p:txBody>
          </p:sp>
          <p:sp>
            <p:nvSpPr>
              <p:cNvPr id="22681" name="Freeform 149"/>
              <p:cNvSpPr>
                <a:spLocks noChangeAspect="1"/>
              </p:cNvSpPr>
              <p:nvPr/>
            </p:nvSpPr>
            <p:spPr>
              <a:xfrm>
                <a:off x="3605" y="2174"/>
                <a:ext cx="194" cy="113"/>
              </a:xfrm>
              <a:custGeom>
                <a:avLst/>
                <a:gdLst/>
                <a:ahLst/>
                <a:cxnLst>
                  <a:cxn ang="0">
                    <a:pos x="2521669" y="872770"/>
                  </a:cxn>
                  <a:cxn ang="0">
                    <a:pos x="1258348" y="1328447"/>
                  </a:cxn>
                  <a:cxn ang="0">
                    <a:pos x="0" y="555750"/>
                  </a:cxn>
                  <a:cxn ang="0">
                    <a:pos x="1258348" y="84100"/>
                  </a:cxn>
                  <a:cxn ang="0">
                    <a:pos x="2521669" y="872770"/>
                  </a:cxn>
                </a:cxnLst>
                <a:pathLst>
                  <a:path w="82" h="48">
                    <a:moveTo>
                      <a:pt x="82" y="30"/>
                    </a:moveTo>
                    <a:cubicBezTo>
                      <a:pt x="82" y="41"/>
                      <a:pt x="63" y="48"/>
                      <a:pt x="41" y="46"/>
                    </a:cubicBezTo>
                    <a:cubicBezTo>
                      <a:pt x="18" y="43"/>
                      <a:pt x="0" y="31"/>
                      <a:pt x="0" y="19"/>
                    </a:cubicBezTo>
                    <a:cubicBezTo>
                      <a:pt x="0" y="7"/>
                      <a:pt x="18" y="0"/>
                      <a:pt x="41" y="3"/>
                    </a:cubicBezTo>
                    <a:cubicBezTo>
                      <a:pt x="63" y="6"/>
                      <a:pt x="82" y="18"/>
                      <a:pt x="82" y="30"/>
                    </a:cubicBezTo>
                    <a:close/>
                  </a:path>
                </a:pathLst>
              </a:custGeom>
              <a:solidFill>
                <a:srgbClr val="0C3C68"/>
              </a:solidFill>
              <a:ln w="9525">
                <a:noFill/>
              </a:ln>
            </p:spPr>
            <p:txBody>
              <a:bodyPr/>
              <a:p>
                <a:endParaRPr lang="zh-CN" altLang="en-US"/>
              </a:p>
            </p:txBody>
          </p:sp>
          <p:sp>
            <p:nvSpPr>
              <p:cNvPr id="22682" name="Freeform 150"/>
              <p:cNvSpPr>
                <a:spLocks noChangeAspect="1"/>
              </p:cNvSpPr>
              <p:nvPr/>
            </p:nvSpPr>
            <p:spPr>
              <a:xfrm>
                <a:off x="3605" y="2162"/>
                <a:ext cx="194" cy="114"/>
              </a:xfrm>
              <a:custGeom>
                <a:avLst/>
                <a:gdLst/>
                <a:ahLst/>
                <a:cxnLst>
                  <a:cxn ang="0">
                    <a:pos x="2521669" y="937382"/>
                  </a:cxn>
                  <a:cxn ang="0">
                    <a:pos x="1258348" y="1478972"/>
                  </a:cxn>
                  <a:cxn ang="0">
                    <a:pos x="0" y="610344"/>
                  </a:cxn>
                  <a:cxn ang="0">
                    <a:pos x="1258348" y="96347"/>
                  </a:cxn>
                  <a:cxn ang="0">
                    <a:pos x="2521669" y="937382"/>
                  </a:cxn>
                </a:cxnLst>
                <a:pathLst>
                  <a:path w="82" h="48">
                    <a:moveTo>
                      <a:pt x="82" y="29"/>
                    </a:moveTo>
                    <a:cubicBezTo>
                      <a:pt x="82" y="41"/>
                      <a:pt x="63" y="48"/>
                      <a:pt x="41" y="46"/>
                    </a:cubicBezTo>
                    <a:cubicBezTo>
                      <a:pt x="18" y="43"/>
                      <a:pt x="0" y="31"/>
                      <a:pt x="0" y="19"/>
                    </a:cubicBezTo>
                    <a:cubicBezTo>
                      <a:pt x="0" y="7"/>
                      <a:pt x="18" y="0"/>
                      <a:pt x="41" y="3"/>
                    </a:cubicBezTo>
                    <a:cubicBezTo>
                      <a:pt x="63" y="6"/>
                      <a:pt x="82" y="18"/>
                      <a:pt x="82" y="29"/>
                    </a:cubicBezTo>
                    <a:close/>
                  </a:path>
                </a:pathLst>
              </a:custGeom>
              <a:solidFill>
                <a:srgbClr val="BCC8D6"/>
              </a:solidFill>
              <a:ln w="9525">
                <a:noFill/>
              </a:ln>
            </p:spPr>
            <p:txBody>
              <a:bodyPr/>
              <a:p>
                <a:endParaRPr lang="zh-CN" altLang="en-US"/>
              </a:p>
            </p:txBody>
          </p:sp>
          <p:sp>
            <p:nvSpPr>
              <p:cNvPr id="22683" name="Freeform 151"/>
              <p:cNvSpPr>
                <a:spLocks noChangeAspect="1"/>
              </p:cNvSpPr>
              <p:nvPr/>
            </p:nvSpPr>
            <p:spPr>
              <a:xfrm>
                <a:off x="3605" y="2157"/>
                <a:ext cx="194" cy="114"/>
              </a:xfrm>
              <a:custGeom>
                <a:avLst/>
                <a:gdLst/>
                <a:ahLst/>
                <a:cxnLst>
                  <a:cxn ang="0">
                    <a:pos x="2521669" y="937382"/>
                  </a:cxn>
                  <a:cxn ang="0">
                    <a:pos x="1258348" y="1449567"/>
                  </a:cxn>
                  <a:cxn ang="0">
                    <a:pos x="0" y="610344"/>
                  </a:cxn>
                  <a:cxn ang="0">
                    <a:pos x="1258348" y="96347"/>
                  </a:cxn>
                  <a:cxn ang="0">
                    <a:pos x="2521669" y="937382"/>
                  </a:cxn>
                </a:cxnLst>
                <a:pathLst>
                  <a:path w="82" h="48">
                    <a:moveTo>
                      <a:pt x="82" y="29"/>
                    </a:moveTo>
                    <a:cubicBezTo>
                      <a:pt x="82" y="41"/>
                      <a:pt x="63" y="48"/>
                      <a:pt x="41" y="45"/>
                    </a:cubicBezTo>
                    <a:cubicBezTo>
                      <a:pt x="18" y="43"/>
                      <a:pt x="0" y="31"/>
                      <a:pt x="0" y="19"/>
                    </a:cubicBezTo>
                    <a:cubicBezTo>
                      <a:pt x="0" y="7"/>
                      <a:pt x="18" y="0"/>
                      <a:pt x="41" y="3"/>
                    </a:cubicBezTo>
                    <a:cubicBezTo>
                      <a:pt x="63" y="6"/>
                      <a:pt x="82" y="18"/>
                      <a:pt x="82" y="29"/>
                    </a:cubicBezTo>
                    <a:close/>
                  </a:path>
                </a:pathLst>
              </a:custGeom>
              <a:solidFill>
                <a:srgbClr val="8AA5BC"/>
              </a:solidFill>
              <a:ln w="9525">
                <a:noFill/>
              </a:ln>
            </p:spPr>
            <p:txBody>
              <a:bodyPr/>
              <a:p>
                <a:endParaRPr lang="zh-CN" altLang="en-US"/>
              </a:p>
            </p:txBody>
          </p:sp>
          <p:sp>
            <p:nvSpPr>
              <p:cNvPr id="22684" name="Freeform 152"/>
              <p:cNvSpPr>
                <a:spLocks noChangeAspect="1"/>
              </p:cNvSpPr>
              <p:nvPr/>
            </p:nvSpPr>
            <p:spPr>
              <a:xfrm>
                <a:off x="3605" y="2139"/>
                <a:ext cx="194" cy="113"/>
              </a:xfrm>
              <a:custGeom>
                <a:avLst/>
                <a:gdLst/>
                <a:ahLst/>
                <a:cxnLst>
                  <a:cxn ang="0">
                    <a:pos x="2521669" y="837528"/>
                  </a:cxn>
                  <a:cxn ang="0">
                    <a:pos x="1258348" y="1328447"/>
                  </a:cxn>
                  <a:cxn ang="0">
                    <a:pos x="0" y="555750"/>
                  </a:cxn>
                  <a:cxn ang="0">
                    <a:pos x="1258348" y="84100"/>
                  </a:cxn>
                  <a:cxn ang="0">
                    <a:pos x="2521669" y="837528"/>
                  </a:cxn>
                </a:cxnLst>
                <a:pathLst>
                  <a:path w="82" h="48">
                    <a:moveTo>
                      <a:pt x="82" y="29"/>
                    </a:moveTo>
                    <a:cubicBezTo>
                      <a:pt x="82" y="41"/>
                      <a:pt x="63" y="48"/>
                      <a:pt x="41" y="46"/>
                    </a:cubicBezTo>
                    <a:cubicBezTo>
                      <a:pt x="18" y="43"/>
                      <a:pt x="0" y="31"/>
                      <a:pt x="0" y="19"/>
                    </a:cubicBezTo>
                    <a:cubicBezTo>
                      <a:pt x="0" y="7"/>
                      <a:pt x="18" y="0"/>
                      <a:pt x="41" y="3"/>
                    </a:cubicBezTo>
                    <a:cubicBezTo>
                      <a:pt x="63" y="6"/>
                      <a:pt x="82" y="18"/>
                      <a:pt x="82" y="29"/>
                    </a:cubicBezTo>
                    <a:close/>
                  </a:path>
                </a:pathLst>
              </a:custGeom>
              <a:solidFill>
                <a:srgbClr val="0C3C68"/>
              </a:solidFill>
              <a:ln w="9525">
                <a:noFill/>
              </a:ln>
            </p:spPr>
            <p:txBody>
              <a:bodyPr/>
              <a:p>
                <a:endParaRPr lang="zh-CN" altLang="en-US"/>
              </a:p>
            </p:txBody>
          </p:sp>
          <p:sp>
            <p:nvSpPr>
              <p:cNvPr id="22685" name="Freeform 153"/>
              <p:cNvSpPr>
                <a:spLocks noChangeAspect="1"/>
              </p:cNvSpPr>
              <p:nvPr/>
            </p:nvSpPr>
            <p:spPr>
              <a:xfrm>
                <a:off x="3605" y="2127"/>
                <a:ext cx="194" cy="113"/>
              </a:xfrm>
              <a:custGeom>
                <a:avLst/>
                <a:gdLst/>
                <a:ahLst/>
                <a:cxnLst>
                  <a:cxn ang="0">
                    <a:pos x="2521669" y="837528"/>
                  </a:cxn>
                  <a:cxn ang="0">
                    <a:pos x="1258348" y="1328447"/>
                  </a:cxn>
                  <a:cxn ang="0">
                    <a:pos x="0" y="555750"/>
                  </a:cxn>
                  <a:cxn ang="0">
                    <a:pos x="1258348" y="84100"/>
                  </a:cxn>
                  <a:cxn ang="0">
                    <a:pos x="2521669" y="837528"/>
                  </a:cxn>
                </a:cxnLst>
                <a:pathLst>
                  <a:path w="82" h="48">
                    <a:moveTo>
                      <a:pt x="82" y="29"/>
                    </a:moveTo>
                    <a:cubicBezTo>
                      <a:pt x="82" y="41"/>
                      <a:pt x="63" y="48"/>
                      <a:pt x="41" y="46"/>
                    </a:cubicBezTo>
                    <a:cubicBezTo>
                      <a:pt x="18" y="43"/>
                      <a:pt x="0" y="31"/>
                      <a:pt x="0" y="19"/>
                    </a:cubicBezTo>
                    <a:cubicBezTo>
                      <a:pt x="0" y="7"/>
                      <a:pt x="18" y="0"/>
                      <a:pt x="41" y="3"/>
                    </a:cubicBezTo>
                    <a:cubicBezTo>
                      <a:pt x="63" y="6"/>
                      <a:pt x="82" y="18"/>
                      <a:pt x="82" y="29"/>
                    </a:cubicBezTo>
                    <a:close/>
                  </a:path>
                </a:pathLst>
              </a:custGeom>
              <a:solidFill>
                <a:srgbClr val="BCC8D6"/>
              </a:solidFill>
              <a:ln w="9525">
                <a:noFill/>
              </a:ln>
            </p:spPr>
            <p:txBody>
              <a:bodyPr/>
              <a:p>
                <a:endParaRPr lang="zh-CN" altLang="en-US"/>
              </a:p>
            </p:txBody>
          </p:sp>
          <p:sp>
            <p:nvSpPr>
              <p:cNvPr id="22686" name="Freeform 154"/>
              <p:cNvSpPr>
                <a:spLocks noChangeAspect="1"/>
              </p:cNvSpPr>
              <p:nvPr/>
            </p:nvSpPr>
            <p:spPr>
              <a:xfrm>
                <a:off x="3605" y="2122"/>
                <a:ext cx="194" cy="116"/>
              </a:xfrm>
              <a:custGeom>
                <a:avLst/>
                <a:gdLst/>
                <a:ahLst/>
                <a:cxnLst>
                  <a:cxn ang="0">
                    <a:pos x="2521669" y="929222"/>
                  </a:cxn>
                  <a:cxn ang="0">
                    <a:pos x="1258348" y="1426353"/>
                  </a:cxn>
                  <a:cxn ang="0">
                    <a:pos x="0" y="590892"/>
                  </a:cxn>
                  <a:cxn ang="0">
                    <a:pos x="1258348" y="93856"/>
                  </a:cxn>
                  <a:cxn ang="0">
                    <a:pos x="2521669" y="929222"/>
                  </a:cxn>
                </a:cxnLst>
                <a:pathLst>
                  <a:path w="82" h="49">
                    <a:moveTo>
                      <a:pt x="82" y="30"/>
                    </a:moveTo>
                    <a:cubicBezTo>
                      <a:pt x="82" y="42"/>
                      <a:pt x="63" y="49"/>
                      <a:pt x="41" y="46"/>
                    </a:cubicBezTo>
                    <a:cubicBezTo>
                      <a:pt x="18" y="43"/>
                      <a:pt x="0" y="31"/>
                      <a:pt x="0" y="19"/>
                    </a:cubicBezTo>
                    <a:cubicBezTo>
                      <a:pt x="0" y="7"/>
                      <a:pt x="18" y="0"/>
                      <a:pt x="41" y="3"/>
                    </a:cubicBezTo>
                    <a:cubicBezTo>
                      <a:pt x="63" y="6"/>
                      <a:pt x="82" y="18"/>
                      <a:pt x="82" y="30"/>
                    </a:cubicBezTo>
                    <a:close/>
                  </a:path>
                </a:pathLst>
              </a:custGeom>
              <a:solidFill>
                <a:srgbClr val="8AA5BC"/>
              </a:solidFill>
              <a:ln w="9525">
                <a:noFill/>
              </a:ln>
            </p:spPr>
            <p:txBody>
              <a:bodyPr/>
              <a:p>
                <a:endParaRPr lang="zh-CN" altLang="en-US"/>
              </a:p>
            </p:txBody>
          </p:sp>
          <p:sp>
            <p:nvSpPr>
              <p:cNvPr id="22687" name="Freeform 155"/>
              <p:cNvSpPr>
                <a:spLocks noChangeAspect="1"/>
              </p:cNvSpPr>
              <p:nvPr/>
            </p:nvSpPr>
            <p:spPr>
              <a:xfrm>
                <a:off x="3605" y="2103"/>
                <a:ext cx="194" cy="116"/>
              </a:xfrm>
              <a:custGeom>
                <a:avLst/>
                <a:gdLst/>
                <a:ahLst/>
                <a:cxnLst>
                  <a:cxn ang="0">
                    <a:pos x="2521669" y="929222"/>
                  </a:cxn>
                  <a:cxn ang="0">
                    <a:pos x="1258348" y="1426353"/>
                  </a:cxn>
                  <a:cxn ang="0">
                    <a:pos x="0" y="590892"/>
                  </a:cxn>
                  <a:cxn ang="0">
                    <a:pos x="1258348" y="93856"/>
                  </a:cxn>
                  <a:cxn ang="0">
                    <a:pos x="2521669" y="929222"/>
                  </a:cxn>
                </a:cxnLst>
                <a:pathLst>
                  <a:path w="82" h="49">
                    <a:moveTo>
                      <a:pt x="82" y="30"/>
                    </a:moveTo>
                    <a:cubicBezTo>
                      <a:pt x="82" y="42"/>
                      <a:pt x="63" y="49"/>
                      <a:pt x="41" y="46"/>
                    </a:cubicBezTo>
                    <a:cubicBezTo>
                      <a:pt x="18" y="43"/>
                      <a:pt x="0" y="31"/>
                      <a:pt x="0" y="19"/>
                    </a:cubicBezTo>
                    <a:cubicBezTo>
                      <a:pt x="0" y="8"/>
                      <a:pt x="18" y="0"/>
                      <a:pt x="41" y="3"/>
                    </a:cubicBezTo>
                    <a:cubicBezTo>
                      <a:pt x="63" y="6"/>
                      <a:pt x="82" y="18"/>
                      <a:pt x="82" y="30"/>
                    </a:cubicBezTo>
                    <a:close/>
                  </a:path>
                </a:pathLst>
              </a:custGeom>
              <a:solidFill>
                <a:srgbClr val="0C3C68"/>
              </a:solidFill>
              <a:ln w="9525">
                <a:noFill/>
              </a:ln>
            </p:spPr>
            <p:txBody>
              <a:bodyPr/>
              <a:p>
                <a:endParaRPr lang="zh-CN" altLang="en-US"/>
              </a:p>
            </p:txBody>
          </p:sp>
          <p:sp>
            <p:nvSpPr>
              <p:cNvPr id="22688" name="Freeform 156"/>
              <p:cNvSpPr>
                <a:spLocks noChangeAspect="1"/>
              </p:cNvSpPr>
              <p:nvPr/>
            </p:nvSpPr>
            <p:spPr>
              <a:xfrm>
                <a:off x="3605" y="2091"/>
                <a:ext cx="194" cy="116"/>
              </a:xfrm>
              <a:custGeom>
                <a:avLst/>
                <a:gdLst/>
                <a:ahLst/>
                <a:cxnLst>
                  <a:cxn ang="0">
                    <a:pos x="2521669" y="929222"/>
                  </a:cxn>
                  <a:cxn ang="0">
                    <a:pos x="1258348" y="1426353"/>
                  </a:cxn>
                  <a:cxn ang="0">
                    <a:pos x="0" y="590892"/>
                  </a:cxn>
                  <a:cxn ang="0">
                    <a:pos x="1258348" y="93856"/>
                  </a:cxn>
                  <a:cxn ang="0">
                    <a:pos x="2521669" y="929222"/>
                  </a:cxn>
                </a:cxnLst>
                <a:pathLst>
                  <a:path w="82" h="49">
                    <a:moveTo>
                      <a:pt x="82" y="30"/>
                    </a:moveTo>
                    <a:cubicBezTo>
                      <a:pt x="82" y="42"/>
                      <a:pt x="63" y="49"/>
                      <a:pt x="41" y="46"/>
                    </a:cubicBezTo>
                    <a:cubicBezTo>
                      <a:pt x="18" y="43"/>
                      <a:pt x="0" y="31"/>
                      <a:pt x="0" y="19"/>
                    </a:cubicBezTo>
                    <a:cubicBezTo>
                      <a:pt x="0" y="8"/>
                      <a:pt x="18" y="0"/>
                      <a:pt x="41" y="3"/>
                    </a:cubicBezTo>
                    <a:cubicBezTo>
                      <a:pt x="63" y="6"/>
                      <a:pt x="82" y="18"/>
                      <a:pt x="82" y="30"/>
                    </a:cubicBezTo>
                    <a:close/>
                  </a:path>
                </a:pathLst>
              </a:custGeom>
              <a:solidFill>
                <a:srgbClr val="BCC8D6"/>
              </a:solidFill>
              <a:ln w="9525">
                <a:noFill/>
              </a:ln>
            </p:spPr>
            <p:txBody>
              <a:bodyPr/>
              <a:p>
                <a:endParaRPr lang="zh-CN" altLang="en-US"/>
              </a:p>
            </p:txBody>
          </p:sp>
          <p:sp>
            <p:nvSpPr>
              <p:cNvPr id="22689" name="Freeform 157"/>
              <p:cNvSpPr>
                <a:spLocks noChangeAspect="1"/>
              </p:cNvSpPr>
              <p:nvPr/>
            </p:nvSpPr>
            <p:spPr>
              <a:xfrm>
                <a:off x="3605" y="2089"/>
                <a:ext cx="194" cy="113"/>
              </a:xfrm>
              <a:custGeom>
                <a:avLst/>
                <a:gdLst/>
                <a:ahLst/>
                <a:cxnLst>
                  <a:cxn ang="0">
                    <a:pos x="2521669" y="837528"/>
                  </a:cxn>
                  <a:cxn ang="0">
                    <a:pos x="1258348" y="1308328"/>
                  </a:cxn>
                  <a:cxn ang="0">
                    <a:pos x="0" y="517799"/>
                  </a:cxn>
                  <a:cxn ang="0">
                    <a:pos x="1258348" y="62105"/>
                  </a:cxn>
                  <a:cxn ang="0">
                    <a:pos x="2521669" y="837528"/>
                  </a:cxn>
                </a:cxnLst>
                <a:pathLst>
                  <a:path w="82" h="48">
                    <a:moveTo>
                      <a:pt x="82" y="29"/>
                    </a:moveTo>
                    <a:cubicBezTo>
                      <a:pt x="82" y="41"/>
                      <a:pt x="63" y="48"/>
                      <a:pt x="41" y="45"/>
                    </a:cubicBezTo>
                    <a:cubicBezTo>
                      <a:pt x="18" y="42"/>
                      <a:pt x="0" y="30"/>
                      <a:pt x="0" y="18"/>
                    </a:cubicBezTo>
                    <a:cubicBezTo>
                      <a:pt x="0" y="7"/>
                      <a:pt x="18" y="0"/>
                      <a:pt x="41" y="2"/>
                    </a:cubicBezTo>
                    <a:cubicBezTo>
                      <a:pt x="63" y="5"/>
                      <a:pt x="82" y="17"/>
                      <a:pt x="82" y="29"/>
                    </a:cubicBezTo>
                    <a:close/>
                  </a:path>
                </a:pathLst>
              </a:custGeom>
              <a:solidFill>
                <a:srgbClr val="8AA5BC"/>
              </a:solidFill>
              <a:ln w="9525">
                <a:noFill/>
              </a:ln>
            </p:spPr>
            <p:txBody>
              <a:bodyPr/>
              <a:p>
                <a:endParaRPr lang="zh-CN" altLang="en-US"/>
              </a:p>
            </p:txBody>
          </p:sp>
          <p:sp>
            <p:nvSpPr>
              <p:cNvPr id="22690" name="Freeform 158"/>
              <p:cNvSpPr>
                <a:spLocks noChangeAspect="1"/>
              </p:cNvSpPr>
              <p:nvPr/>
            </p:nvSpPr>
            <p:spPr>
              <a:xfrm>
                <a:off x="3613" y="2120"/>
                <a:ext cx="99" cy="68"/>
              </a:xfrm>
              <a:custGeom>
                <a:avLst/>
                <a:gdLst/>
                <a:ahLst/>
                <a:cxnLst>
                  <a:cxn ang="0">
                    <a:pos x="1233031" y="799804"/>
                  </a:cxn>
                  <a:cxn ang="0">
                    <a:pos x="476610" y="578429"/>
                  </a:cxn>
                  <a:cxn ang="0">
                    <a:pos x="112344" y="0"/>
                  </a:cxn>
                  <a:cxn ang="0">
                    <a:pos x="523104" y="533563"/>
                  </a:cxn>
                  <a:cxn ang="0">
                    <a:pos x="1233031" y="799804"/>
                  </a:cxn>
                </a:cxnLst>
                <a:pathLst>
                  <a:path w="42" h="29">
                    <a:moveTo>
                      <a:pt x="42" y="29"/>
                    </a:moveTo>
                    <a:cubicBezTo>
                      <a:pt x="33" y="28"/>
                      <a:pt x="24" y="26"/>
                      <a:pt x="16" y="21"/>
                    </a:cubicBezTo>
                    <a:cubicBezTo>
                      <a:pt x="10" y="18"/>
                      <a:pt x="0" y="9"/>
                      <a:pt x="4" y="0"/>
                    </a:cubicBezTo>
                    <a:cubicBezTo>
                      <a:pt x="4" y="9"/>
                      <a:pt x="12" y="16"/>
                      <a:pt x="18" y="19"/>
                    </a:cubicBezTo>
                    <a:cubicBezTo>
                      <a:pt x="25" y="24"/>
                      <a:pt x="33" y="27"/>
                      <a:pt x="42" y="29"/>
                    </a:cubicBezTo>
                  </a:path>
                </a:pathLst>
              </a:custGeom>
              <a:solidFill>
                <a:srgbClr val="BCC8D6"/>
              </a:solidFill>
              <a:ln w="9525">
                <a:noFill/>
              </a:ln>
            </p:spPr>
            <p:txBody>
              <a:bodyPr/>
              <a:p>
                <a:endParaRPr lang="zh-CN" altLang="en-US"/>
              </a:p>
            </p:txBody>
          </p:sp>
          <p:sp>
            <p:nvSpPr>
              <p:cNvPr id="22691" name="Freeform 159"/>
              <p:cNvSpPr>
                <a:spLocks noChangeAspect="1"/>
              </p:cNvSpPr>
              <p:nvPr/>
            </p:nvSpPr>
            <p:spPr>
              <a:xfrm>
                <a:off x="3686" y="2098"/>
                <a:ext cx="108" cy="81"/>
              </a:xfrm>
              <a:custGeom>
                <a:avLst/>
                <a:gdLst/>
                <a:ahLst/>
                <a:cxnLst>
                  <a:cxn ang="0">
                    <a:pos x="82261" y="0"/>
                  </a:cxn>
                  <a:cxn ang="0">
                    <a:pos x="1064615" y="506576"/>
                  </a:cxn>
                  <a:cxn ang="0">
                    <a:pos x="1038624" y="1137171"/>
                  </a:cxn>
                  <a:cxn ang="0">
                    <a:pos x="868621" y="434734"/>
                  </a:cxn>
                  <a:cxn ang="0">
                    <a:pos x="0" y="0"/>
                  </a:cxn>
                  <a:cxn ang="0">
                    <a:pos x="82261" y="0"/>
                  </a:cxn>
                </a:cxnLst>
                <a:pathLst>
                  <a:path w="46" h="34">
                    <a:moveTo>
                      <a:pt x="3" y="0"/>
                    </a:moveTo>
                    <a:cubicBezTo>
                      <a:pt x="15" y="2"/>
                      <a:pt x="29" y="6"/>
                      <a:pt x="38" y="15"/>
                    </a:cubicBezTo>
                    <a:cubicBezTo>
                      <a:pt x="46" y="22"/>
                      <a:pt x="45" y="30"/>
                      <a:pt x="37" y="34"/>
                    </a:cubicBezTo>
                    <a:cubicBezTo>
                      <a:pt x="44" y="28"/>
                      <a:pt x="38" y="18"/>
                      <a:pt x="31" y="13"/>
                    </a:cubicBezTo>
                    <a:cubicBezTo>
                      <a:pt x="21" y="6"/>
                      <a:pt x="11" y="2"/>
                      <a:pt x="0" y="0"/>
                    </a:cubicBezTo>
                    <a:cubicBezTo>
                      <a:pt x="1" y="0"/>
                      <a:pt x="2" y="0"/>
                      <a:pt x="3" y="0"/>
                    </a:cubicBezTo>
                  </a:path>
                </a:pathLst>
              </a:custGeom>
              <a:solidFill>
                <a:srgbClr val="FFFFFF"/>
              </a:solidFill>
              <a:ln w="9525">
                <a:noFill/>
              </a:ln>
            </p:spPr>
            <p:txBody>
              <a:bodyPr/>
              <a:p>
                <a:endParaRPr lang="zh-CN" altLang="en-US"/>
              </a:p>
            </p:txBody>
          </p:sp>
          <p:sp>
            <p:nvSpPr>
              <p:cNvPr id="22692" name="Freeform 160"/>
              <p:cNvSpPr>
                <a:spLocks noChangeAspect="1"/>
              </p:cNvSpPr>
              <p:nvPr/>
            </p:nvSpPr>
            <p:spPr>
              <a:xfrm>
                <a:off x="3674" y="2320"/>
                <a:ext cx="194" cy="116"/>
              </a:xfrm>
              <a:custGeom>
                <a:avLst/>
                <a:gdLst/>
                <a:ahLst/>
                <a:cxnLst>
                  <a:cxn ang="0">
                    <a:pos x="2521669" y="929222"/>
                  </a:cxn>
                  <a:cxn ang="0">
                    <a:pos x="1258348" y="1426353"/>
                  </a:cxn>
                  <a:cxn ang="0">
                    <a:pos x="0" y="590892"/>
                  </a:cxn>
                  <a:cxn ang="0">
                    <a:pos x="1258348" y="93856"/>
                  </a:cxn>
                  <a:cxn ang="0">
                    <a:pos x="2521669" y="929222"/>
                  </a:cxn>
                </a:cxnLst>
                <a:pathLst>
                  <a:path w="82" h="49">
                    <a:moveTo>
                      <a:pt x="82" y="30"/>
                    </a:moveTo>
                    <a:cubicBezTo>
                      <a:pt x="82" y="42"/>
                      <a:pt x="64" y="49"/>
                      <a:pt x="41" y="46"/>
                    </a:cubicBezTo>
                    <a:cubicBezTo>
                      <a:pt x="18" y="43"/>
                      <a:pt x="0" y="31"/>
                      <a:pt x="0" y="19"/>
                    </a:cubicBezTo>
                    <a:cubicBezTo>
                      <a:pt x="0" y="8"/>
                      <a:pt x="18" y="0"/>
                      <a:pt x="41" y="3"/>
                    </a:cubicBezTo>
                    <a:cubicBezTo>
                      <a:pt x="64" y="6"/>
                      <a:pt x="82" y="18"/>
                      <a:pt x="82" y="30"/>
                    </a:cubicBezTo>
                    <a:close/>
                  </a:path>
                </a:pathLst>
              </a:custGeom>
              <a:solidFill>
                <a:srgbClr val="0C3C68"/>
              </a:solidFill>
              <a:ln w="9525">
                <a:noFill/>
              </a:ln>
            </p:spPr>
            <p:txBody>
              <a:bodyPr/>
              <a:p>
                <a:endParaRPr lang="zh-CN" altLang="en-US"/>
              </a:p>
            </p:txBody>
          </p:sp>
          <p:sp>
            <p:nvSpPr>
              <p:cNvPr id="22693" name="Freeform 161"/>
              <p:cNvSpPr>
                <a:spLocks noChangeAspect="1"/>
              </p:cNvSpPr>
              <p:nvPr/>
            </p:nvSpPr>
            <p:spPr>
              <a:xfrm>
                <a:off x="3674" y="2309"/>
                <a:ext cx="194" cy="115"/>
              </a:xfrm>
              <a:custGeom>
                <a:avLst/>
                <a:gdLst/>
                <a:ahLst/>
                <a:cxnLst>
                  <a:cxn ang="0">
                    <a:pos x="2521669" y="832243"/>
                  </a:cxn>
                  <a:cxn ang="0">
                    <a:pos x="1258348" y="1283259"/>
                  </a:cxn>
                  <a:cxn ang="0">
                    <a:pos x="0" y="537735"/>
                  </a:cxn>
                  <a:cxn ang="0">
                    <a:pos x="1258348" y="82037"/>
                  </a:cxn>
                  <a:cxn ang="0">
                    <a:pos x="2521669" y="832243"/>
                  </a:cxn>
                </a:cxnLst>
                <a:pathLst>
                  <a:path w="82" h="49">
                    <a:moveTo>
                      <a:pt x="82" y="30"/>
                    </a:moveTo>
                    <a:cubicBezTo>
                      <a:pt x="82" y="42"/>
                      <a:pt x="64" y="49"/>
                      <a:pt x="41" y="46"/>
                    </a:cubicBezTo>
                    <a:cubicBezTo>
                      <a:pt x="18" y="43"/>
                      <a:pt x="0" y="31"/>
                      <a:pt x="0" y="19"/>
                    </a:cubicBezTo>
                    <a:cubicBezTo>
                      <a:pt x="0" y="8"/>
                      <a:pt x="18" y="0"/>
                      <a:pt x="41" y="3"/>
                    </a:cubicBezTo>
                    <a:cubicBezTo>
                      <a:pt x="64" y="6"/>
                      <a:pt x="82" y="18"/>
                      <a:pt x="82" y="30"/>
                    </a:cubicBezTo>
                    <a:close/>
                  </a:path>
                </a:pathLst>
              </a:custGeom>
              <a:solidFill>
                <a:srgbClr val="BCC8D6"/>
              </a:solidFill>
              <a:ln w="9525">
                <a:noFill/>
              </a:ln>
            </p:spPr>
            <p:txBody>
              <a:bodyPr/>
              <a:p>
                <a:endParaRPr lang="zh-CN" altLang="en-US"/>
              </a:p>
            </p:txBody>
          </p:sp>
          <p:sp>
            <p:nvSpPr>
              <p:cNvPr id="22694" name="Freeform 162"/>
              <p:cNvSpPr>
                <a:spLocks noChangeAspect="1"/>
              </p:cNvSpPr>
              <p:nvPr/>
            </p:nvSpPr>
            <p:spPr>
              <a:xfrm>
                <a:off x="3674" y="2304"/>
                <a:ext cx="194" cy="116"/>
              </a:xfrm>
              <a:custGeom>
                <a:avLst/>
                <a:gdLst/>
                <a:ahLst/>
                <a:cxnLst>
                  <a:cxn ang="0">
                    <a:pos x="2521669" y="929222"/>
                  </a:cxn>
                  <a:cxn ang="0">
                    <a:pos x="1258348" y="1426353"/>
                  </a:cxn>
                  <a:cxn ang="0">
                    <a:pos x="0" y="590892"/>
                  </a:cxn>
                  <a:cxn ang="0">
                    <a:pos x="1258348" y="93856"/>
                  </a:cxn>
                  <a:cxn ang="0">
                    <a:pos x="2521669" y="929222"/>
                  </a:cxn>
                </a:cxnLst>
                <a:pathLst>
                  <a:path w="82" h="49">
                    <a:moveTo>
                      <a:pt x="82" y="30"/>
                    </a:moveTo>
                    <a:cubicBezTo>
                      <a:pt x="82" y="42"/>
                      <a:pt x="64" y="49"/>
                      <a:pt x="41" y="46"/>
                    </a:cubicBezTo>
                    <a:cubicBezTo>
                      <a:pt x="18" y="43"/>
                      <a:pt x="0" y="31"/>
                      <a:pt x="0" y="19"/>
                    </a:cubicBezTo>
                    <a:cubicBezTo>
                      <a:pt x="0" y="8"/>
                      <a:pt x="18" y="0"/>
                      <a:pt x="41" y="3"/>
                    </a:cubicBezTo>
                    <a:cubicBezTo>
                      <a:pt x="64" y="6"/>
                      <a:pt x="82" y="18"/>
                      <a:pt x="82" y="30"/>
                    </a:cubicBezTo>
                    <a:close/>
                  </a:path>
                </a:pathLst>
              </a:custGeom>
              <a:solidFill>
                <a:srgbClr val="8AA5BC"/>
              </a:solidFill>
              <a:ln w="9525">
                <a:noFill/>
              </a:ln>
            </p:spPr>
            <p:txBody>
              <a:bodyPr/>
              <a:p>
                <a:endParaRPr lang="zh-CN" altLang="en-US"/>
              </a:p>
            </p:txBody>
          </p:sp>
          <p:sp>
            <p:nvSpPr>
              <p:cNvPr id="22695" name="Freeform 163"/>
              <p:cNvSpPr>
                <a:spLocks noChangeAspect="1"/>
              </p:cNvSpPr>
              <p:nvPr/>
            </p:nvSpPr>
            <p:spPr>
              <a:xfrm>
                <a:off x="3674" y="2285"/>
                <a:ext cx="194" cy="116"/>
              </a:xfrm>
              <a:custGeom>
                <a:avLst/>
                <a:gdLst/>
                <a:ahLst/>
                <a:cxnLst>
                  <a:cxn ang="0">
                    <a:pos x="2521669" y="929222"/>
                  </a:cxn>
                  <a:cxn ang="0">
                    <a:pos x="1258348" y="1426353"/>
                  </a:cxn>
                  <a:cxn ang="0">
                    <a:pos x="0" y="590892"/>
                  </a:cxn>
                  <a:cxn ang="0">
                    <a:pos x="1258348" y="93856"/>
                  </a:cxn>
                  <a:cxn ang="0">
                    <a:pos x="2521669" y="929222"/>
                  </a:cxn>
                </a:cxnLst>
                <a:pathLst>
                  <a:path w="82" h="49">
                    <a:moveTo>
                      <a:pt x="82" y="30"/>
                    </a:moveTo>
                    <a:cubicBezTo>
                      <a:pt x="82" y="42"/>
                      <a:pt x="64" y="49"/>
                      <a:pt x="41" y="46"/>
                    </a:cubicBezTo>
                    <a:cubicBezTo>
                      <a:pt x="18" y="43"/>
                      <a:pt x="0" y="31"/>
                      <a:pt x="0" y="19"/>
                    </a:cubicBezTo>
                    <a:cubicBezTo>
                      <a:pt x="0" y="8"/>
                      <a:pt x="18" y="0"/>
                      <a:pt x="41" y="3"/>
                    </a:cubicBezTo>
                    <a:cubicBezTo>
                      <a:pt x="64" y="6"/>
                      <a:pt x="82" y="18"/>
                      <a:pt x="82" y="30"/>
                    </a:cubicBezTo>
                    <a:close/>
                  </a:path>
                </a:pathLst>
              </a:custGeom>
              <a:solidFill>
                <a:srgbClr val="0C3C68"/>
              </a:solidFill>
              <a:ln w="9525">
                <a:noFill/>
              </a:ln>
            </p:spPr>
            <p:txBody>
              <a:bodyPr/>
              <a:p>
                <a:endParaRPr lang="zh-CN" altLang="en-US"/>
              </a:p>
            </p:txBody>
          </p:sp>
          <p:sp>
            <p:nvSpPr>
              <p:cNvPr id="22696" name="Freeform 164"/>
              <p:cNvSpPr>
                <a:spLocks noChangeAspect="1"/>
              </p:cNvSpPr>
              <p:nvPr/>
            </p:nvSpPr>
            <p:spPr>
              <a:xfrm>
                <a:off x="3674" y="2273"/>
                <a:ext cx="194" cy="116"/>
              </a:xfrm>
              <a:custGeom>
                <a:avLst/>
                <a:gdLst/>
                <a:ahLst/>
                <a:cxnLst>
                  <a:cxn ang="0">
                    <a:pos x="2521669" y="929222"/>
                  </a:cxn>
                  <a:cxn ang="0">
                    <a:pos x="1258348" y="1426353"/>
                  </a:cxn>
                  <a:cxn ang="0">
                    <a:pos x="0" y="590892"/>
                  </a:cxn>
                  <a:cxn ang="0">
                    <a:pos x="1258348" y="93856"/>
                  </a:cxn>
                  <a:cxn ang="0">
                    <a:pos x="2521669" y="929222"/>
                  </a:cxn>
                </a:cxnLst>
                <a:pathLst>
                  <a:path w="82" h="49">
                    <a:moveTo>
                      <a:pt x="82" y="30"/>
                    </a:moveTo>
                    <a:cubicBezTo>
                      <a:pt x="82" y="42"/>
                      <a:pt x="64" y="49"/>
                      <a:pt x="41" y="46"/>
                    </a:cubicBezTo>
                    <a:cubicBezTo>
                      <a:pt x="18" y="43"/>
                      <a:pt x="0" y="31"/>
                      <a:pt x="0" y="19"/>
                    </a:cubicBezTo>
                    <a:cubicBezTo>
                      <a:pt x="0" y="8"/>
                      <a:pt x="18" y="0"/>
                      <a:pt x="41" y="3"/>
                    </a:cubicBezTo>
                    <a:cubicBezTo>
                      <a:pt x="64" y="6"/>
                      <a:pt x="82" y="18"/>
                      <a:pt x="82" y="30"/>
                    </a:cubicBezTo>
                    <a:close/>
                  </a:path>
                </a:pathLst>
              </a:custGeom>
              <a:solidFill>
                <a:srgbClr val="BCC8D6"/>
              </a:solidFill>
              <a:ln w="9525">
                <a:noFill/>
              </a:ln>
            </p:spPr>
            <p:txBody>
              <a:bodyPr/>
              <a:p>
                <a:endParaRPr lang="zh-CN" altLang="en-US"/>
              </a:p>
            </p:txBody>
          </p:sp>
          <p:sp>
            <p:nvSpPr>
              <p:cNvPr id="22697" name="Freeform 165"/>
              <p:cNvSpPr>
                <a:spLocks noChangeAspect="1"/>
              </p:cNvSpPr>
              <p:nvPr/>
            </p:nvSpPr>
            <p:spPr>
              <a:xfrm>
                <a:off x="3674" y="2271"/>
                <a:ext cx="194" cy="113"/>
              </a:xfrm>
              <a:custGeom>
                <a:avLst/>
                <a:gdLst/>
                <a:ahLst/>
                <a:cxnLst>
                  <a:cxn ang="0">
                    <a:pos x="2521669" y="837528"/>
                  </a:cxn>
                  <a:cxn ang="0">
                    <a:pos x="1258348" y="1328447"/>
                  </a:cxn>
                  <a:cxn ang="0">
                    <a:pos x="0" y="555750"/>
                  </a:cxn>
                  <a:cxn ang="0">
                    <a:pos x="1258348" y="84100"/>
                  </a:cxn>
                  <a:cxn ang="0">
                    <a:pos x="2521669" y="837528"/>
                  </a:cxn>
                </a:cxnLst>
                <a:pathLst>
                  <a:path w="82" h="48">
                    <a:moveTo>
                      <a:pt x="82" y="29"/>
                    </a:moveTo>
                    <a:cubicBezTo>
                      <a:pt x="82" y="41"/>
                      <a:pt x="64" y="48"/>
                      <a:pt x="41" y="46"/>
                    </a:cubicBezTo>
                    <a:cubicBezTo>
                      <a:pt x="18" y="43"/>
                      <a:pt x="0" y="31"/>
                      <a:pt x="0" y="19"/>
                    </a:cubicBezTo>
                    <a:cubicBezTo>
                      <a:pt x="0" y="7"/>
                      <a:pt x="18" y="0"/>
                      <a:pt x="41" y="3"/>
                    </a:cubicBezTo>
                    <a:cubicBezTo>
                      <a:pt x="64" y="6"/>
                      <a:pt x="82" y="18"/>
                      <a:pt x="82" y="29"/>
                    </a:cubicBezTo>
                    <a:close/>
                  </a:path>
                </a:pathLst>
              </a:custGeom>
              <a:solidFill>
                <a:srgbClr val="8AA5BC"/>
              </a:solidFill>
              <a:ln w="9525">
                <a:noFill/>
              </a:ln>
            </p:spPr>
            <p:txBody>
              <a:bodyPr/>
              <a:p>
                <a:endParaRPr lang="zh-CN" altLang="en-US"/>
              </a:p>
            </p:txBody>
          </p:sp>
          <p:sp>
            <p:nvSpPr>
              <p:cNvPr id="22698" name="Freeform 166"/>
              <p:cNvSpPr>
                <a:spLocks noChangeAspect="1"/>
              </p:cNvSpPr>
              <p:nvPr/>
            </p:nvSpPr>
            <p:spPr>
              <a:xfrm>
                <a:off x="3674" y="2252"/>
                <a:ext cx="194" cy="116"/>
              </a:xfrm>
              <a:custGeom>
                <a:avLst/>
                <a:gdLst/>
                <a:ahLst/>
                <a:cxnLst>
                  <a:cxn ang="0">
                    <a:pos x="2521669" y="929222"/>
                  </a:cxn>
                  <a:cxn ang="0">
                    <a:pos x="1258348" y="1426353"/>
                  </a:cxn>
                  <a:cxn ang="0">
                    <a:pos x="0" y="590892"/>
                  </a:cxn>
                  <a:cxn ang="0">
                    <a:pos x="1258348" y="93856"/>
                  </a:cxn>
                  <a:cxn ang="0">
                    <a:pos x="2521669" y="929222"/>
                  </a:cxn>
                </a:cxnLst>
                <a:pathLst>
                  <a:path w="82" h="49">
                    <a:moveTo>
                      <a:pt x="82" y="30"/>
                    </a:moveTo>
                    <a:cubicBezTo>
                      <a:pt x="82" y="42"/>
                      <a:pt x="64" y="49"/>
                      <a:pt x="41" y="46"/>
                    </a:cubicBezTo>
                    <a:cubicBezTo>
                      <a:pt x="18" y="43"/>
                      <a:pt x="0" y="31"/>
                      <a:pt x="0" y="19"/>
                    </a:cubicBezTo>
                    <a:cubicBezTo>
                      <a:pt x="0" y="7"/>
                      <a:pt x="18" y="0"/>
                      <a:pt x="41" y="3"/>
                    </a:cubicBezTo>
                    <a:cubicBezTo>
                      <a:pt x="64" y="6"/>
                      <a:pt x="82" y="18"/>
                      <a:pt x="82" y="30"/>
                    </a:cubicBezTo>
                    <a:close/>
                  </a:path>
                </a:pathLst>
              </a:custGeom>
              <a:solidFill>
                <a:srgbClr val="0C3C68"/>
              </a:solidFill>
              <a:ln w="9525">
                <a:noFill/>
              </a:ln>
            </p:spPr>
            <p:txBody>
              <a:bodyPr/>
              <a:p>
                <a:endParaRPr lang="zh-CN" altLang="en-US"/>
              </a:p>
            </p:txBody>
          </p:sp>
          <p:sp>
            <p:nvSpPr>
              <p:cNvPr id="22699" name="Freeform 167"/>
              <p:cNvSpPr>
                <a:spLocks noChangeAspect="1"/>
              </p:cNvSpPr>
              <p:nvPr/>
            </p:nvSpPr>
            <p:spPr>
              <a:xfrm>
                <a:off x="3674" y="2240"/>
                <a:ext cx="194" cy="116"/>
              </a:xfrm>
              <a:custGeom>
                <a:avLst/>
                <a:gdLst/>
                <a:ahLst/>
                <a:cxnLst>
                  <a:cxn ang="0">
                    <a:pos x="2521669" y="929222"/>
                  </a:cxn>
                  <a:cxn ang="0">
                    <a:pos x="1258348" y="1426353"/>
                  </a:cxn>
                  <a:cxn ang="0">
                    <a:pos x="0" y="590892"/>
                  </a:cxn>
                  <a:cxn ang="0">
                    <a:pos x="1258348" y="93856"/>
                  </a:cxn>
                  <a:cxn ang="0">
                    <a:pos x="2521669" y="929222"/>
                  </a:cxn>
                </a:cxnLst>
                <a:pathLst>
                  <a:path w="82" h="49">
                    <a:moveTo>
                      <a:pt x="82" y="30"/>
                    </a:moveTo>
                    <a:cubicBezTo>
                      <a:pt x="82" y="42"/>
                      <a:pt x="64" y="49"/>
                      <a:pt x="41" y="46"/>
                    </a:cubicBezTo>
                    <a:cubicBezTo>
                      <a:pt x="18" y="43"/>
                      <a:pt x="0" y="31"/>
                      <a:pt x="0" y="19"/>
                    </a:cubicBezTo>
                    <a:cubicBezTo>
                      <a:pt x="0" y="7"/>
                      <a:pt x="18" y="0"/>
                      <a:pt x="41" y="3"/>
                    </a:cubicBezTo>
                    <a:cubicBezTo>
                      <a:pt x="64" y="6"/>
                      <a:pt x="82" y="18"/>
                      <a:pt x="82" y="30"/>
                    </a:cubicBezTo>
                    <a:close/>
                  </a:path>
                </a:pathLst>
              </a:custGeom>
              <a:solidFill>
                <a:srgbClr val="BCC8D6"/>
              </a:solidFill>
              <a:ln w="9525">
                <a:noFill/>
              </a:ln>
            </p:spPr>
            <p:txBody>
              <a:bodyPr/>
              <a:p>
                <a:endParaRPr lang="zh-CN" altLang="en-US"/>
              </a:p>
            </p:txBody>
          </p:sp>
          <p:sp>
            <p:nvSpPr>
              <p:cNvPr id="22700" name="Freeform 168"/>
              <p:cNvSpPr>
                <a:spLocks noChangeAspect="1"/>
              </p:cNvSpPr>
              <p:nvPr/>
            </p:nvSpPr>
            <p:spPr>
              <a:xfrm>
                <a:off x="3674" y="2235"/>
                <a:ext cx="194" cy="116"/>
              </a:xfrm>
              <a:custGeom>
                <a:avLst/>
                <a:gdLst/>
                <a:ahLst/>
                <a:cxnLst>
                  <a:cxn ang="0">
                    <a:pos x="2521669" y="929222"/>
                  </a:cxn>
                  <a:cxn ang="0">
                    <a:pos x="1258348" y="1426353"/>
                  </a:cxn>
                  <a:cxn ang="0">
                    <a:pos x="0" y="590892"/>
                  </a:cxn>
                  <a:cxn ang="0">
                    <a:pos x="1258348" y="93856"/>
                  </a:cxn>
                  <a:cxn ang="0">
                    <a:pos x="2521669" y="929222"/>
                  </a:cxn>
                </a:cxnLst>
                <a:pathLst>
                  <a:path w="82" h="49">
                    <a:moveTo>
                      <a:pt x="82" y="30"/>
                    </a:moveTo>
                    <a:cubicBezTo>
                      <a:pt x="82" y="42"/>
                      <a:pt x="64" y="49"/>
                      <a:pt x="41" y="46"/>
                    </a:cubicBezTo>
                    <a:cubicBezTo>
                      <a:pt x="18" y="43"/>
                      <a:pt x="0" y="31"/>
                      <a:pt x="0" y="19"/>
                    </a:cubicBezTo>
                    <a:cubicBezTo>
                      <a:pt x="0" y="7"/>
                      <a:pt x="18" y="0"/>
                      <a:pt x="41" y="3"/>
                    </a:cubicBezTo>
                    <a:cubicBezTo>
                      <a:pt x="64" y="6"/>
                      <a:pt x="82" y="18"/>
                      <a:pt x="82" y="30"/>
                    </a:cubicBezTo>
                    <a:close/>
                  </a:path>
                </a:pathLst>
              </a:custGeom>
              <a:solidFill>
                <a:srgbClr val="8AA5BC"/>
              </a:solidFill>
              <a:ln w="9525">
                <a:noFill/>
              </a:ln>
            </p:spPr>
            <p:txBody>
              <a:bodyPr/>
              <a:p>
                <a:endParaRPr lang="zh-CN" altLang="en-US"/>
              </a:p>
            </p:txBody>
          </p:sp>
          <p:sp>
            <p:nvSpPr>
              <p:cNvPr id="22701" name="Freeform 169"/>
              <p:cNvSpPr>
                <a:spLocks noChangeAspect="1"/>
              </p:cNvSpPr>
              <p:nvPr/>
            </p:nvSpPr>
            <p:spPr>
              <a:xfrm>
                <a:off x="3681" y="2268"/>
                <a:ext cx="99" cy="67"/>
              </a:xfrm>
              <a:custGeom>
                <a:avLst/>
                <a:gdLst/>
                <a:ahLst/>
                <a:cxnLst>
                  <a:cxn ang="0">
                    <a:pos x="1233031" y="984620"/>
                  </a:cxn>
                  <a:cxn ang="0">
                    <a:pos x="476610" y="738441"/>
                  </a:cxn>
                  <a:cxn ang="0">
                    <a:pos x="148738" y="0"/>
                  </a:cxn>
                  <a:cxn ang="0">
                    <a:pos x="523104" y="663032"/>
                  </a:cxn>
                  <a:cxn ang="0">
                    <a:pos x="1233031" y="984620"/>
                  </a:cxn>
                </a:cxnLst>
                <a:pathLst>
                  <a:path w="42" h="28">
                    <a:moveTo>
                      <a:pt x="42" y="28"/>
                    </a:moveTo>
                    <a:cubicBezTo>
                      <a:pt x="33" y="28"/>
                      <a:pt x="24" y="25"/>
                      <a:pt x="16" y="21"/>
                    </a:cubicBezTo>
                    <a:cubicBezTo>
                      <a:pt x="10" y="17"/>
                      <a:pt x="0" y="8"/>
                      <a:pt x="5" y="0"/>
                    </a:cubicBezTo>
                    <a:cubicBezTo>
                      <a:pt x="4" y="8"/>
                      <a:pt x="12" y="15"/>
                      <a:pt x="18" y="19"/>
                    </a:cubicBezTo>
                    <a:cubicBezTo>
                      <a:pt x="25" y="24"/>
                      <a:pt x="34" y="27"/>
                      <a:pt x="42" y="28"/>
                    </a:cubicBezTo>
                  </a:path>
                </a:pathLst>
              </a:custGeom>
              <a:solidFill>
                <a:srgbClr val="BCC8D6"/>
              </a:solidFill>
              <a:ln w="9525">
                <a:noFill/>
              </a:ln>
            </p:spPr>
            <p:txBody>
              <a:bodyPr/>
              <a:p>
                <a:endParaRPr lang="zh-CN" altLang="en-US"/>
              </a:p>
            </p:txBody>
          </p:sp>
          <p:sp>
            <p:nvSpPr>
              <p:cNvPr id="22702" name="Freeform 170"/>
              <p:cNvSpPr>
                <a:spLocks noChangeAspect="1"/>
              </p:cNvSpPr>
              <p:nvPr/>
            </p:nvSpPr>
            <p:spPr>
              <a:xfrm>
                <a:off x="3754" y="2245"/>
                <a:ext cx="109" cy="82"/>
              </a:xfrm>
              <a:custGeom>
                <a:avLst/>
                <a:gdLst/>
                <a:ahLst/>
                <a:cxnLst>
                  <a:cxn ang="0">
                    <a:pos x="94358" y="25605"/>
                  </a:cxn>
                  <a:cxn ang="0">
                    <a:pos x="1189519" y="408341"/>
                  </a:cxn>
                  <a:cxn ang="0">
                    <a:pos x="1165973" y="956685"/>
                  </a:cxn>
                  <a:cxn ang="0">
                    <a:pos x="966005" y="383146"/>
                  </a:cxn>
                  <a:cxn ang="0">
                    <a:pos x="0" y="0"/>
                  </a:cxn>
                  <a:cxn ang="0">
                    <a:pos x="94358" y="25605"/>
                  </a:cxn>
                </a:cxnLst>
                <a:pathLst>
                  <a:path w="46" h="35">
                    <a:moveTo>
                      <a:pt x="3" y="1"/>
                    </a:moveTo>
                    <a:cubicBezTo>
                      <a:pt x="15" y="3"/>
                      <a:pt x="29" y="7"/>
                      <a:pt x="38" y="15"/>
                    </a:cubicBezTo>
                    <a:cubicBezTo>
                      <a:pt x="46" y="22"/>
                      <a:pt x="46" y="31"/>
                      <a:pt x="37" y="35"/>
                    </a:cubicBezTo>
                    <a:cubicBezTo>
                      <a:pt x="44" y="29"/>
                      <a:pt x="38" y="19"/>
                      <a:pt x="31" y="14"/>
                    </a:cubicBezTo>
                    <a:cubicBezTo>
                      <a:pt x="22" y="7"/>
                      <a:pt x="11" y="3"/>
                      <a:pt x="0" y="0"/>
                    </a:cubicBezTo>
                    <a:cubicBezTo>
                      <a:pt x="1" y="0"/>
                      <a:pt x="2" y="1"/>
                      <a:pt x="3" y="1"/>
                    </a:cubicBezTo>
                  </a:path>
                </a:pathLst>
              </a:custGeom>
              <a:solidFill>
                <a:srgbClr val="FFFFFF"/>
              </a:solidFill>
              <a:ln w="9525">
                <a:noFill/>
              </a:ln>
            </p:spPr>
            <p:txBody>
              <a:bodyPr/>
              <a:p>
                <a:endParaRPr lang="zh-CN" altLang="en-US"/>
              </a:p>
            </p:txBody>
          </p:sp>
        </p:grpSp>
        <p:grpSp>
          <p:nvGrpSpPr>
            <p:cNvPr id="22703" name="Group 171"/>
            <p:cNvGrpSpPr>
              <a:grpSpLocks noChangeAspect="1"/>
            </p:cNvGrpSpPr>
            <p:nvPr/>
          </p:nvGrpSpPr>
          <p:grpSpPr>
            <a:xfrm>
              <a:off x="3190875" y="3524250"/>
              <a:ext cx="273050" cy="484187"/>
              <a:chOff x="1250" y="6111"/>
              <a:chExt cx="328" cy="506"/>
            </a:xfrm>
          </p:grpSpPr>
          <p:sp>
            <p:nvSpPr>
              <p:cNvPr id="22704" name="Freeform 172"/>
              <p:cNvSpPr>
                <a:spLocks noChangeAspect="1"/>
              </p:cNvSpPr>
              <p:nvPr/>
            </p:nvSpPr>
            <p:spPr>
              <a:xfrm>
                <a:off x="1516" y="6155"/>
                <a:ext cx="62" cy="462"/>
              </a:xfrm>
              <a:custGeom>
                <a:avLst/>
                <a:gdLst/>
                <a:ahLst/>
                <a:cxnLst>
                  <a:cxn ang="0">
                    <a:pos x="126976" y="16384"/>
                  </a:cxn>
                  <a:cxn ang="0">
                    <a:pos x="8192" y="77824"/>
                  </a:cxn>
                  <a:cxn ang="0">
                    <a:pos x="0" y="933888"/>
                  </a:cxn>
                  <a:cxn ang="0">
                    <a:pos x="28672" y="921600"/>
                  </a:cxn>
                  <a:cxn ang="0">
                    <a:pos x="110592" y="835584"/>
                  </a:cxn>
                  <a:cxn ang="0">
                    <a:pos x="126976" y="790528"/>
                  </a:cxn>
                  <a:cxn ang="0">
                    <a:pos x="126976" y="45056"/>
                  </a:cxn>
                  <a:cxn ang="0">
                    <a:pos x="126976" y="16384"/>
                  </a:cxn>
                </a:cxnLst>
                <a:pathLst>
                  <a:path w="31" h="231">
                    <a:moveTo>
                      <a:pt x="31" y="4"/>
                    </a:moveTo>
                    <a:cubicBezTo>
                      <a:pt x="28" y="0"/>
                      <a:pt x="2" y="19"/>
                      <a:pt x="2" y="19"/>
                    </a:cubicBezTo>
                    <a:cubicBezTo>
                      <a:pt x="0" y="228"/>
                      <a:pt x="0" y="228"/>
                      <a:pt x="0" y="228"/>
                    </a:cubicBezTo>
                    <a:cubicBezTo>
                      <a:pt x="0" y="228"/>
                      <a:pt x="1" y="231"/>
                      <a:pt x="7" y="225"/>
                    </a:cubicBezTo>
                    <a:cubicBezTo>
                      <a:pt x="12" y="220"/>
                      <a:pt x="25" y="207"/>
                      <a:pt x="27" y="204"/>
                    </a:cubicBezTo>
                    <a:cubicBezTo>
                      <a:pt x="30" y="201"/>
                      <a:pt x="31" y="199"/>
                      <a:pt x="31" y="193"/>
                    </a:cubicBezTo>
                    <a:cubicBezTo>
                      <a:pt x="31" y="11"/>
                      <a:pt x="31" y="11"/>
                      <a:pt x="31" y="11"/>
                    </a:cubicBezTo>
                    <a:cubicBezTo>
                      <a:pt x="31" y="5"/>
                      <a:pt x="31" y="5"/>
                      <a:pt x="31" y="4"/>
                    </a:cubicBezTo>
                    <a:close/>
                  </a:path>
                </a:pathLst>
              </a:custGeom>
              <a:solidFill>
                <a:srgbClr val="0B3C68"/>
              </a:solidFill>
              <a:ln w="9525">
                <a:noFill/>
              </a:ln>
            </p:spPr>
            <p:txBody>
              <a:bodyPr/>
              <a:p>
                <a:endParaRPr lang="zh-CN" altLang="en-US"/>
              </a:p>
            </p:txBody>
          </p:sp>
          <p:sp>
            <p:nvSpPr>
              <p:cNvPr id="22705" name="Freeform 173"/>
              <p:cNvSpPr>
                <a:spLocks noChangeAspect="1"/>
              </p:cNvSpPr>
              <p:nvPr/>
            </p:nvSpPr>
            <p:spPr>
              <a:xfrm>
                <a:off x="1250" y="6111"/>
                <a:ext cx="324" cy="82"/>
              </a:xfrm>
              <a:custGeom>
                <a:avLst/>
                <a:gdLst/>
                <a:ahLst/>
                <a:cxnLst>
                  <a:cxn ang="0">
                    <a:pos x="663552" y="98304"/>
                  </a:cxn>
                  <a:cxn ang="0">
                    <a:pos x="561152" y="167936"/>
                  </a:cxn>
                  <a:cxn ang="0">
                    <a:pos x="20480" y="69632"/>
                  </a:cxn>
                  <a:cxn ang="0">
                    <a:pos x="4096" y="81920"/>
                  </a:cxn>
                  <a:cxn ang="0">
                    <a:pos x="12288" y="61440"/>
                  </a:cxn>
                  <a:cxn ang="0">
                    <a:pos x="94208" y="4096"/>
                  </a:cxn>
                  <a:cxn ang="0">
                    <a:pos x="106496" y="4096"/>
                  </a:cxn>
                  <a:cxn ang="0">
                    <a:pos x="643072" y="94208"/>
                  </a:cxn>
                  <a:cxn ang="0">
                    <a:pos x="663552" y="98304"/>
                  </a:cxn>
                </a:cxnLst>
                <a:pathLst>
                  <a:path w="162" h="41">
                    <a:moveTo>
                      <a:pt x="162" y="24"/>
                    </a:moveTo>
                    <a:cubicBezTo>
                      <a:pt x="137" y="41"/>
                      <a:pt x="137" y="41"/>
                      <a:pt x="137" y="41"/>
                    </a:cubicBezTo>
                    <a:cubicBezTo>
                      <a:pt x="60" y="28"/>
                      <a:pt x="12" y="18"/>
                      <a:pt x="5" y="17"/>
                    </a:cubicBezTo>
                    <a:cubicBezTo>
                      <a:pt x="2" y="16"/>
                      <a:pt x="1" y="20"/>
                      <a:pt x="1" y="20"/>
                    </a:cubicBezTo>
                    <a:cubicBezTo>
                      <a:pt x="1" y="20"/>
                      <a:pt x="0" y="17"/>
                      <a:pt x="3" y="15"/>
                    </a:cubicBezTo>
                    <a:cubicBezTo>
                      <a:pt x="5" y="13"/>
                      <a:pt x="18" y="5"/>
                      <a:pt x="23" y="1"/>
                    </a:cubicBezTo>
                    <a:cubicBezTo>
                      <a:pt x="25" y="0"/>
                      <a:pt x="26" y="1"/>
                      <a:pt x="26" y="1"/>
                    </a:cubicBezTo>
                    <a:cubicBezTo>
                      <a:pt x="26" y="1"/>
                      <a:pt x="155" y="22"/>
                      <a:pt x="157" y="23"/>
                    </a:cubicBezTo>
                    <a:cubicBezTo>
                      <a:pt x="161" y="24"/>
                      <a:pt x="162" y="24"/>
                      <a:pt x="162" y="24"/>
                    </a:cubicBezTo>
                    <a:close/>
                  </a:path>
                </a:pathLst>
              </a:custGeom>
              <a:solidFill>
                <a:srgbClr val="456488"/>
              </a:solidFill>
              <a:ln w="9525">
                <a:noFill/>
              </a:ln>
            </p:spPr>
            <p:txBody>
              <a:bodyPr/>
              <a:p>
                <a:endParaRPr lang="zh-CN" altLang="en-US"/>
              </a:p>
            </p:txBody>
          </p:sp>
          <p:sp>
            <p:nvSpPr>
              <p:cNvPr id="22706" name="Freeform 174"/>
              <p:cNvSpPr>
                <a:spLocks noChangeAspect="1"/>
              </p:cNvSpPr>
              <p:nvPr/>
            </p:nvSpPr>
            <p:spPr>
              <a:xfrm>
                <a:off x="1512" y="6159"/>
                <a:ext cx="66" cy="46"/>
              </a:xfrm>
              <a:custGeom>
                <a:avLst/>
                <a:gdLst/>
                <a:ahLst/>
                <a:cxnLst>
                  <a:cxn ang="0">
                    <a:pos x="0" y="69632"/>
                  </a:cxn>
                  <a:cxn ang="0">
                    <a:pos x="122880" y="0"/>
                  </a:cxn>
                  <a:cxn ang="0">
                    <a:pos x="135168" y="16384"/>
                  </a:cxn>
                  <a:cxn ang="0">
                    <a:pos x="20480" y="94208"/>
                  </a:cxn>
                  <a:cxn ang="0">
                    <a:pos x="0" y="69632"/>
                  </a:cxn>
                </a:cxnLst>
                <a:pathLst>
                  <a:path w="33" h="23">
                    <a:moveTo>
                      <a:pt x="0" y="17"/>
                    </a:moveTo>
                    <a:cubicBezTo>
                      <a:pt x="0" y="17"/>
                      <a:pt x="27" y="0"/>
                      <a:pt x="30" y="0"/>
                    </a:cubicBezTo>
                    <a:cubicBezTo>
                      <a:pt x="32" y="0"/>
                      <a:pt x="33" y="2"/>
                      <a:pt x="33" y="4"/>
                    </a:cubicBezTo>
                    <a:cubicBezTo>
                      <a:pt x="5" y="23"/>
                      <a:pt x="5" y="23"/>
                      <a:pt x="5" y="23"/>
                    </a:cubicBezTo>
                    <a:lnTo>
                      <a:pt x="0" y="17"/>
                    </a:lnTo>
                    <a:close/>
                  </a:path>
                </a:pathLst>
              </a:custGeom>
              <a:solidFill>
                <a:srgbClr val="5D7695"/>
              </a:solidFill>
              <a:ln w="9525">
                <a:noFill/>
              </a:ln>
            </p:spPr>
            <p:txBody>
              <a:bodyPr/>
              <a:p>
                <a:endParaRPr lang="zh-CN" altLang="en-US"/>
              </a:p>
            </p:txBody>
          </p:sp>
          <p:sp>
            <p:nvSpPr>
              <p:cNvPr id="22707" name="Freeform 175"/>
              <p:cNvSpPr>
                <a:spLocks noChangeAspect="1"/>
              </p:cNvSpPr>
              <p:nvPr/>
            </p:nvSpPr>
            <p:spPr>
              <a:xfrm>
                <a:off x="1252" y="6143"/>
                <a:ext cx="274" cy="472"/>
              </a:xfrm>
              <a:custGeom>
                <a:avLst/>
                <a:gdLst/>
                <a:ahLst/>
                <a:cxnLst>
                  <a:cxn ang="0">
                    <a:pos x="544768" y="98304"/>
                  </a:cxn>
                  <a:cxn ang="0">
                    <a:pos x="16384" y="4096"/>
                  </a:cxn>
                  <a:cxn ang="0">
                    <a:pos x="0" y="16384"/>
                  </a:cxn>
                  <a:cxn ang="0">
                    <a:pos x="0" y="811008"/>
                  </a:cxn>
                  <a:cxn ang="0">
                    <a:pos x="16384" y="847872"/>
                  </a:cxn>
                  <a:cxn ang="0">
                    <a:pos x="524288" y="958464"/>
                  </a:cxn>
                  <a:cxn ang="0">
                    <a:pos x="557056" y="937984"/>
                  </a:cxn>
                  <a:cxn ang="0">
                    <a:pos x="557056" y="122880"/>
                  </a:cxn>
                  <a:cxn ang="0">
                    <a:pos x="544768" y="98304"/>
                  </a:cxn>
                </a:cxnLst>
                <a:pathLst>
                  <a:path w="137" h="236">
                    <a:moveTo>
                      <a:pt x="133" y="24"/>
                    </a:moveTo>
                    <a:cubicBezTo>
                      <a:pt x="59" y="11"/>
                      <a:pt x="11" y="2"/>
                      <a:pt x="4" y="1"/>
                    </a:cubicBezTo>
                    <a:cubicBezTo>
                      <a:pt x="0" y="0"/>
                      <a:pt x="0" y="4"/>
                      <a:pt x="0" y="4"/>
                    </a:cubicBezTo>
                    <a:cubicBezTo>
                      <a:pt x="0" y="4"/>
                      <a:pt x="0" y="190"/>
                      <a:pt x="0" y="198"/>
                    </a:cubicBezTo>
                    <a:cubicBezTo>
                      <a:pt x="0" y="206"/>
                      <a:pt x="1" y="206"/>
                      <a:pt x="4" y="207"/>
                    </a:cubicBezTo>
                    <a:cubicBezTo>
                      <a:pt x="6" y="208"/>
                      <a:pt x="106" y="229"/>
                      <a:pt x="128" y="234"/>
                    </a:cubicBezTo>
                    <a:cubicBezTo>
                      <a:pt x="137" y="236"/>
                      <a:pt x="136" y="231"/>
                      <a:pt x="136" y="229"/>
                    </a:cubicBezTo>
                    <a:cubicBezTo>
                      <a:pt x="136" y="229"/>
                      <a:pt x="136" y="35"/>
                      <a:pt x="136" y="30"/>
                    </a:cubicBezTo>
                    <a:cubicBezTo>
                      <a:pt x="136" y="27"/>
                      <a:pt x="134" y="24"/>
                      <a:pt x="133" y="24"/>
                    </a:cubicBezTo>
                    <a:close/>
                  </a:path>
                </a:pathLst>
              </a:custGeom>
              <a:solidFill>
                <a:srgbClr val="8BA6BD"/>
              </a:solidFill>
              <a:ln w="9525">
                <a:noFill/>
              </a:ln>
            </p:spPr>
            <p:txBody>
              <a:bodyPr/>
              <a:p>
                <a:endParaRPr lang="zh-CN" altLang="en-US"/>
              </a:p>
            </p:txBody>
          </p:sp>
          <p:sp>
            <p:nvSpPr>
              <p:cNvPr id="22708" name="Freeform 176"/>
              <p:cNvSpPr>
                <a:spLocks noChangeAspect="1"/>
              </p:cNvSpPr>
              <p:nvPr/>
            </p:nvSpPr>
            <p:spPr>
              <a:xfrm>
                <a:off x="1260" y="6151"/>
                <a:ext cx="256" cy="452"/>
              </a:xfrm>
              <a:custGeom>
                <a:avLst/>
                <a:gdLst/>
                <a:ahLst/>
                <a:cxnLst>
                  <a:cxn ang="0">
                    <a:pos x="507904" y="94208"/>
                  </a:cxn>
                  <a:cxn ang="0">
                    <a:pos x="16384" y="4096"/>
                  </a:cxn>
                  <a:cxn ang="0">
                    <a:pos x="0" y="16384"/>
                  </a:cxn>
                  <a:cxn ang="0">
                    <a:pos x="0" y="778240"/>
                  </a:cxn>
                  <a:cxn ang="0">
                    <a:pos x="16384" y="815104"/>
                  </a:cxn>
                  <a:cxn ang="0">
                    <a:pos x="491520" y="917504"/>
                  </a:cxn>
                  <a:cxn ang="0">
                    <a:pos x="520192" y="897024"/>
                  </a:cxn>
                  <a:cxn ang="0">
                    <a:pos x="520192" y="118784"/>
                  </a:cxn>
                  <a:cxn ang="0">
                    <a:pos x="507904" y="94208"/>
                  </a:cxn>
                </a:cxnLst>
                <a:pathLst>
                  <a:path w="128" h="226">
                    <a:moveTo>
                      <a:pt x="124" y="23"/>
                    </a:moveTo>
                    <a:cubicBezTo>
                      <a:pt x="55" y="11"/>
                      <a:pt x="10" y="2"/>
                      <a:pt x="4" y="1"/>
                    </a:cubicBezTo>
                    <a:cubicBezTo>
                      <a:pt x="0" y="0"/>
                      <a:pt x="0" y="4"/>
                      <a:pt x="0" y="4"/>
                    </a:cubicBezTo>
                    <a:cubicBezTo>
                      <a:pt x="0" y="4"/>
                      <a:pt x="0" y="183"/>
                      <a:pt x="0" y="190"/>
                    </a:cubicBezTo>
                    <a:cubicBezTo>
                      <a:pt x="0" y="197"/>
                      <a:pt x="1" y="198"/>
                      <a:pt x="4" y="199"/>
                    </a:cubicBezTo>
                    <a:cubicBezTo>
                      <a:pt x="6" y="199"/>
                      <a:pt x="99" y="219"/>
                      <a:pt x="120" y="224"/>
                    </a:cubicBezTo>
                    <a:cubicBezTo>
                      <a:pt x="128" y="226"/>
                      <a:pt x="127" y="221"/>
                      <a:pt x="127" y="219"/>
                    </a:cubicBezTo>
                    <a:cubicBezTo>
                      <a:pt x="127" y="219"/>
                      <a:pt x="127" y="33"/>
                      <a:pt x="127" y="29"/>
                    </a:cubicBezTo>
                    <a:cubicBezTo>
                      <a:pt x="127" y="26"/>
                      <a:pt x="126" y="23"/>
                      <a:pt x="124" y="23"/>
                    </a:cubicBezTo>
                    <a:close/>
                  </a:path>
                </a:pathLst>
              </a:custGeom>
              <a:solidFill>
                <a:srgbClr val="5D7695"/>
              </a:solidFill>
              <a:ln w="9525">
                <a:noFill/>
              </a:ln>
            </p:spPr>
            <p:txBody>
              <a:bodyPr/>
              <a:p>
                <a:endParaRPr lang="zh-CN" altLang="en-US"/>
              </a:p>
            </p:txBody>
          </p:sp>
          <p:sp>
            <p:nvSpPr>
              <p:cNvPr id="22709" name="Freeform 177"/>
              <p:cNvSpPr>
                <a:spLocks noChangeAspect="1" noEditPoints="1"/>
              </p:cNvSpPr>
              <p:nvPr/>
            </p:nvSpPr>
            <p:spPr>
              <a:xfrm>
                <a:off x="1258" y="6151"/>
                <a:ext cx="258" cy="450"/>
              </a:xfrm>
              <a:custGeom>
                <a:avLst/>
                <a:gdLst/>
                <a:ahLst/>
                <a:cxnLst>
                  <a:cxn ang="0">
                    <a:pos x="4096" y="4096"/>
                  </a:cxn>
                  <a:cxn ang="0">
                    <a:pos x="0" y="16384"/>
                  </a:cxn>
                  <a:cxn ang="0">
                    <a:pos x="0" y="778240"/>
                  </a:cxn>
                  <a:cxn ang="0">
                    <a:pos x="20480" y="815104"/>
                  </a:cxn>
                  <a:cxn ang="0">
                    <a:pos x="192512" y="856064"/>
                  </a:cxn>
                  <a:cxn ang="0">
                    <a:pos x="495616" y="921600"/>
                  </a:cxn>
                  <a:cxn ang="0">
                    <a:pos x="520192" y="921600"/>
                  </a:cxn>
                  <a:cxn ang="0">
                    <a:pos x="528384" y="897024"/>
                  </a:cxn>
                  <a:cxn ang="0">
                    <a:pos x="524288" y="118784"/>
                  </a:cxn>
                  <a:cxn ang="0">
                    <a:pos x="512000" y="90112"/>
                  </a:cxn>
                  <a:cxn ang="0">
                    <a:pos x="512000" y="90112"/>
                  </a:cxn>
                  <a:cxn ang="0">
                    <a:pos x="20480" y="4096"/>
                  </a:cxn>
                  <a:cxn ang="0">
                    <a:pos x="4096" y="4096"/>
                  </a:cxn>
                  <a:cxn ang="0">
                    <a:pos x="499712" y="917504"/>
                  </a:cxn>
                  <a:cxn ang="0">
                    <a:pos x="196608" y="851968"/>
                  </a:cxn>
                  <a:cxn ang="0">
                    <a:pos x="20480" y="811008"/>
                  </a:cxn>
                  <a:cxn ang="0">
                    <a:pos x="4096" y="778240"/>
                  </a:cxn>
                  <a:cxn ang="0">
                    <a:pos x="4096" y="16384"/>
                  </a:cxn>
                  <a:cxn ang="0">
                    <a:pos x="8192" y="8192"/>
                  </a:cxn>
                  <a:cxn ang="0">
                    <a:pos x="20480" y="8192"/>
                  </a:cxn>
                  <a:cxn ang="0">
                    <a:pos x="512000" y="94208"/>
                  </a:cxn>
                  <a:cxn ang="0">
                    <a:pos x="520192" y="118784"/>
                  </a:cxn>
                  <a:cxn ang="0">
                    <a:pos x="524288" y="897024"/>
                  </a:cxn>
                  <a:cxn ang="0">
                    <a:pos x="516096" y="917504"/>
                  </a:cxn>
                  <a:cxn ang="0">
                    <a:pos x="499712" y="917504"/>
                  </a:cxn>
                </a:cxnLst>
                <a:pathLst>
                  <a:path w="129" h="225">
                    <a:moveTo>
                      <a:pt x="1" y="1"/>
                    </a:moveTo>
                    <a:cubicBezTo>
                      <a:pt x="0" y="2"/>
                      <a:pt x="0" y="4"/>
                      <a:pt x="0" y="4"/>
                    </a:cubicBezTo>
                    <a:cubicBezTo>
                      <a:pt x="0" y="190"/>
                      <a:pt x="0" y="190"/>
                      <a:pt x="0" y="190"/>
                    </a:cubicBezTo>
                    <a:cubicBezTo>
                      <a:pt x="0" y="197"/>
                      <a:pt x="1" y="198"/>
                      <a:pt x="5" y="199"/>
                    </a:cubicBezTo>
                    <a:cubicBezTo>
                      <a:pt x="6" y="200"/>
                      <a:pt x="21" y="203"/>
                      <a:pt x="47" y="209"/>
                    </a:cubicBezTo>
                    <a:cubicBezTo>
                      <a:pt x="121" y="225"/>
                      <a:pt x="121" y="225"/>
                      <a:pt x="121" y="225"/>
                    </a:cubicBezTo>
                    <a:cubicBezTo>
                      <a:pt x="123" y="225"/>
                      <a:pt x="125" y="225"/>
                      <a:pt x="127" y="225"/>
                    </a:cubicBezTo>
                    <a:cubicBezTo>
                      <a:pt x="129" y="223"/>
                      <a:pt x="129" y="219"/>
                      <a:pt x="129" y="219"/>
                    </a:cubicBezTo>
                    <a:cubicBezTo>
                      <a:pt x="129" y="219"/>
                      <a:pt x="128" y="29"/>
                      <a:pt x="128" y="29"/>
                    </a:cubicBezTo>
                    <a:cubicBezTo>
                      <a:pt x="128" y="26"/>
                      <a:pt x="128" y="23"/>
                      <a:pt x="125" y="22"/>
                    </a:cubicBezTo>
                    <a:cubicBezTo>
                      <a:pt x="125" y="22"/>
                      <a:pt x="125" y="22"/>
                      <a:pt x="125" y="22"/>
                    </a:cubicBezTo>
                    <a:cubicBezTo>
                      <a:pt x="5" y="1"/>
                      <a:pt x="5" y="1"/>
                      <a:pt x="5" y="1"/>
                    </a:cubicBezTo>
                    <a:cubicBezTo>
                      <a:pt x="3" y="0"/>
                      <a:pt x="2" y="0"/>
                      <a:pt x="1" y="1"/>
                    </a:cubicBezTo>
                    <a:close/>
                    <a:moveTo>
                      <a:pt x="122" y="224"/>
                    </a:moveTo>
                    <a:cubicBezTo>
                      <a:pt x="122" y="224"/>
                      <a:pt x="48" y="208"/>
                      <a:pt x="48" y="208"/>
                    </a:cubicBezTo>
                    <a:cubicBezTo>
                      <a:pt x="25" y="203"/>
                      <a:pt x="6" y="199"/>
                      <a:pt x="5" y="198"/>
                    </a:cubicBezTo>
                    <a:cubicBezTo>
                      <a:pt x="2" y="197"/>
                      <a:pt x="1" y="197"/>
                      <a:pt x="1" y="190"/>
                    </a:cubicBezTo>
                    <a:cubicBezTo>
                      <a:pt x="1" y="4"/>
                      <a:pt x="1" y="4"/>
                      <a:pt x="1" y="4"/>
                    </a:cubicBezTo>
                    <a:cubicBezTo>
                      <a:pt x="1" y="4"/>
                      <a:pt x="1" y="3"/>
                      <a:pt x="2" y="2"/>
                    </a:cubicBezTo>
                    <a:cubicBezTo>
                      <a:pt x="3" y="1"/>
                      <a:pt x="4" y="1"/>
                      <a:pt x="5" y="2"/>
                    </a:cubicBezTo>
                    <a:cubicBezTo>
                      <a:pt x="125" y="23"/>
                      <a:pt x="125" y="23"/>
                      <a:pt x="125" y="23"/>
                    </a:cubicBezTo>
                    <a:cubicBezTo>
                      <a:pt x="127" y="24"/>
                      <a:pt x="127" y="25"/>
                      <a:pt x="127" y="29"/>
                    </a:cubicBezTo>
                    <a:cubicBezTo>
                      <a:pt x="128" y="219"/>
                      <a:pt x="128" y="219"/>
                      <a:pt x="128" y="219"/>
                    </a:cubicBezTo>
                    <a:cubicBezTo>
                      <a:pt x="128" y="219"/>
                      <a:pt x="128" y="223"/>
                      <a:pt x="126" y="224"/>
                    </a:cubicBezTo>
                    <a:cubicBezTo>
                      <a:pt x="125" y="224"/>
                      <a:pt x="123" y="224"/>
                      <a:pt x="122" y="224"/>
                    </a:cubicBezTo>
                    <a:close/>
                  </a:path>
                </a:pathLst>
              </a:custGeom>
              <a:solidFill>
                <a:srgbClr val="0B3C68"/>
              </a:solidFill>
              <a:ln w="9525">
                <a:noFill/>
              </a:ln>
            </p:spPr>
            <p:txBody>
              <a:bodyPr/>
              <a:p>
                <a:endParaRPr lang="zh-CN" altLang="en-US"/>
              </a:p>
            </p:txBody>
          </p:sp>
          <p:sp>
            <p:nvSpPr>
              <p:cNvPr id="22710" name="Freeform 178"/>
              <p:cNvSpPr>
                <a:spLocks noChangeAspect="1" noEditPoints="1"/>
              </p:cNvSpPr>
              <p:nvPr/>
            </p:nvSpPr>
            <p:spPr>
              <a:xfrm>
                <a:off x="1294" y="6243"/>
                <a:ext cx="202" cy="278"/>
              </a:xfrm>
              <a:custGeom>
                <a:avLst/>
                <a:gdLst/>
                <a:ahLst/>
                <a:cxnLst>
                  <a:cxn ang="0">
                    <a:pos x="112" y="200"/>
                  </a:cxn>
                  <a:cxn ang="0">
                    <a:pos x="32" y="202"/>
                  </a:cxn>
                  <a:cxn ang="0">
                    <a:pos x="32" y="182"/>
                  </a:cxn>
                  <a:cxn ang="0">
                    <a:pos x="146" y="278"/>
                  </a:cxn>
                  <a:cxn ang="0">
                    <a:pos x="0" y="36"/>
                  </a:cxn>
                  <a:cxn ang="0">
                    <a:pos x="26" y="42"/>
                  </a:cxn>
                  <a:cxn ang="0">
                    <a:pos x="28" y="18"/>
                  </a:cxn>
                  <a:cxn ang="0">
                    <a:pos x="52" y="22"/>
                  </a:cxn>
                  <a:cxn ang="0">
                    <a:pos x="56" y="0"/>
                  </a:cxn>
                  <a:cxn ang="0">
                    <a:pos x="82" y="6"/>
                  </a:cxn>
                  <a:cxn ang="0">
                    <a:pos x="96" y="10"/>
                  </a:cxn>
                  <a:cxn ang="0">
                    <a:pos x="202" y="200"/>
                  </a:cxn>
                  <a:cxn ang="0">
                    <a:pos x="202" y="242"/>
                  </a:cxn>
                  <a:cxn ang="0">
                    <a:pos x="174" y="258"/>
                  </a:cxn>
                  <a:cxn ang="0">
                    <a:pos x="146" y="254"/>
                  </a:cxn>
                  <a:cxn ang="0">
                    <a:pos x="146" y="68"/>
                  </a:cxn>
                  <a:cxn ang="0">
                    <a:pos x="146" y="238"/>
                  </a:cxn>
                  <a:cxn ang="0">
                    <a:pos x="158" y="62"/>
                  </a:cxn>
                  <a:cxn ang="0">
                    <a:pos x="42" y="44"/>
                  </a:cxn>
                  <a:cxn ang="0">
                    <a:pos x="132" y="80"/>
                  </a:cxn>
                  <a:cxn ang="0">
                    <a:pos x="16" y="234"/>
                  </a:cxn>
                  <a:cxn ang="0">
                    <a:pos x="132" y="80"/>
                  </a:cxn>
                  <a:cxn ang="0">
                    <a:pos x="70" y="26"/>
                  </a:cxn>
                  <a:cxn ang="0">
                    <a:pos x="174" y="216"/>
                  </a:cxn>
                  <a:cxn ang="0">
                    <a:pos x="188" y="224"/>
                  </a:cxn>
                  <a:cxn ang="0">
                    <a:pos x="70" y="20"/>
                  </a:cxn>
                  <a:cxn ang="0">
                    <a:pos x="70" y="26"/>
                  </a:cxn>
                  <a:cxn ang="0">
                    <a:pos x="80" y="102"/>
                  </a:cxn>
                  <a:cxn ang="0">
                    <a:pos x="32" y="112"/>
                  </a:cxn>
                  <a:cxn ang="0">
                    <a:pos x="32" y="92"/>
                  </a:cxn>
                  <a:cxn ang="0">
                    <a:pos x="112" y="156"/>
                  </a:cxn>
                  <a:cxn ang="0">
                    <a:pos x="32" y="158"/>
                  </a:cxn>
                  <a:cxn ang="0">
                    <a:pos x="32" y="138"/>
                  </a:cxn>
                </a:cxnLst>
                <a:pathLst>
                  <a:path w="202" h="278">
                    <a:moveTo>
                      <a:pt x="32" y="182"/>
                    </a:moveTo>
                    <a:lnTo>
                      <a:pt x="112" y="200"/>
                    </a:lnTo>
                    <a:lnTo>
                      <a:pt x="112" y="220"/>
                    </a:lnTo>
                    <a:lnTo>
                      <a:pt x="32" y="202"/>
                    </a:lnTo>
                    <a:lnTo>
                      <a:pt x="32" y="182"/>
                    </a:lnTo>
                    <a:close/>
                    <a:moveTo>
                      <a:pt x="146" y="254"/>
                    </a:moveTo>
                    <a:lnTo>
                      <a:pt x="146" y="278"/>
                    </a:lnTo>
                    <a:lnTo>
                      <a:pt x="0" y="246"/>
                    </a:lnTo>
                    <a:lnTo>
                      <a:pt x="0" y="36"/>
                    </a:lnTo>
                    <a:lnTo>
                      <a:pt x="26" y="42"/>
                    </a:lnTo>
                    <a:lnTo>
                      <a:pt x="28" y="42"/>
                    </a:lnTo>
                    <a:lnTo>
                      <a:pt x="28" y="18"/>
                    </a:lnTo>
                    <a:lnTo>
                      <a:pt x="52" y="22"/>
                    </a:lnTo>
                    <a:lnTo>
                      <a:pt x="56" y="24"/>
                    </a:lnTo>
                    <a:lnTo>
                      <a:pt x="56" y="0"/>
                    </a:lnTo>
                    <a:lnTo>
                      <a:pt x="82" y="6"/>
                    </a:lnTo>
                    <a:lnTo>
                      <a:pt x="96" y="10"/>
                    </a:lnTo>
                    <a:lnTo>
                      <a:pt x="202" y="32"/>
                    </a:lnTo>
                    <a:lnTo>
                      <a:pt x="202" y="200"/>
                    </a:lnTo>
                    <a:lnTo>
                      <a:pt x="202" y="216"/>
                    </a:lnTo>
                    <a:lnTo>
                      <a:pt x="202" y="242"/>
                    </a:lnTo>
                    <a:lnTo>
                      <a:pt x="174" y="236"/>
                    </a:lnTo>
                    <a:lnTo>
                      <a:pt x="174" y="258"/>
                    </a:lnTo>
                    <a:lnTo>
                      <a:pt x="146" y="254"/>
                    </a:lnTo>
                    <a:close/>
                    <a:moveTo>
                      <a:pt x="42" y="44"/>
                    </a:moveTo>
                    <a:lnTo>
                      <a:pt x="146" y="68"/>
                    </a:lnTo>
                    <a:lnTo>
                      <a:pt x="146" y="236"/>
                    </a:lnTo>
                    <a:lnTo>
                      <a:pt x="146" y="238"/>
                    </a:lnTo>
                    <a:lnTo>
                      <a:pt x="158" y="240"/>
                    </a:lnTo>
                    <a:lnTo>
                      <a:pt x="158" y="62"/>
                    </a:lnTo>
                    <a:lnTo>
                      <a:pt x="42" y="36"/>
                    </a:lnTo>
                    <a:lnTo>
                      <a:pt x="42" y="44"/>
                    </a:lnTo>
                    <a:close/>
                    <a:moveTo>
                      <a:pt x="132" y="80"/>
                    </a:moveTo>
                    <a:lnTo>
                      <a:pt x="16" y="54"/>
                    </a:lnTo>
                    <a:lnTo>
                      <a:pt x="16" y="234"/>
                    </a:lnTo>
                    <a:lnTo>
                      <a:pt x="132" y="258"/>
                    </a:lnTo>
                    <a:lnTo>
                      <a:pt x="132" y="80"/>
                    </a:lnTo>
                    <a:close/>
                    <a:moveTo>
                      <a:pt x="70" y="26"/>
                    </a:moveTo>
                    <a:lnTo>
                      <a:pt x="174" y="50"/>
                    </a:lnTo>
                    <a:lnTo>
                      <a:pt x="174" y="216"/>
                    </a:lnTo>
                    <a:lnTo>
                      <a:pt x="174" y="220"/>
                    </a:lnTo>
                    <a:lnTo>
                      <a:pt x="188" y="224"/>
                    </a:lnTo>
                    <a:lnTo>
                      <a:pt x="188" y="46"/>
                    </a:lnTo>
                    <a:lnTo>
                      <a:pt x="70" y="20"/>
                    </a:lnTo>
                    <a:lnTo>
                      <a:pt x="70" y="26"/>
                    </a:lnTo>
                    <a:close/>
                    <a:moveTo>
                      <a:pt x="32" y="92"/>
                    </a:moveTo>
                    <a:lnTo>
                      <a:pt x="80" y="102"/>
                    </a:lnTo>
                    <a:lnTo>
                      <a:pt x="80" y="122"/>
                    </a:lnTo>
                    <a:lnTo>
                      <a:pt x="32" y="112"/>
                    </a:lnTo>
                    <a:lnTo>
                      <a:pt x="32" y="92"/>
                    </a:lnTo>
                    <a:close/>
                    <a:moveTo>
                      <a:pt x="32" y="138"/>
                    </a:moveTo>
                    <a:lnTo>
                      <a:pt x="112" y="156"/>
                    </a:lnTo>
                    <a:lnTo>
                      <a:pt x="112" y="174"/>
                    </a:lnTo>
                    <a:lnTo>
                      <a:pt x="32" y="158"/>
                    </a:lnTo>
                    <a:lnTo>
                      <a:pt x="32" y="138"/>
                    </a:lnTo>
                    <a:close/>
                  </a:path>
                </a:pathLst>
              </a:custGeom>
              <a:solidFill>
                <a:srgbClr val="0B3C68"/>
              </a:solidFill>
              <a:ln w="9525">
                <a:noFill/>
              </a:ln>
            </p:spPr>
            <p:txBody>
              <a:bodyPr/>
              <a:p>
                <a:endParaRPr lang="zh-CN" altLang="en-US"/>
              </a:p>
            </p:txBody>
          </p:sp>
          <p:sp>
            <p:nvSpPr>
              <p:cNvPr id="22711" name="Freeform 179"/>
              <p:cNvSpPr>
                <a:spLocks noChangeAspect="1" noEditPoints="1"/>
              </p:cNvSpPr>
              <p:nvPr/>
            </p:nvSpPr>
            <p:spPr>
              <a:xfrm>
                <a:off x="1286" y="6235"/>
                <a:ext cx="200" cy="276"/>
              </a:xfrm>
              <a:custGeom>
                <a:avLst/>
                <a:gdLst/>
                <a:ahLst/>
                <a:cxnLst>
                  <a:cxn ang="0">
                    <a:pos x="110" y="200"/>
                  </a:cxn>
                  <a:cxn ang="0">
                    <a:pos x="32" y="202"/>
                  </a:cxn>
                  <a:cxn ang="0">
                    <a:pos x="32" y="182"/>
                  </a:cxn>
                  <a:cxn ang="0">
                    <a:pos x="146" y="276"/>
                  </a:cxn>
                  <a:cxn ang="0">
                    <a:pos x="0" y="34"/>
                  </a:cxn>
                  <a:cxn ang="0">
                    <a:pos x="24" y="40"/>
                  </a:cxn>
                  <a:cxn ang="0">
                    <a:pos x="26" y="16"/>
                  </a:cxn>
                  <a:cxn ang="0">
                    <a:pos x="52" y="22"/>
                  </a:cxn>
                  <a:cxn ang="0">
                    <a:pos x="56" y="0"/>
                  </a:cxn>
                  <a:cxn ang="0">
                    <a:pos x="80" y="6"/>
                  </a:cxn>
                  <a:cxn ang="0">
                    <a:pos x="94" y="8"/>
                  </a:cxn>
                  <a:cxn ang="0">
                    <a:pos x="200" y="198"/>
                  </a:cxn>
                  <a:cxn ang="0">
                    <a:pos x="200" y="242"/>
                  </a:cxn>
                  <a:cxn ang="0">
                    <a:pos x="172" y="258"/>
                  </a:cxn>
                  <a:cxn ang="0">
                    <a:pos x="146" y="252"/>
                  </a:cxn>
                  <a:cxn ang="0">
                    <a:pos x="146" y="66"/>
                  </a:cxn>
                  <a:cxn ang="0">
                    <a:pos x="146" y="236"/>
                  </a:cxn>
                  <a:cxn ang="0">
                    <a:pos x="158" y="60"/>
                  </a:cxn>
                  <a:cxn ang="0">
                    <a:pos x="40" y="44"/>
                  </a:cxn>
                  <a:cxn ang="0">
                    <a:pos x="132" y="80"/>
                  </a:cxn>
                  <a:cxn ang="0">
                    <a:pos x="14" y="232"/>
                  </a:cxn>
                  <a:cxn ang="0">
                    <a:pos x="132" y="80"/>
                  </a:cxn>
                  <a:cxn ang="0">
                    <a:pos x="70" y="26"/>
                  </a:cxn>
                  <a:cxn ang="0">
                    <a:pos x="172" y="216"/>
                  </a:cxn>
                  <a:cxn ang="0">
                    <a:pos x="186" y="222"/>
                  </a:cxn>
                  <a:cxn ang="0">
                    <a:pos x="70" y="18"/>
                  </a:cxn>
                  <a:cxn ang="0">
                    <a:pos x="70" y="26"/>
                  </a:cxn>
                  <a:cxn ang="0">
                    <a:pos x="78" y="102"/>
                  </a:cxn>
                  <a:cxn ang="0">
                    <a:pos x="32" y="110"/>
                  </a:cxn>
                  <a:cxn ang="0">
                    <a:pos x="32" y="92"/>
                  </a:cxn>
                  <a:cxn ang="0">
                    <a:pos x="110" y="154"/>
                  </a:cxn>
                  <a:cxn ang="0">
                    <a:pos x="32" y="156"/>
                  </a:cxn>
                  <a:cxn ang="0">
                    <a:pos x="32" y="138"/>
                  </a:cxn>
                </a:cxnLst>
                <a:pathLst>
                  <a:path w="200" h="276">
                    <a:moveTo>
                      <a:pt x="32" y="182"/>
                    </a:moveTo>
                    <a:lnTo>
                      <a:pt x="110" y="200"/>
                    </a:lnTo>
                    <a:lnTo>
                      <a:pt x="110" y="218"/>
                    </a:lnTo>
                    <a:lnTo>
                      <a:pt x="32" y="202"/>
                    </a:lnTo>
                    <a:lnTo>
                      <a:pt x="32" y="182"/>
                    </a:lnTo>
                    <a:close/>
                    <a:moveTo>
                      <a:pt x="146" y="252"/>
                    </a:moveTo>
                    <a:lnTo>
                      <a:pt x="146" y="276"/>
                    </a:lnTo>
                    <a:lnTo>
                      <a:pt x="0" y="244"/>
                    </a:lnTo>
                    <a:lnTo>
                      <a:pt x="0" y="34"/>
                    </a:lnTo>
                    <a:lnTo>
                      <a:pt x="24" y="40"/>
                    </a:lnTo>
                    <a:lnTo>
                      <a:pt x="26" y="40"/>
                    </a:lnTo>
                    <a:lnTo>
                      <a:pt x="26" y="16"/>
                    </a:lnTo>
                    <a:lnTo>
                      <a:pt x="52" y="22"/>
                    </a:lnTo>
                    <a:lnTo>
                      <a:pt x="56" y="22"/>
                    </a:lnTo>
                    <a:lnTo>
                      <a:pt x="56" y="0"/>
                    </a:lnTo>
                    <a:lnTo>
                      <a:pt x="80" y="6"/>
                    </a:lnTo>
                    <a:lnTo>
                      <a:pt x="94" y="8"/>
                    </a:lnTo>
                    <a:lnTo>
                      <a:pt x="200" y="32"/>
                    </a:lnTo>
                    <a:lnTo>
                      <a:pt x="200" y="198"/>
                    </a:lnTo>
                    <a:lnTo>
                      <a:pt x="200" y="214"/>
                    </a:lnTo>
                    <a:lnTo>
                      <a:pt x="200" y="242"/>
                    </a:lnTo>
                    <a:lnTo>
                      <a:pt x="172" y="234"/>
                    </a:lnTo>
                    <a:lnTo>
                      <a:pt x="172" y="258"/>
                    </a:lnTo>
                    <a:lnTo>
                      <a:pt x="146" y="252"/>
                    </a:lnTo>
                    <a:close/>
                    <a:moveTo>
                      <a:pt x="40" y="44"/>
                    </a:moveTo>
                    <a:lnTo>
                      <a:pt x="146" y="66"/>
                    </a:lnTo>
                    <a:lnTo>
                      <a:pt x="146" y="234"/>
                    </a:lnTo>
                    <a:lnTo>
                      <a:pt x="146" y="236"/>
                    </a:lnTo>
                    <a:lnTo>
                      <a:pt x="158" y="240"/>
                    </a:lnTo>
                    <a:lnTo>
                      <a:pt x="158" y="60"/>
                    </a:lnTo>
                    <a:lnTo>
                      <a:pt x="40" y="36"/>
                    </a:lnTo>
                    <a:lnTo>
                      <a:pt x="40" y="44"/>
                    </a:lnTo>
                    <a:close/>
                    <a:moveTo>
                      <a:pt x="132" y="80"/>
                    </a:moveTo>
                    <a:lnTo>
                      <a:pt x="14" y="54"/>
                    </a:lnTo>
                    <a:lnTo>
                      <a:pt x="14" y="232"/>
                    </a:lnTo>
                    <a:lnTo>
                      <a:pt x="132" y="258"/>
                    </a:lnTo>
                    <a:lnTo>
                      <a:pt x="132" y="80"/>
                    </a:lnTo>
                    <a:close/>
                    <a:moveTo>
                      <a:pt x="70" y="26"/>
                    </a:moveTo>
                    <a:lnTo>
                      <a:pt x="172" y="48"/>
                    </a:lnTo>
                    <a:lnTo>
                      <a:pt x="172" y="216"/>
                    </a:lnTo>
                    <a:lnTo>
                      <a:pt x="172" y="220"/>
                    </a:lnTo>
                    <a:lnTo>
                      <a:pt x="186" y="222"/>
                    </a:lnTo>
                    <a:lnTo>
                      <a:pt x="186" y="44"/>
                    </a:lnTo>
                    <a:lnTo>
                      <a:pt x="70" y="18"/>
                    </a:lnTo>
                    <a:lnTo>
                      <a:pt x="70" y="26"/>
                    </a:lnTo>
                    <a:close/>
                    <a:moveTo>
                      <a:pt x="32" y="92"/>
                    </a:moveTo>
                    <a:lnTo>
                      <a:pt x="78" y="102"/>
                    </a:lnTo>
                    <a:lnTo>
                      <a:pt x="78" y="122"/>
                    </a:lnTo>
                    <a:lnTo>
                      <a:pt x="32" y="110"/>
                    </a:lnTo>
                    <a:lnTo>
                      <a:pt x="32" y="92"/>
                    </a:lnTo>
                    <a:close/>
                    <a:moveTo>
                      <a:pt x="32" y="138"/>
                    </a:moveTo>
                    <a:lnTo>
                      <a:pt x="110" y="154"/>
                    </a:lnTo>
                    <a:lnTo>
                      <a:pt x="110" y="174"/>
                    </a:lnTo>
                    <a:lnTo>
                      <a:pt x="32" y="156"/>
                    </a:lnTo>
                    <a:lnTo>
                      <a:pt x="32" y="138"/>
                    </a:lnTo>
                    <a:close/>
                  </a:path>
                </a:pathLst>
              </a:custGeom>
              <a:solidFill>
                <a:srgbClr val="FFFFFF"/>
              </a:solidFill>
              <a:ln w="9525">
                <a:noFill/>
              </a:ln>
            </p:spPr>
            <p:txBody>
              <a:bodyPr/>
              <a:p>
                <a:endParaRPr lang="zh-CN" altLang="en-US"/>
              </a:p>
            </p:txBody>
          </p:sp>
        </p:grpSp>
        <p:grpSp>
          <p:nvGrpSpPr>
            <p:cNvPr id="22712" name="Group 180"/>
            <p:cNvGrpSpPr>
              <a:grpSpLocks noChangeAspect="1"/>
            </p:cNvGrpSpPr>
            <p:nvPr/>
          </p:nvGrpSpPr>
          <p:grpSpPr>
            <a:xfrm>
              <a:off x="3892550" y="4264025"/>
              <a:ext cx="274638" cy="484187"/>
              <a:chOff x="1064" y="1460"/>
              <a:chExt cx="261" cy="400"/>
            </a:xfrm>
          </p:grpSpPr>
          <p:sp>
            <p:nvSpPr>
              <p:cNvPr id="22713" name="Freeform 181"/>
              <p:cNvSpPr>
                <a:spLocks noChangeAspect="1"/>
              </p:cNvSpPr>
              <p:nvPr/>
            </p:nvSpPr>
            <p:spPr>
              <a:xfrm>
                <a:off x="1275" y="1495"/>
                <a:ext cx="50" cy="365"/>
              </a:xfrm>
              <a:custGeom>
                <a:avLst/>
                <a:gdLst/>
                <a:ahLst/>
                <a:cxnLst>
                  <a:cxn ang="0">
                    <a:pos x="9168" y="836"/>
                  </a:cxn>
                  <a:cxn ang="0">
                    <a:pos x="603" y="4659"/>
                  </a:cxn>
                  <a:cxn ang="0">
                    <a:pos x="0" y="57835"/>
                  </a:cxn>
                  <a:cxn ang="0">
                    <a:pos x="2161" y="57013"/>
                  </a:cxn>
                  <a:cxn ang="0">
                    <a:pos x="8471" y="51768"/>
                  </a:cxn>
                  <a:cxn ang="0">
                    <a:pos x="9652" y="49059"/>
                  </a:cxn>
                  <a:cxn ang="0">
                    <a:pos x="9652" y="2725"/>
                  </a:cxn>
                  <a:cxn ang="0">
                    <a:pos x="9168" y="836"/>
                  </a:cxn>
                </a:cxnLst>
                <a:pathLst>
                  <a:path w="31" h="230">
                    <a:moveTo>
                      <a:pt x="30" y="3"/>
                    </a:moveTo>
                    <a:cubicBezTo>
                      <a:pt x="28" y="0"/>
                      <a:pt x="2" y="18"/>
                      <a:pt x="2" y="18"/>
                    </a:cubicBezTo>
                    <a:cubicBezTo>
                      <a:pt x="0" y="227"/>
                      <a:pt x="0" y="227"/>
                      <a:pt x="0" y="227"/>
                    </a:cubicBezTo>
                    <a:cubicBezTo>
                      <a:pt x="0" y="227"/>
                      <a:pt x="0" y="230"/>
                      <a:pt x="7" y="224"/>
                    </a:cubicBezTo>
                    <a:cubicBezTo>
                      <a:pt x="12" y="220"/>
                      <a:pt x="25" y="206"/>
                      <a:pt x="27" y="203"/>
                    </a:cubicBezTo>
                    <a:cubicBezTo>
                      <a:pt x="30" y="201"/>
                      <a:pt x="31" y="199"/>
                      <a:pt x="31" y="192"/>
                    </a:cubicBezTo>
                    <a:cubicBezTo>
                      <a:pt x="31" y="11"/>
                      <a:pt x="31" y="11"/>
                      <a:pt x="31" y="11"/>
                    </a:cubicBezTo>
                    <a:cubicBezTo>
                      <a:pt x="31" y="4"/>
                      <a:pt x="31" y="4"/>
                      <a:pt x="30" y="3"/>
                    </a:cubicBezTo>
                    <a:close/>
                  </a:path>
                </a:pathLst>
              </a:custGeom>
              <a:solidFill>
                <a:srgbClr val="26446C"/>
              </a:solidFill>
              <a:ln w="9525">
                <a:noFill/>
              </a:ln>
            </p:spPr>
            <p:txBody>
              <a:bodyPr/>
              <a:p>
                <a:endParaRPr lang="zh-CN" altLang="en-US"/>
              </a:p>
            </p:txBody>
          </p:sp>
          <p:sp>
            <p:nvSpPr>
              <p:cNvPr id="22714" name="Freeform 182"/>
              <p:cNvSpPr>
                <a:spLocks noChangeAspect="1"/>
              </p:cNvSpPr>
              <p:nvPr/>
            </p:nvSpPr>
            <p:spPr>
              <a:xfrm>
                <a:off x="1064" y="1460"/>
                <a:ext cx="258" cy="65"/>
              </a:xfrm>
              <a:custGeom>
                <a:avLst/>
                <a:gdLst/>
                <a:ahLst/>
                <a:cxnLst>
                  <a:cxn ang="0">
                    <a:pos x="43153" y="5718"/>
                  </a:cxn>
                  <a:cxn ang="0">
                    <a:pos x="36453" y="10284"/>
                  </a:cxn>
                  <a:cxn ang="0">
                    <a:pos x="1370" y="4003"/>
                  </a:cxn>
                  <a:cxn ang="0">
                    <a:pos x="339" y="5113"/>
                  </a:cxn>
                  <a:cxn ang="0">
                    <a:pos x="860" y="3474"/>
                  </a:cxn>
                  <a:cxn ang="0">
                    <a:pos x="6222" y="327"/>
                  </a:cxn>
                  <a:cxn ang="0">
                    <a:pos x="6851" y="0"/>
                  </a:cxn>
                  <a:cxn ang="0">
                    <a:pos x="41804" y="5508"/>
                  </a:cxn>
                  <a:cxn ang="0">
                    <a:pos x="43153" y="5718"/>
                  </a:cxn>
                </a:cxnLst>
                <a:pathLst>
                  <a:path w="162" h="41">
                    <a:moveTo>
                      <a:pt x="162" y="23"/>
                    </a:moveTo>
                    <a:cubicBezTo>
                      <a:pt x="137" y="41"/>
                      <a:pt x="137" y="41"/>
                      <a:pt x="137" y="41"/>
                    </a:cubicBezTo>
                    <a:cubicBezTo>
                      <a:pt x="60" y="27"/>
                      <a:pt x="12" y="17"/>
                      <a:pt x="5" y="16"/>
                    </a:cubicBezTo>
                    <a:cubicBezTo>
                      <a:pt x="2" y="15"/>
                      <a:pt x="1" y="20"/>
                      <a:pt x="1" y="20"/>
                    </a:cubicBezTo>
                    <a:cubicBezTo>
                      <a:pt x="1" y="20"/>
                      <a:pt x="0" y="16"/>
                      <a:pt x="3" y="14"/>
                    </a:cubicBezTo>
                    <a:cubicBezTo>
                      <a:pt x="5" y="12"/>
                      <a:pt x="18" y="4"/>
                      <a:pt x="23" y="1"/>
                    </a:cubicBezTo>
                    <a:cubicBezTo>
                      <a:pt x="25" y="0"/>
                      <a:pt x="26" y="0"/>
                      <a:pt x="26" y="0"/>
                    </a:cubicBezTo>
                    <a:cubicBezTo>
                      <a:pt x="26" y="0"/>
                      <a:pt x="155" y="22"/>
                      <a:pt x="157" y="22"/>
                    </a:cubicBezTo>
                    <a:cubicBezTo>
                      <a:pt x="161" y="23"/>
                      <a:pt x="162" y="23"/>
                      <a:pt x="162" y="23"/>
                    </a:cubicBezTo>
                    <a:close/>
                  </a:path>
                </a:pathLst>
              </a:custGeom>
              <a:solidFill>
                <a:srgbClr val="4F6A8C"/>
              </a:solidFill>
              <a:ln w="9525">
                <a:noFill/>
              </a:ln>
            </p:spPr>
            <p:txBody>
              <a:bodyPr/>
              <a:p>
                <a:endParaRPr lang="zh-CN" altLang="en-US"/>
              </a:p>
            </p:txBody>
          </p:sp>
          <p:sp>
            <p:nvSpPr>
              <p:cNvPr id="22715" name="Freeform 183"/>
              <p:cNvSpPr>
                <a:spLocks noChangeAspect="1"/>
              </p:cNvSpPr>
              <p:nvPr/>
            </p:nvSpPr>
            <p:spPr>
              <a:xfrm>
                <a:off x="1272" y="1496"/>
                <a:ext cx="53" cy="37"/>
              </a:xfrm>
              <a:custGeom>
                <a:avLst/>
                <a:gdLst/>
                <a:ahLst/>
                <a:cxnLst>
                  <a:cxn ang="0">
                    <a:pos x="0" y="4987"/>
                  </a:cxn>
                  <a:cxn ang="0">
                    <a:pos x="8830" y="0"/>
                  </a:cxn>
                  <a:cxn ang="0">
                    <a:pos x="9734" y="1174"/>
                  </a:cxn>
                  <a:cxn ang="0">
                    <a:pos x="1503" y="7006"/>
                  </a:cxn>
                  <a:cxn ang="0">
                    <a:pos x="0" y="4987"/>
                  </a:cxn>
                </a:cxnLst>
                <a:pathLst>
                  <a:path w="33" h="23">
                    <a:moveTo>
                      <a:pt x="0" y="17"/>
                    </a:moveTo>
                    <a:cubicBezTo>
                      <a:pt x="0" y="17"/>
                      <a:pt x="27" y="1"/>
                      <a:pt x="30" y="0"/>
                    </a:cubicBezTo>
                    <a:cubicBezTo>
                      <a:pt x="32" y="1"/>
                      <a:pt x="33" y="2"/>
                      <a:pt x="33" y="4"/>
                    </a:cubicBezTo>
                    <a:cubicBezTo>
                      <a:pt x="5" y="23"/>
                      <a:pt x="5" y="23"/>
                      <a:pt x="5" y="23"/>
                    </a:cubicBezTo>
                    <a:lnTo>
                      <a:pt x="0" y="17"/>
                    </a:lnTo>
                    <a:close/>
                  </a:path>
                </a:pathLst>
              </a:custGeom>
              <a:solidFill>
                <a:srgbClr val="617996"/>
              </a:solidFill>
              <a:ln w="9525">
                <a:noFill/>
              </a:ln>
            </p:spPr>
            <p:txBody>
              <a:bodyPr/>
              <a:p>
                <a:endParaRPr lang="zh-CN" altLang="en-US"/>
              </a:p>
            </p:txBody>
          </p:sp>
          <p:sp>
            <p:nvSpPr>
              <p:cNvPr id="22716" name="Freeform 184"/>
              <p:cNvSpPr>
                <a:spLocks noChangeAspect="1"/>
              </p:cNvSpPr>
              <p:nvPr/>
            </p:nvSpPr>
            <p:spPr>
              <a:xfrm>
                <a:off x="1064" y="1484"/>
                <a:ext cx="219" cy="376"/>
              </a:xfrm>
              <a:custGeom>
                <a:avLst/>
                <a:gdLst/>
                <a:ahLst/>
                <a:cxnLst>
                  <a:cxn ang="0">
                    <a:pos x="34210" y="6068"/>
                  </a:cxn>
                  <a:cxn ang="0">
                    <a:pos x="1327" y="327"/>
                  </a:cxn>
                  <a:cxn ang="0">
                    <a:pos x="0" y="1007"/>
                  </a:cxn>
                  <a:cxn ang="0">
                    <a:pos x="0" y="50294"/>
                  </a:cxn>
                  <a:cxn ang="0">
                    <a:pos x="1327" y="52886"/>
                  </a:cxn>
                  <a:cxn ang="0">
                    <a:pos x="32956" y="59481"/>
                  </a:cxn>
                  <a:cxn ang="0">
                    <a:pos x="34827" y="58180"/>
                  </a:cxn>
                  <a:cxn ang="0">
                    <a:pos x="34827" y="7715"/>
                  </a:cxn>
                  <a:cxn ang="0">
                    <a:pos x="34210" y="6068"/>
                  </a:cxn>
                </a:cxnLst>
                <a:pathLst>
                  <a:path w="138" h="237">
                    <a:moveTo>
                      <a:pt x="134" y="24"/>
                    </a:moveTo>
                    <a:cubicBezTo>
                      <a:pt x="60" y="11"/>
                      <a:pt x="11" y="2"/>
                      <a:pt x="5" y="1"/>
                    </a:cubicBezTo>
                    <a:cubicBezTo>
                      <a:pt x="1" y="0"/>
                      <a:pt x="0" y="4"/>
                      <a:pt x="0" y="4"/>
                    </a:cubicBezTo>
                    <a:cubicBezTo>
                      <a:pt x="0" y="4"/>
                      <a:pt x="0" y="191"/>
                      <a:pt x="0" y="198"/>
                    </a:cubicBezTo>
                    <a:cubicBezTo>
                      <a:pt x="0" y="206"/>
                      <a:pt x="1" y="206"/>
                      <a:pt x="5" y="208"/>
                    </a:cubicBezTo>
                    <a:cubicBezTo>
                      <a:pt x="7" y="208"/>
                      <a:pt x="106" y="229"/>
                      <a:pt x="129" y="234"/>
                    </a:cubicBezTo>
                    <a:cubicBezTo>
                      <a:pt x="138" y="237"/>
                      <a:pt x="137" y="232"/>
                      <a:pt x="137" y="229"/>
                    </a:cubicBezTo>
                    <a:cubicBezTo>
                      <a:pt x="137" y="229"/>
                      <a:pt x="137" y="35"/>
                      <a:pt x="137" y="30"/>
                    </a:cubicBezTo>
                    <a:cubicBezTo>
                      <a:pt x="137" y="27"/>
                      <a:pt x="135" y="25"/>
                      <a:pt x="134" y="24"/>
                    </a:cubicBezTo>
                    <a:close/>
                  </a:path>
                </a:pathLst>
              </a:custGeom>
              <a:solidFill>
                <a:srgbClr val="84A2B9"/>
              </a:solidFill>
              <a:ln w="9525">
                <a:noFill/>
              </a:ln>
            </p:spPr>
            <p:txBody>
              <a:bodyPr/>
              <a:p>
                <a:endParaRPr lang="zh-CN" altLang="en-US"/>
              </a:p>
            </p:txBody>
          </p:sp>
          <p:sp>
            <p:nvSpPr>
              <p:cNvPr id="22717" name="Freeform 185"/>
              <p:cNvSpPr>
                <a:spLocks noChangeAspect="1"/>
              </p:cNvSpPr>
              <p:nvPr/>
            </p:nvSpPr>
            <p:spPr>
              <a:xfrm>
                <a:off x="1071" y="1492"/>
                <a:ext cx="204" cy="359"/>
              </a:xfrm>
              <a:custGeom>
                <a:avLst/>
                <a:gdLst/>
                <a:ahLst/>
                <a:cxnLst>
                  <a:cxn ang="0">
                    <a:pos x="30622" y="5723"/>
                  </a:cxn>
                  <a:cxn ang="0">
                    <a:pos x="1290" y="0"/>
                  </a:cxn>
                  <a:cxn ang="0">
                    <a:pos x="0" y="843"/>
                  </a:cxn>
                  <a:cxn ang="0">
                    <a:pos x="0" y="48824"/>
                  </a:cxn>
                  <a:cxn ang="0">
                    <a:pos x="1290" y="51130"/>
                  </a:cxn>
                  <a:cxn ang="0">
                    <a:pos x="29569" y="57883"/>
                  </a:cxn>
                  <a:cxn ang="0">
                    <a:pos x="31176" y="56285"/>
                  </a:cxn>
                  <a:cxn ang="0">
                    <a:pos x="31176" y="7151"/>
                  </a:cxn>
                  <a:cxn ang="0">
                    <a:pos x="30622" y="5723"/>
                  </a:cxn>
                </a:cxnLst>
                <a:pathLst>
                  <a:path w="129" h="226">
                    <a:moveTo>
                      <a:pt x="125" y="22"/>
                    </a:moveTo>
                    <a:cubicBezTo>
                      <a:pt x="56" y="10"/>
                      <a:pt x="11" y="1"/>
                      <a:pt x="5" y="0"/>
                    </a:cubicBezTo>
                    <a:cubicBezTo>
                      <a:pt x="1" y="0"/>
                      <a:pt x="0" y="3"/>
                      <a:pt x="0" y="3"/>
                    </a:cubicBezTo>
                    <a:cubicBezTo>
                      <a:pt x="0" y="3"/>
                      <a:pt x="0" y="182"/>
                      <a:pt x="0" y="189"/>
                    </a:cubicBezTo>
                    <a:cubicBezTo>
                      <a:pt x="0" y="197"/>
                      <a:pt x="1" y="197"/>
                      <a:pt x="5" y="198"/>
                    </a:cubicBezTo>
                    <a:cubicBezTo>
                      <a:pt x="7" y="199"/>
                      <a:pt x="100" y="219"/>
                      <a:pt x="121" y="224"/>
                    </a:cubicBezTo>
                    <a:cubicBezTo>
                      <a:pt x="129" y="226"/>
                      <a:pt x="127" y="220"/>
                      <a:pt x="128" y="218"/>
                    </a:cubicBezTo>
                    <a:cubicBezTo>
                      <a:pt x="128" y="218"/>
                      <a:pt x="128" y="32"/>
                      <a:pt x="128" y="28"/>
                    </a:cubicBezTo>
                    <a:cubicBezTo>
                      <a:pt x="128" y="25"/>
                      <a:pt x="127" y="23"/>
                      <a:pt x="125" y="22"/>
                    </a:cubicBezTo>
                    <a:close/>
                  </a:path>
                </a:pathLst>
              </a:custGeom>
              <a:solidFill>
                <a:srgbClr val="617996"/>
              </a:solidFill>
              <a:ln w="9525">
                <a:noFill/>
              </a:ln>
            </p:spPr>
            <p:txBody>
              <a:bodyPr/>
              <a:p>
                <a:endParaRPr lang="zh-CN" altLang="en-US"/>
              </a:p>
            </p:txBody>
          </p:sp>
          <p:sp>
            <p:nvSpPr>
              <p:cNvPr id="22718" name="Freeform 186"/>
              <p:cNvSpPr>
                <a:spLocks noChangeAspect="1" noEditPoints="1"/>
              </p:cNvSpPr>
              <p:nvPr/>
            </p:nvSpPr>
            <p:spPr>
              <a:xfrm>
                <a:off x="1071" y="1492"/>
                <a:ext cx="204" cy="357"/>
              </a:xfrm>
              <a:custGeom>
                <a:avLst/>
                <a:gdLst/>
                <a:ahLst/>
                <a:cxnLst>
                  <a:cxn ang="0">
                    <a:pos x="326" y="0"/>
                  </a:cxn>
                  <a:cxn ang="0">
                    <a:pos x="0" y="836"/>
                  </a:cxn>
                  <a:cxn ang="0">
                    <a:pos x="0" y="48117"/>
                  </a:cxn>
                  <a:cxn ang="0">
                    <a:pos x="1290" y="50665"/>
                  </a:cxn>
                  <a:cxn ang="0">
                    <a:pos x="11454" y="52987"/>
                  </a:cxn>
                  <a:cxn ang="0">
                    <a:pos x="29569" y="56922"/>
                  </a:cxn>
                  <a:cxn ang="0">
                    <a:pos x="30807" y="56922"/>
                  </a:cxn>
                  <a:cxn ang="0">
                    <a:pos x="31176" y="55722"/>
                  </a:cxn>
                  <a:cxn ang="0">
                    <a:pos x="31176" y="7067"/>
                  </a:cxn>
                  <a:cxn ang="0">
                    <a:pos x="30622" y="5660"/>
                  </a:cxn>
                  <a:cxn ang="0">
                    <a:pos x="30622" y="5660"/>
                  </a:cxn>
                  <a:cxn ang="0">
                    <a:pos x="1290" y="0"/>
                  </a:cxn>
                  <a:cxn ang="0">
                    <a:pos x="326" y="0"/>
                  </a:cxn>
                  <a:cxn ang="0">
                    <a:pos x="29569" y="56838"/>
                  </a:cxn>
                  <a:cxn ang="0">
                    <a:pos x="11454" y="52590"/>
                  </a:cxn>
                  <a:cxn ang="0">
                    <a:pos x="1290" y="50323"/>
                  </a:cxn>
                  <a:cxn ang="0">
                    <a:pos x="326" y="48117"/>
                  </a:cxn>
                  <a:cxn ang="0">
                    <a:pos x="326" y="836"/>
                  </a:cxn>
                  <a:cxn ang="0">
                    <a:pos x="516" y="332"/>
                  </a:cxn>
                  <a:cxn ang="0">
                    <a:pos x="1290" y="332"/>
                  </a:cxn>
                  <a:cxn ang="0">
                    <a:pos x="30622" y="5745"/>
                  </a:cxn>
                  <a:cxn ang="0">
                    <a:pos x="31098" y="7067"/>
                  </a:cxn>
                  <a:cxn ang="0">
                    <a:pos x="31098" y="55532"/>
                  </a:cxn>
                  <a:cxn ang="0">
                    <a:pos x="30807" y="56838"/>
                  </a:cxn>
                  <a:cxn ang="0">
                    <a:pos x="29569" y="56838"/>
                  </a:cxn>
                </a:cxnLst>
                <a:pathLst>
                  <a:path w="129" h="225">
                    <a:moveTo>
                      <a:pt x="1" y="0"/>
                    </a:moveTo>
                    <a:cubicBezTo>
                      <a:pt x="0" y="1"/>
                      <a:pt x="0" y="3"/>
                      <a:pt x="0" y="3"/>
                    </a:cubicBezTo>
                    <a:cubicBezTo>
                      <a:pt x="0" y="189"/>
                      <a:pt x="0" y="189"/>
                      <a:pt x="0" y="189"/>
                    </a:cubicBezTo>
                    <a:cubicBezTo>
                      <a:pt x="0" y="197"/>
                      <a:pt x="1" y="197"/>
                      <a:pt x="5" y="199"/>
                    </a:cubicBezTo>
                    <a:cubicBezTo>
                      <a:pt x="5" y="199"/>
                      <a:pt x="21" y="202"/>
                      <a:pt x="47" y="208"/>
                    </a:cubicBezTo>
                    <a:cubicBezTo>
                      <a:pt x="121" y="224"/>
                      <a:pt x="121" y="224"/>
                      <a:pt x="121" y="224"/>
                    </a:cubicBezTo>
                    <a:cubicBezTo>
                      <a:pt x="123" y="225"/>
                      <a:pt x="125" y="225"/>
                      <a:pt x="126" y="224"/>
                    </a:cubicBezTo>
                    <a:cubicBezTo>
                      <a:pt x="129" y="222"/>
                      <a:pt x="128" y="219"/>
                      <a:pt x="128" y="219"/>
                    </a:cubicBezTo>
                    <a:cubicBezTo>
                      <a:pt x="128" y="218"/>
                      <a:pt x="128" y="28"/>
                      <a:pt x="128" y="28"/>
                    </a:cubicBezTo>
                    <a:cubicBezTo>
                      <a:pt x="128" y="25"/>
                      <a:pt x="128" y="22"/>
                      <a:pt x="125" y="22"/>
                    </a:cubicBezTo>
                    <a:cubicBezTo>
                      <a:pt x="125" y="22"/>
                      <a:pt x="125" y="22"/>
                      <a:pt x="125" y="22"/>
                    </a:cubicBezTo>
                    <a:cubicBezTo>
                      <a:pt x="5" y="0"/>
                      <a:pt x="5" y="0"/>
                      <a:pt x="5" y="0"/>
                    </a:cubicBezTo>
                    <a:cubicBezTo>
                      <a:pt x="3" y="0"/>
                      <a:pt x="2" y="0"/>
                      <a:pt x="1" y="0"/>
                    </a:cubicBezTo>
                    <a:close/>
                    <a:moveTo>
                      <a:pt x="121" y="223"/>
                    </a:moveTo>
                    <a:cubicBezTo>
                      <a:pt x="121" y="223"/>
                      <a:pt x="47" y="207"/>
                      <a:pt x="47" y="207"/>
                    </a:cubicBezTo>
                    <a:cubicBezTo>
                      <a:pt x="25" y="202"/>
                      <a:pt x="6" y="198"/>
                      <a:pt x="5" y="198"/>
                    </a:cubicBezTo>
                    <a:cubicBezTo>
                      <a:pt x="2" y="197"/>
                      <a:pt x="1" y="196"/>
                      <a:pt x="1" y="189"/>
                    </a:cubicBezTo>
                    <a:cubicBezTo>
                      <a:pt x="1" y="3"/>
                      <a:pt x="1" y="3"/>
                      <a:pt x="1" y="3"/>
                    </a:cubicBezTo>
                    <a:cubicBezTo>
                      <a:pt x="1" y="3"/>
                      <a:pt x="1" y="2"/>
                      <a:pt x="2" y="1"/>
                    </a:cubicBezTo>
                    <a:cubicBezTo>
                      <a:pt x="3" y="1"/>
                      <a:pt x="3" y="1"/>
                      <a:pt x="5" y="1"/>
                    </a:cubicBezTo>
                    <a:cubicBezTo>
                      <a:pt x="125" y="23"/>
                      <a:pt x="125" y="23"/>
                      <a:pt x="125" y="23"/>
                    </a:cubicBezTo>
                    <a:cubicBezTo>
                      <a:pt x="127" y="23"/>
                      <a:pt x="127" y="25"/>
                      <a:pt x="127" y="28"/>
                    </a:cubicBezTo>
                    <a:cubicBezTo>
                      <a:pt x="127" y="218"/>
                      <a:pt x="127" y="218"/>
                      <a:pt x="127" y="218"/>
                    </a:cubicBezTo>
                    <a:cubicBezTo>
                      <a:pt x="127" y="218"/>
                      <a:pt x="128" y="222"/>
                      <a:pt x="126" y="223"/>
                    </a:cubicBezTo>
                    <a:cubicBezTo>
                      <a:pt x="125" y="224"/>
                      <a:pt x="123" y="223"/>
                      <a:pt x="121" y="223"/>
                    </a:cubicBezTo>
                    <a:close/>
                  </a:path>
                </a:pathLst>
              </a:custGeom>
              <a:solidFill>
                <a:srgbClr val="26446C"/>
              </a:solidFill>
              <a:ln w="9525">
                <a:noFill/>
              </a:ln>
            </p:spPr>
            <p:txBody>
              <a:bodyPr/>
              <a:p>
                <a:endParaRPr lang="zh-CN" altLang="en-US"/>
              </a:p>
            </p:txBody>
          </p:sp>
          <p:sp>
            <p:nvSpPr>
              <p:cNvPr id="22719" name="Freeform 187"/>
              <p:cNvSpPr>
                <a:spLocks noChangeAspect="1" noEditPoints="1"/>
              </p:cNvSpPr>
              <p:nvPr/>
            </p:nvSpPr>
            <p:spPr>
              <a:xfrm>
                <a:off x="1087" y="1528"/>
                <a:ext cx="158" cy="297"/>
              </a:xfrm>
              <a:custGeom>
                <a:avLst/>
                <a:gdLst/>
                <a:ahLst/>
                <a:cxnLst>
                  <a:cxn ang="0">
                    <a:pos x="103" y="0"/>
                  </a:cxn>
                  <a:cxn ang="0">
                    <a:pos x="158" y="11"/>
                  </a:cxn>
                  <a:cxn ang="0">
                    <a:pos x="158" y="81"/>
                  </a:cxn>
                  <a:cxn ang="0">
                    <a:pos x="141" y="78"/>
                  </a:cxn>
                  <a:cxn ang="0">
                    <a:pos x="141" y="116"/>
                  </a:cxn>
                  <a:cxn ang="0">
                    <a:pos x="158" y="119"/>
                  </a:cxn>
                  <a:cxn ang="0">
                    <a:pos x="158" y="191"/>
                  </a:cxn>
                  <a:cxn ang="0">
                    <a:pos x="141" y="186"/>
                  </a:cxn>
                  <a:cxn ang="0">
                    <a:pos x="141" y="224"/>
                  </a:cxn>
                  <a:cxn ang="0">
                    <a:pos x="158" y="227"/>
                  </a:cxn>
                  <a:cxn ang="0">
                    <a:pos x="158" y="297"/>
                  </a:cxn>
                  <a:cxn ang="0">
                    <a:pos x="103" y="286"/>
                  </a:cxn>
                  <a:cxn ang="0">
                    <a:pos x="103" y="262"/>
                  </a:cxn>
                  <a:cxn ang="0">
                    <a:pos x="19" y="246"/>
                  </a:cxn>
                  <a:cxn ang="0">
                    <a:pos x="19" y="240"/>
                  </a:cxn>
                  <a:cxn ang="0">
                    <a:pos x="19" y="227"/>
                  </a:cxn>
                  <a:cxn ang="0">
                    <a:pos x="19" y="161"/>
                  </a:cxn>
                  <a:cxn ang="0">
                    <a:pos x="0" y="157"/>
                  </a:cxn>
                  <a:cxn ang="0">
                    <a:pos x="0" y="88"/>
                  </a:cxn>
                  <a:cxn ang="0">
                    <a:pos x="19" y="91"/>
                  </a:cxn>
                  <a:cxn ang="0">
                    <a:pos x="19" y="24"/>
                  </a:cxn>
                  <a:cxn ang="0">
                    <a:pos x="19" y="7"/>
                  </a:cxn>
                  <a:cxn ang="0">
                    <a:pos x="38" y="10"/>
                  </a:cxn>
                  <a:cxn ang="0">
                    <a:pos x="103" y="24"/>
                  </a:cxn>
                  <a:cxn ang="0">
                    <a:pos x="103" y="0"/>
                  </a:cxn>
                  <a:cxn ang="0">
                    <a:pos x="103" y="0"/>
                  </a:cxn>
                  <a:cxn ang="0">
                    <a:pos x="38" y="95"/>
                  </a:cxn>
                  <a:cxn ang="0">
                    <a:pos x="55" y="99"/>
                  </a:cxn>
                  <a:cxn ang="0">
                    <a:pos x="55" y="169"/>
                  </a:cxn>
                  <a:cxn ang="0">
                    <a:pos x="38" y="165"/>
                  </a:cxn>
                  <a:cxn ang="0">
                    <a:pos x="38" y="232"/>
                  </a:cxn>
                  <a:cxn ang="0">
                    <a:pos x="103" y="245"/>
                  </a:cxn>
                  <a:cxn ang="0">
                    <a:pos x="103" y="216"/>
                  </a:cxn>
                  <a:cxn ang="0">
                    <a:pos x="122" y="221"/>
                  </a:cxn>
                  <a:cxn ang="0">
                    <a:pos x="122" y="183"/>
                  </a:cxn>
                  <a:cxn ang="0">
                    <a:pos x="103" y="178"/>
                  </a:cxn>
                  <a:cxn ang="0">
                    <a:pos x="103" y="108"/>
                  </a:cxn>
                  <a:cxn ang="0">
                    <a:pos x="122" y="113"/>
                  </a:cxn>
                  <a:cxn ang="0">
                    <a:pos x="122" y="75"/>
                  </a:cxn>
                  <a:cxn ang="0">
                    <a:pos x="103" y="70"/>
                  </a:cxn>
                  <a:cxn ang="0">
                    <a:pos x="103" y="41"/>
                  </a:cxn>
                  <a:cxn ang="0">
                    <a:pos x="38" y="29"/>
                  </a:cxn>
                  <a:cxn ang="0">
                    <a:pos x="38" y="95"/>
                  </a:cxn>
                  <a:cxn ang="0">
                    <a:pos x="38" y="95"/>
                  </a:cxn>
                </a:cxnLst>
                <a:pathLst>
                  <a:path w="158" h="297">
                    <a:moveTo>
                      <a:pt x="103" y="0"/>
                    </a:moveTo>
                    <a:lnTo>
                      <a:pt x="158" y="11"/>
                    </a:lnTo>
                    <a:lnTo>
                      <a:pt x="158" y="81"/>
                    </a:lnTo>
                    <a:lnTo>
                      <a:pt x="141" y="78"/>
                    </a:lnTo>
                    <a:lnTo>
                      <a:pt x="141" y="116"/>
                    </a:lnTo>
                    <a:lnTo>
                      <a:pt x="158" y="119"/>
                    </a:lnTo>
                    <a:lnTo>
                      <a:pt x="158" y="191"/>
                    </a:lnTo>
                    <a:lnTo>
                      <a:pt x="141" y="186"/>
                    </a:lnTo>
                    <a:lnTo>
                      <a:pt x="141" y="224"/>
                    </a:lnTo>
                    <a:lnTo>
                      <a:pt x="158" y="227"/>
                    </a:lnTo>
                    <a:lnTo>
                      <a:pt x="158" y="297"/>
                    </a:lnTo>
                    <a:lnTo>
                      <a:pt x="103" y="286"/>
                    </a:lnTo>
                    <a:lnTo>
                      <a:pt x="103" y="262"/>
                    </a:lnTo>
                    <a:lnTo>
                      <a:pt x="19" y="246"/>
                    </a:lnTo>
                    <a:lnTo>
                      <a:pt x="19" y="240"/>
                    </a:lnTo>
                    <a:lnTo>
                      <a:pt x="19" y="227"/>
                    </a:lnTo>
                    <a:lnTo>
                      <a:pt x="19" y="161"/>
                    </a:lnTo>
                    <a:lnTo>
                      <a:pt x="0" y="157"/>
                    </a:lnTo>
                    <a:lnTo>
                      <a:pt x="0" y="88"/>
                    </a:lnTo>
                    <a:lnTo>
                      <a:pt x="19" y="91"/>
                    </a:lnTo>
                    <a:lnTo>
                      <a:pt x="19" y="24"/>
                    </a:lnTo>
                    <a:lnTo>
                      <a:pt x="19" y="7"/>
                    </a:lnTo>
                    <a:lnTo>
                      <a:pt x="38" y="10"/>
                    </a:lnTo>
                    <a:lnTo>
                      <a:pt x="103" y="24"/>
                    </a:lnTo>
                    <a:lnTo>
                      <a:pt x="103" y="0"/>
                    </a:lnTo>
                    <a:close/>
                    <a:moveTo>
                      <a:pt x="38" y="95"/>
                    </a:moveTo>
                    <a:lnTo>
                      <a:pt x="55" y="99"/>
                    </a:lnTo>
                    <a:lnTo>
                      <a:pt x="55" y="169"/>
                    </a:lnTo>
                    <a:lnTo>
                      <a:pt x="38" y="165"/>
                    </a:lnTo>
                    <a:lnTo>
                      <a:pt x="38" y="232"/>
                    </a:lnTo>
                    <a:lnTo>
                      <a:pt x="103" y="245"/>
                    </a:lnTo>
                    <a:lnTo>
                      <a:pt x="103" y="216"/>
                    </a:lnTo>
                    <a:lnTo>
                      <a:pt x="122" y="221"/>
                    </a:lnTo>
                    <a:lnTo>
                      <a:pt x="122" y="183"/>
                    </a:lnTo>
                    <a:lnTo>
                      <a:pt x="103" y="178"/>
                    </a:lnTo>
                    <a:lnTo>
                      <a:pt x="103" y="108"/>
                    </a:lnTo>
                    <a:lnTo>
                      <a:pt x="122" y="113"/>
                    </a:lnTo>
                    <a:lnTo>
                      <a:pt x="122" y="75"/>
                    </a:lnTo>
                    <a:lnTo>
                      <a:pt x="103" y="70"/>
                    </a:lnTo>
                    <a:lnTo>
                      <a:pt x="103" y="41"/>
                    </a:lnTo>
                    <a:lnTo>
                      <a:pt x="38" y="29"/>
                    </a:lnTo>
                    <a:lnTo>
                      <a:pt x="38" y="95"/>
                    </a:lnTo>
                    <a:close/>
                  </a:path>
                </a:pathLst>
              </a:custGeom>
              <a:solidFill>
                <a:srgbClr val="26446C"/>
              </a:solidFill>
              <a:ln w="9525">
                <a:noFill/>
              </a:ln>
            </p:spPr>
            <p:txBody>
              <a:bodyPr/>
              <a:p>
                <a:endParaRPr lang="zh-CN" altLang="en-US"/>
              </a:p>
            </p:txBody>
          </p:sp>
          <p:sp>
            <p:nvSpPr>
              <p:cNvPr id="22720" name="Freeform 188"/>
              <p:cNvSpPr>
                <a:spLocks noChangeAspect="1" noEditPoints="1"/>
              </p:cNvSpPr>
              <p:nvPr/>
            </p:nvSpPr>
            <p:spPr>
              <a:xfrm>
                <a:off x="1083" y="1522"/>
                <a:ext cx="159" cy="297"/>
              </a:xfrm>
              <a:custGeom>
                <a:avLst/>
                <a:gdLst/>
                <a:ahLst/>
                <a:cxnLst>
                  <a:cxn ang="0">
                    <a:pos x="104" y="0"/>
                  </a:cxn>
                  <a:cxn ang="0">
                    <a:pos x="159" y="11"/>
                  </a:cxn>
                  <a:cxn ang="0">
                    <a:pos x="159" y="81"/>
                  </a:cxn>
                  <a:cxn ang="0">
                    <a:pos x="142" y="78"/>
                  </a:cxn>
                  <a:cxn ang="0">
                    <a:pos x="142" y="116"/>
                  </a:cxn>
                  <a:cxn ang="0">
                    <a:pos x="159" y="119"/>
                  </a:cxn>
                  <a:cxn ang="0">
                    <a:pos x="159" y="190"/>
                  </a:cxn>
                  <a:cxn ang="0">
                    <a:pos x="142" y="186"/>
                  </a:cxn>
                  <a:cxn ang="0">
                    <a:pos x="142" y="224"/>
                  </a:cxn>
                  <a:cxn ang="0">
                    <a:pos x="159" y="227"/>
                  </a:cxn>
                  <a:cxn ang="0">
                    <a:pos x="159" y="297"/>
                  </a:cxn>
                  <a:cxn ang="0">
                    <a:pos x="104" y="286"/>
                  </a:cxn>
                  <a:cxn ang="0">
                    <a:pos x="104" y="262"/>
                  </a:cxn>
                  <a:cxn ang="0">
                    <a:pos x="20" y="246"/>
                  </a:cxn>
                  <a:cxn ang="0">
                    <a:pos x="20" y="240"/>
                  </a:cxn>
                  <a:cxn ang="0">
                    <a:pos x="20" y="227"/>
                  </a:cxn>
                  <a:cxn ang="0">
                    <a:pos x="20" y="160"/>
                  </a:cxn>
                  <a:cxn ang="0">
                    <a:pos x="0" y="157"/>
                  </a:cxn>
                  <a:cxn ang="0">
                    <a:pos x="0" y="87"/>
                  </a:cxn>
                  <a:cxn ang="0">
                    <a:pos x="20" y="90"/>
                  </a:cxn>
                  <a:cxn ang="0">
                    <a:pos x="20" y="24"/>
                  </a:cxn>
                  <a:cxn ang="0">
                    <a:pos x="20" y="6"/>
                  </a:cxn>
                  <a:cxn ang="0">
                    <a:pos x="39" y="9"/>
                  </a:cxn>
                  <a:cxn ang="0">
                    <a:pos x="104" y="24"/>
                  </a:cxn>
                  <a:cxn ang="0">
                    <a:pos x="104" y="0"/>
                  </a:cxn>
                  <a:cxn ang="0">
                    <a:pos x="104" y="0"/>
                  </a:cxn>
                  <a:cxn ang="0">
                    <a:pos x="39" y="95"/>
                  </a:cxn>
                  <a:cxn ang="0">
                    <a:pos x="56" y="98"/>
                  </a:cxn>
                  <a:cxn ang="0">
                    <a:pos x="56" y="168"/>
                  </a:cxn>
                  <a:cxn ang="0">
                    <a:pos x="39" y="165"/>
                  </a:cxn>
                  <a:cxn ang="0">
                    <a:pos x="39" y="232"/>
                  </a:cxn>
                  <a:cxn ang="0">
                    <a:pos x="104" y="244"/>
                  </a:cxn>
                  <a:cxn ang="0">
                    <a:pos x="104" y="216"/>
                  </a:cxn>
                  <a:cxn ang="0">
                    <a:pos x="123" y="221"/>
                  </a:cxn>
                  <a:cxn ang="0">
                    <a:pos x="123" y="182"/>
                  </a:cxn>
                  <a:cxn ang="0">
                    <a:pos x="104" y="178"/>
                  </a:cxn>
                  <a:cxn ang="0">
                    <a:pos x="104" y="108"/>
                  </a:cxn>
                  <a:cxn ang="0">
                    <a:pos x="123" y="113"/>
                  </a:cxn>
                  <a:cxn ang="0">
                    <a:pos x="123" y="74"/>
                  </a:cxn>
                  <a:cxn ang="0">
                    <a:pos x="104" y="70"/>
                  </a:cxn>
                  <a:cxn ang="0">
                    <a:pos x="104" y="41"/>
                  </a:cxn>
                  <a:cxn ang="0">
                    <a:pos x="39" y="28"/>
                  </a:cxn>
                  <a:cxn ang="0">
                    <a:pos x="39" y="95"/>
                  </a:cxn>
                  <a:cxn ang="0">
                    <a:pos x="39" y="95"/>
                  </a:cxn>
                </a:cxnLst>
                <a:pathLst>
                  <a:path w="159" h="297">
                    <a:moveTo>
                      <a:pt x="104" y="0"/>
                    </a:moveTo>
                    <a:lnTo>
                      <a:pt x="159" y="11"/>
                    </a:lnTo>
                    <a:lnTo>
                      <a:pt x="159" y="81"/>
                    </a:lnTo>
                    <a:lnTo>
                      <a:pt x="142" y="78"/>
                    </a:lnTo>
                    <a:lnTo>
                      <a:pt x="142" y="116"/>
                    </a:lnTo>
                    <a:lnTo>
                      <a:pt x="159" y="119"/>
                    </a:lnTo>
                    <a:lnTo>
                      <a:pt x="159" y="190"/>
                    </a:lnTo>
                    <a:lnTo>
                      <a:pt x="142" y="186"/>
                    </a:lnTo>
                    <a:lnTo>
                      <a:pt x="142" y="224"/>
                    </a:lnTo>
                    <a:lnTo>
                      <a:pt x="159" y="227"/>
                    </a:lnTo>
                    <a:lnTo>
                      <a:pt x="159" y="297"/>
                    </a:lnTo>
                    <a:lnTo>
                      <a:pt x="104" y="286"/>
                    </a:lnTo>
                    <a:lnTo>
                      <a:pt x="104" y="262"/>
                    </a:lnTo>
                    <a:lnTo>
                      <a:pt x="20" y="246"/>
                    </a:lnTo>
                    <a:lnTo>
                      <a:pt x="20" y="240"/>
                    </a:lnTo>
                    <a:lnTo>
                      <a:pt x="20" y="227"/>
                    </a:lnTo>
                    <a:lnTo>
                      <a:pt x="20" y="160"/>
                    </a:lnTo>
                    <a:lnTo>
                      <a:pt x="0" y="157"/>
                    </a:lnTo>
                    <a:lnTo>
                      <a:pt x="0" y="87"/>
                    </a:lnTo>
                    <a:lnTo>
                      <a:pt x="20" y="90"/>
                    </a:lnTo>
                    <a:lnTo>
                      <a:pt x="20" y="24"/>
                    </a:lnTo>
                    <a:lnTo>
                      <a:pt x="20" y="6"/>
                    </a:lnTo>
                    <a:lnTo>
                      <a:pt x="39" y="9"/>
                    </a:lnTo>
                    <a:lnTo>
                      <a:pt x="104" y="24"/>
                    </a:lnTo>
                    <a:lnTo>
                      <a:pt x="104" y="0"/>
                    </a:lnTo>
                    <a:close/>
                    <a:moveTo>
                      <a:pt x="39" y="95"/>
                    </a:moveTo>
                    <a:lnTo>
                      <a:pt x="56" y="98"/>
                    </a:lnTo>
                    <a:lnTo>
                      <a:pt x="56" y="168"/>
                    </a:lnTo>
                    <a:lnTo>
                      <a:pt x="39" y="165"/>
                    </a:lnTo>
                    <a:lnTo>
                      <a:pt x="39" y="232"/>
                    </a:lnTo>
                    <a:lnTo>
                      <a:pt x="104" y="244"/>
                    </a:lnTo>
                    <a:lnTo>
                      <a:pt x="104" y="216"/>
                    </a:lnTo>
                    <a:lnTo>
                      <a:pt x="123" y="221"/>
                    </a:lnTo>
                    <a:lnTo>
                      <a:pt x="123" y="182"/>
                    </a:lnTo>
                    <a:lnTo>
                      <a:pt x="104" y="178"/>
                    </a:lnTo>
                    <a:lnTo>
                      <a:pt x="104" y="108"/>
                    </a:lnTo>
                    <a:lnTo>
                      <a:pt x="123" y="113"/>
                    </a:lnTo>
                    <a:lnTo>
                      <a:pt x="123" y="74"/>
                    </a:lnTo>
                    <a:lnTo>
                      <a:pt x="104" y="70"/>
                    </a:lnTo>
                    <a:lnTo>
                      <a:pt x="104" y="41"/>
                    </a:lnTo>
                    <a:lnTo>
                      <a:pt x="39" y="28"/>
                    </a:lnTo>
                    <a:lnTo>
                      <a:pt x="39" y="95"/>
                    </a:lnTo>
                    <a:close/>
                  </a:path>
                </a:pathLst>
              </a:custGeom>
              <a:solidFill>
                <a:srgbClr val="FFFFFF"/>
              </a:solidFill>
              <a:ln w="9525">
                <a:noFill/>
              </a:ln>
            </p:spPr>
            <p:txBody>
              <a:bodyPr/>
              <a:p>
                <a:endParaRPr lang="zh-CN" altLang="en-US"/>
              </a:p>
            </p:txBody>
          </p:sp>
        </p:grpSp>
        <p:sp>
          <p:nvSpPr>
            <p:cNvPr id="22721" name="Rectangle 189"/>
            <p:cNvSpPr>
              <a:spLocks noChangeAspect="1"/>
            </p:cNvSpPr>
            <p:nvPr/>
          </p:nvSpPr>
          <p:spPr>
            <a:xfrm>
              <a:off x="3527425" y="3457575"/>
              <a:ext cx="787400" cy="136525"/>
            </a:xfrm>
            <a:prstGeom prst="rect">
              <a:avLst/>
            </a:prstGeom>
            <a:noFill/>
            <a:ln w="9525">
              <a:noFill/>
            </a:ln>
          </p:spPr>
          <p:txBody>
            <a:bodyPr lIns="0" tIns="0" rIns="0" bIns="0" anchor="t" anchorCtr="0">
              <a:spAutoFit/>
            </a:bodyPr>
            <a:p>
              <a:pPr defTabSz="1066800"/>
              <a:r>
                <a:rPr lang="zh-CN" altLang="en-US" sz="900" dirty="0">
                  <a:solidFill>
                    <a:srgbClr val="990000"/>
                  </a:solidFill>
                  <a:latin typeface="微软雅黑" panose="020B0503020204020204" pitchFamily="34" charset="-122"/>
                  <a:ea typeface="微软雅黑" panose="020B0503020204020204" pitchFamily="34" charset="-122"/>
                </a:rPr>
                <a:t>无线网关</a:t>
              </a:r>
              <a:endParaRPr lang="zh-CN" altLang="en-US" sz="900" dirty="0">
                <a:solidFill>
                  <a:srgbClr val="990000"/>
                </a:solidFill>
                <a:latin typeface="微软雅黑" panose="020B0503020204020204" pitchFamily="34" charset="-122"/>
                <a:ea typeface="微软雅黑" panose="020B0503020204020204" pitchFamily="34" charset="-122"/>
              </a:endParaRPr>
            </a:p>
          </p:txBody>
        </p:sp>
        <p:pic>
          <p:nvPicPr>
            <p:cNvPr id="22722" name="Picture 190" descr="图片380"/>
            <p:cNvPicPr>
              <a:picLocks noChangeAspect="1"/>
            </p:cNvPicPr>
            <p:nvPr/>
          </p:nvPicPr>
          <p:blipFill>
            <a:blip r:embed="rId6"/>
            <a:stretch>
              <a:fillRect/>
            </a:stretch>
          </p:blipFill>
          <p:spPr>
            <a:xfrm>
              <a:off x="4252913" y="3452812"/>
              <a:ext cx="369887" cy="428625"/>
            </a:xfrm>
            <a:prstGeom prst="rect">
              <a:avLst/>
            </a:prstGeom>
            <a:noFill/>
            <a:ln w="9525">
              <a:noFill/>
            </a:ln>
          </p:spPr>
        </p:pic>
        <p:sp>
          <p:nvSpPr>
            <p:cNvPr id="22723" name="Rectangle 191"/>
            <p:cNvSpPr>
              <a:spLocks noChangeAspect="1"/>
            </p:cNvSpPr>
            <p:nvPr/>
          </p:nvSpPr>
          <p:spPr>
            <a:xfrm>
              <a:off x="4678363" y="3538537"/>
              <a:ext cx="614362" cy="136525"/>
            </a:xfrm>
            <a:prstGeom prst="rect">
              <a:avLst/>
            </a:prstGeom>
            <a:noFill/>
            <a:ln w="9525">
              <a:noFill/>
            </a:ln>
          </p:spPr>
          <p:txBody>
            <a:bodyPr lIns="0" tIns="0" rIns="0" bIns="0" anchor="t" anchorCtr="0">
              <a:spAutoFit/>
            </a:bodyPr>
            <a:p>
              <a:pPr defTabSz="1066800"/>
              <a:r>
                <a:rPr lang="zh-CN" altLang="en-US" sz="900" dirty="0">
                  <a:solidFill>
                    <a:srgbClr val="990000"/>
                  </a:solidFill>
                  <a:latin typeface="Arial" panose="020B0604020202020204" pitchFamily="34" charset="0"/>
                  <a:ea typeface="微软雅黑" panose="020B0503020204020204" pitchFamily="34" charset="-122"/>
                </a:rPr>
                <a:t>业务网关</a:t>
              </a:r>
              <a:endParaRPr lang="zh-CN" altLang="en-US" sz="900" dirty="0">
                <a:solidFill>
                  <a:srgbClr val="990000"/>
                </a:solidFill>
                <a:latin typeface="Arial" panose="020B0604020202020204" pitchFamily="34" charset="0"/>
                <a:ea typeface="微软雅黑" panose="020B0503020204020204" pitchFamily="34" charset="-122"/>
              </a:endParaRPr>
            </a:p>
          </p:txBody>
        </p:sp>
        <p:grpSp>
          <p:nvGrpSpPr>
            <p:cNvPr id="22724" name="Group 192"/>
            <p:cNvGrpSpPr/>
            <p:nvPr/>
          </p:nvGrpSpPr>
          <p:grpSpPr>
            <a:xfrm>
              <a:off x="1506538" y="5683250"/>
              <a:ext cx="715962" cy="835025"/>
              <a:chOff x="657" y="2985"/>
              <a:chExt cx="499" cy="527"/>
            </a:xfrm>
          </p:grpSpPr>
          <p:sp>
            <p:nvSpPr>
              <p:cNvPr id="22725" name="Text Box 193"/>
              <p:cNvSpPr txBox="1"/>
              <p:nvPr/>
            </p:nvSpPr>
            <p:spPr>
              <a:xfrm>
                <a:off x="732" y="3339"/>
                <a:ext cx="341" cy="173"/>
              </a:xfrm>
              <a:prstGeom prst="rect">
                <a:avLst/>
              </a:prstGeom>
              <a:noFill/>
              <a:ln w="9525">
                <a:noFill/>
              </a:ln>
            </p:spPr>
            <p:txBody>
              <a:bodyPr wrap="none" lIns="91281" tIns="45640" rIns="91281" bIns="45640" anchor="t" anchorCtr="0">
                <a:spAutoFit/>
              </a:bodyPr>
              <a:p>
                <a:pPr algn="ctr" eaLnBrk="0" hangingPunct="0"/>
                <a:r>
                  <a:rPr lang="zh-CN" altLang="en-US" sz="1200" dirty="0">
                    <a:solidFill>
                      <a:schemeClr val="tx2"/>
                    </a:solidFill>
                    <a:latin typeface="微软雅黑" panose="020B0503020204020204" pitchFamily="34" charset="-122"/>
                    <a:ea typeface="微软雅黑" panose="020B0503020204020204" pitchFamily="34" charset="-122"/>
                  </a:rPr>
                  <a:t>业主</a:t>
                </a:r>
                <a:endParaRPr lang="zh-CN" altLang="en-US" sz="1200" dirty="0">
                  <a:solidFill>
                    <a:schemeClr val="tx2"/>
                  </a:solidFill>
                  <a:latin typeface="微软雅黑" panose="020B0503020204020204" pitchFamily="34" charset="-122"/>
                  <a:ea typeface="微软雅黑" panose="020B0503020204020204" pitchFamily="34" charset="-122"/>
                </a:endParaRPr>
              </a:p>
            </p:txBody>
          </p:sp>
          <p:sp>
            <p:nvSpPr>
              <p:cNvPr id="22726" name="Freeform 194"/>
              <p:cNvSpPr>
                <a:spLocks noChangeAspect="1"/>
              </p:cNvSpPr>
              <p:nvPr/>
            </p:nvSpPr>
            <p:spPr>
              <a:xfrm>
                <a:off x="1045" y="3011"/>
                <a:ext cx="111" cy="292"/>
              </a:xfrm>
              <a:custGeom>
                <a:avLst/>
                <a:gdLst/>
                <a:ahLst/>
                <a:cxnLst>
                  <a:cxn ang="0">
                    <a:pos x="237" y="0"/>
                  </a:cxn>
                  <a:cxn ang="0">
                    <a:pos x="254" y="43"/>
                  </a:cxn>
                  <a:cxn ang="0">
                    <a:pos x="246" y="80"/>
                  </a:cxn>
                  <a:cxn ang="0">
                    <a:pos x="154" y="654"/>
                  </a:cxn>
                  <a:cxn ang="0">
                    <a:pos x="134" y="715"/>
                  </a:cxn>
                  <a:cxn ang="0">
                    <a:pos x="93" y="763"/>
                  </a:cxn>
                  <a:cxn ang="0">
                    <a:pos x="0" y="781"/>
                  </a:cxn>
                </a:cxnLst>
                <a:pathLst>
                  <a:path w="103" h="267">
                    <a:moveTo>
                      <a:pt x="96" y="0"/>
                    </a:moveTo>
                    <a:cubicBezTo>
                      <a:pt x="96" y="0"/>
                      <a:pt x="101" y="4"/>
                      <a:pt x="102" y="15"/>
                    </a:cubicBezTo>
                    <a:cubicBezTo>
                      <a:pt x="103" y="22"/>
                      <a:pt x="101" y="27"/>
                      <a:pt x="101" y="27"/>
                    </a:cubicBezTo>
                    <a:cubicBezTo>
                      <a:pt x="62" y="223"/>
                      <a:pt x="62" y="223"/>
                      <a:pt x="62" y="223"/>
                    </a:cubicBezTo>
                    <a:cubicBezTo>
                      <a:pt x="62" y="223"/>
                      <a:pt x="58" y="238"/>
                      <a:pt x="54" y="244"/>
                    </a:cubicBezTo>
                    <a:cubicBezTo>
                      <a:pt x="50" y="249"/>
                      <a:pt x="45" y="255"/>
                      <a:pt x="38" y="260"/>
                    </a:cubicBezTo>
                    <a:cubicBezTo>
                      <a:pt x="30" y="265"/>
                      <a:pt x="9" y="267"/>
                      <a:pt x="0" y="266"/>
                    </a:cubicBezTo>
                  </a:path>
                </a:pathLst>
              </a:custGeom>
              <a:solidFill>
                <a:srgbClr val="8BA6BD"/>
              </a:solidFill>
              <a:ln w="9525">
                <a:noFill/>
              </a:ln>
            </p:spPr>
            <p:txBody>
              <a:bodyPr/>
              <a:p>
                <a:endParaRPr lang="zh-CN" altLang="en-US"/>
              </a:p>
            </p:txBody>
          </p:sp>
          <p:sp>
            <p:nvSpPr>
              <p:cNvPr id="22727" name="Freeform 195"/>
              <p:cNvSpPr>
                <a:spLocks noChangeAspect="1"/>
              </p:cNvSpPr>
              <p:nvPr/>
            </p:nvSpPr>
            <p:spPr>
              <a:xfrm>
                <a:off x="969" y="3003"/>
                <a:ext cx="185" cy="300"/>
              </a:xfrm>
              <a:custGeom>
                <a:avLst/>
                <a:gdLst/>
                <a:ahLst/>
                <a:cxnLst>
                  <a:cxn ang="0">
                    <a:pos x="412" y="0"/>
                  </a:cxn>
                  <a:cxn ang="0">
                    <a:pos x="438" y="56"/>
                  </a:cxn>
                  <a:cxn ang="0">
                    <a:pos x="428" y="166"/>
                  </a:cxn>
                  <a:cxn ang="0">
                    <a:pos x="344" y="623"/>
                  </a:cxn>
                  <a:cxn ang="0">
                    <a:pos x="325" y="696"/>
                  </a:cxn>
                  <a:cxn ang="0">
                    <a:pos x="213" y="811"/>
                  </a:cxn>
                  <a:cxn ang="0">
                    <a:pos x="0" y="751"/>
                  </a:cxn>
                </a:cxnLst>
                <a:pathLst>
                  <a:path w="171" h="274">
                    <a:moveTo>
                      <a:pt x="160" y="0"/>
                    </a:moveTo>
                    <a:cubicBezTo>
                      <a:pt x="160" y="0"/>
                      <a:pt x="170" y="5"/>
                      <a:pt x="171" y="19"/>
                    </a:cubicBezTo>
                    <a:cubicBezTo>
                      <a:pt x="171" y="32"/>
                      <a:pt x="165" y="57"/>
                      <a:pt x="165" y="57"/>
                    </a:cubicBezTo>
                    <a:cubicBezTo>
                      <a:pt x="133" y="210"/>
                      <a:pt x="133" y="210"/>
                      <a:pt x="133" y="210"/>
                    </a:cubicBezTo>
                    <a:cubicBezTo>
                      <a:pt x="127" y="236"/>
                      <a:pt x="127" y="236"/>
                      <a:pt x="127" y="236"/>
                    </a:cubicBezTo>
                    <a:cubicBezTo>
                      <a:pt x="127" y="236"/>
                      <a:pt x="121" y="270"/>
                      <a:pt x="82" y="273"/>
                    </a:cubicBezTo>
                    <a:cubicBezTo>
                      <a:pt x="42" y="274"/>
                      <a:pt x="6" y="263"/>
                      <a:pt x="0" y="253"/>
                    </a:cubicBezTo>
                  </a:path>
                </a:pathLst>
              </a:custGeom>
              <a:solidFill>
                <a:srgbClr val="0B3C68"/>
              </a:solidFill>
              <a:ln w="9525">
                <a:noFill/>
              </a:ln>
            </p:spPr>
            <p:txBody>
              <a:bodyPr/>
              <a:p>
                <a:endParaRPr lang="zh-CN" altLang="en-US"/>
              </a:p>
            </p:txBody>
          </p:sp>
          <p:sp>
            <p:nvSpPr>
              <p:cNvPr id="22728" name="Freeform 196"/>
              <p:cNvSpPr>
                <a:spLocks noChangeAspect="1"/>
              </p:cNvSpPr>
              <p:nvPr/>
            </p:nvSpPr>
            <p:spPr>
              <a:xfrm>
                <a:off x="1126" y="3076"/>
                <a:ext cx="14" cy="37"/>
              </a:xfrm>
              <a:custGeom>
                <a:avLst/>
                <a:gdLst/>
                <a:ahLst/>
                <a:cxnLst>
                  <a:cxn ang="0">
                    <a:pos x="22" y="0"/>
                  </a:cxn>
                  <a:cxn ang="0">
                    <a:pos x="28" y="41"/>
                  </a:cxn>
                  <a:cxn ang="0">
                    <a:pos x="20" y="94"/>
                  </a:cxn>
                  <a:cxn ang="0">
                    <a:pos x="2" y="83"/>
                  </a:cxn>
                  <a:cxn ang="0">
                    <a:pos x="22" y="0"/>
                  </a:cxn>
                </a:cxnLst>
                <a:pathLst>
                  <a:path w="13" h="34">
                    <a:moveTo>
                      <a:pt x="9" y="0"/>
                    </a:moveTo>
                    <a:cubicBezTo>
                      <a:pt x="9" y="0"/>
                      <a:pt x="13" y="4"/>
                      <a:pt x="12" y="15"/>
                    </a:cubicBezTo>
                    <a:cubicBezTo>
                      <a:pt x="10" y="26"/>
                      <a:pt x="8" y="34"/>
                      <a:pt x="8" y="34"/>
                    </a:cubicBezTo>
                    <a:cubicBezTo>
                      <a:pt x="8" y="34"/>
                      <a:pt x="5" y="31"/>
                      <a:pt x="2" y="30"/>
                    </a:cubicBezTo>
                    <a:cubicBezTo>
                      <a:pt x="0" y="28"/>
                      <a:pt x="9" y="0"/>
                      <a:pt x="9" y="0"/>
                    </a:cubicBezTo>
                    <a:close/>
                  </a:path>
                </a:pathLst>
              </a:custGeom>
              <a:solidFill>
                <a:srgbClr val="8BA6BD"/>
              </a:solidFill>
              <a:ln w="9525">
                <a:noFill/>
              </a:ln>
            </p:spPr>
            <p:txBody>
              <a:bodyPr/>
              <a:p>
                <a:endParaRPr lang="zh-CN" altLang="en-US"/>
              </a:p>
            </p:txBody>
          </p:sp>
          <p:sp>
            <p:nvSpPr>
              <p:cNvPr id="22729" name="Freeform 197"/>
              <p:cNvSpPr>
                <a:spLocks noChangeAspect="1"/>
              </p:cNvSpPr>
              <p:nvPr/>
            </p:nvSpPr>
            <p:spPr>
              <a:xfrm>
                <a:off x="1115" y="3115"/>
                <a:ext cx="18" cy="35"/>
              </a:xfrm>
              <a:custGeom>
                <a:avLst/>
                <a:gdLst/>
                <a:ahLst/>
                <a:cxnLst>
                  <a:cxn ang="0">
                    <a:pos x="24" y="0"/>
                  </a:cxn>
                  <a:cxn ang="0">
                    <a:pos x="32" y="4"/>
                  </a:cxn>
                  <a:cxn ang="0">
                    <a:pos x="25" y="62"/>
                  </a:cxn>
                  <a:cxn ang="0">
                    <a:pos x="6" y="87"/>
                  </a:cxn>
                  <a:cxn ang="0">
                    <a:pos x="7" y="40"/>
                  </a:cxn>
                  <a:cxn ang="0">
                    <a:pos x="24" y="0"/>
                  </a:cxn>
                </a:cxnLst>
                <a:pathLst>
                  <a:path w="17" h="32">
                    <a:moveTo>
                      <a:pt x="12" y="0"/>
                    </a:moveTo>
                    <a:cubicBezTo>
                      <a:pt x="12" y="0"/>
                      <a:pt x="15" y="1"/>
                      <a:pt x="17" y="4"/>
                    </a:cubicBezTo>
                    <a:cubicBezTo>
                      <a:pt x="17" y="6"/>
                      <a:pt x="13" y="22"/>
                      <a:pt x="13" y="22"/>
                    </a:cubicBezTo>
                    <a:cubicBezTo>
                      <a:pt x="13" y="22"/>
                      <a:pt x="11" y="32"/>
                      <a:pt x="6" y="30"/>
                    </a:cubicBezTo>
                    <a:cubicBezTo>
                      <a:pt x="0" y="28"/>
                      <a:pt x="7" y="14"/>
                      <a:pt x="7" y="14"/>
                    </a:cubicBezTo>
                    <a:lnTo>
                      <a:pt x="12" y="0"/>
                    </a:lnTo>
                    <a:close/>
                  </a:path>
                </a:pathLst>
              </a:custGeom>
              <a:solidFill>
                <a:srgbClr val="8BA6BD"/>
              </a:solidFill>
              <a:ln w="9525">
                <a:noFill/>
              </a:ln>
            </p:spPr>
            <p:txBody>
              <a:bodyPr/>
              <a:p>
                <a:endParaRPr lang="zh-CN" altLang="en-US"/>
              </a:p>
            </p:txBody>
          </p:sp>
          <p:sp>
            <p:nvSpPr>
              <p:cNvPr id="22730" name="Freeform 198"/>
              <p:cNvSpPr>
                <a:spLocks noChangeAspect="1"/>
              </p:cNvSpPr>
              <p:nvPr/>
            </p:nvSpPr>
            <p:spPr>
              <a:xfrm>
                <a:off x="1028" y="2986"/>
                <a:ext cx="119" cy="312"/>
              </a:xfrm>
              <a:custGeom>
                <a:avLst/>
                <a:gdLst/>
                <a:ahLst/>
                <a:cxnLst>
                  <a:cxn ang="0">
                    <a:pos x="199" y="3"/>
                  </a:cxn>
                  <a:cxn ang="0">
                    <a:pos x="313" y="82"/>
                  </a:cxn>
                  <a:cxn ang="0">
                    <a:pos x="310" y="119"/>
                  </a:cxn>
                  <a:cxn ang="0">
                    <a:pos x="188" y="686"/>
                  </a:cxn>
                  <a:cxn ang="0">
                    <a:pos x="158" y="754"/>
                  </a:cxn>
                  <a:cxn ang="0">
                    <a:pos x="0" y="803"/>
                  </a:cxn>
                  <a:cxn ang="0">
                    <a:pos x="145" y="712"/>
                  </a:cxn>
                  <a:cxn ang="0">
                    <a:pos x="241" y="291"/>
                  </a:cxn>
                  <a:cxn ang="0">
                    <a:pos x="287" y="87"/>
                  </a:cxn>
                  <a:cxn ang="0">
                    <a:pos x="199" y="3"/>
                  </a:cxn>
                </a:cxnLst>
                <a:pathLst>
                  <a:path w="109" h="286">
                    <a:moveTo>
                      <a:pt x="69" y="3"/>
                    </a:moveTo>
                    <a:cubicBezTo>
                      <a:pt x="69" y="3"/>
                      <a:pt x="109" y="0"/>
                      <a:pt x="109" y="29"/>
                    </a:cubicBezTo>
                    <a:cubicBezTo>
                      <a:pt x="109" y="29"/>
                      <a:pt x="109" y="37"/>
                      <a:pt x="108" y="42"/>
                    </a:cubicBezTo>
                    <a:cubicBezTo>
                      <a:pt x="66" y="242"/>
                      <a:pt x="66" y="242"/>
                      <a:pt x="66" y="242"/>
                    </a:cubicBezTo>
                    <a:cubicBezTo>
                      <a:pt x="66" y="242"/>
                      <a:pt x="61" y="259"/>
                      <a:pt x="55" y="266"/>
                    </a:cubicBezTo>
                    <a:cubicBezTo>
                      <a:pt x="49" y="273"/>
                      <a:pt x="37" y="286"/>
                      <a:pt x="0" y="283"/>
                    </a:cubicBezTo>
                    <a:cubicBezTo>
                      <a:pt x="0" y="283"/>
                      <a:pt x="33" y="283"/>
                      <a:pt x="50" y="251"/>
                    </a:cubicBezTo>
                    <a:cubicBezTo>
                      <a:pt x="62" y="213"/>
                      <a:pt x="84" y="104"/>
                      <a:pt x="84" y="104"/>
                    </a:cubicBezTo>
                    <a:cubicBezTo>
                      <a:pt x="100" y="30"/>
                      <a:pt x="100" y="30"/>
                      <a:pt x="100" y="30"/>
                    </a:cubicBezTo>
                    <a:lnTo>
                      <a:pt x="69" y="3"/>
                    </a:lnTo>
                    <a:close/>
                  </a:path>
                </a:pathLst>
              </a:custGeom>
              <a:solidFill>
                <a:srgbClr val="8BA6BD"/>
              </a:solidFill>
              <a:ln w="9525">
                <a:noFill/>
              </a:ln>
            </p:spPr>
            <p:txBody>
              <a:bodyPr/>
              <a:p>
                <a:endParaRPr lang="zh-CN" altLang="en-US"/>
              </a:p>
            </p:txBody>
          </p:sp>
          <p:sp>
            <p:nvSpPr>
              <p:cNvPr id="22731" name="Freeform 199"/>
              <p:cNvSpPr>
                <a:spLocks noChangeAspect="1"/>
              </p:cNvSpPr>
              <p:nvPr/>
            </p:nvSpPr>
            <p:spPr>
              <a:xfrm>
                <a:off x="1147" y="3014"/>
                <a:ext cx="6" cy="9"/>
              </a:xfrm>
              <a:custGeom>
                <a:avLst/>
                <a:gdLst/>
                <a:ahLst/>
                <a:cxnLst>
                  <a:cxn ang="0">
                    <a:pos x="0" y="1"/>
                  </a:cxn>
                  <a:cxn ang="0">
                    <a:pos x="0" y="19"/>
                  </a:cxn>
                  <a:cxn ang="0">
                    <a:pos x="29" y="30"/>
                  </a:cxn>
                  <a:cxn ang="0">
                    <a:pos x="29" y="3"/>
                  </a:cxn>
                  <a:cxn ang="0">
                    <a:pos x="0" y="1"/>
                  </a:cxn>
                </a:cxnLst>
                <a:pathLst>
                  <a:path w="5" h="8">
                    <a:moveTo>
                      <a:pt x="0" y="1"/>
                    </a:moveTo>
                    <a:cubicBezTo>
                      <a:pt x="0" y="1"/>
                      <a:pt x="0" y="3"/>
                      <a:pt x="0" y="4"/>
                    </a:cubicBezTo>
                    <a:cubicBezTo>
                      <a:pt x="1" y="5"/>
                      <a:pt x="2" y="8"/>
                      <a:pt x="3" y="8"/>
                    </a:cubicBezTo>
                    <a:cubicBezTo>
                      <a:pt x="4" y="8"/>
                      <a:pt x="5" y="5"/>
                      <a:pt x="3" y="3"/>
                    </a:cubicBezTo>
                    <a:cubicBezTo>
                      <a:pt x="1" y="0"/>
                      <a:pt x="0" y="0"/>
                      <a:pt x="0" y="1"/>
                    </a:cubicBezTo>
                    <a:close/>
                  </a:path>
                </a:pathLst>
              </a:custGeom>
              <a:solidFill>
                <a:srgbClr val="8BA6BD"/>
              </a:solidFill>
              <a:ln w="9525">
                <a:noFill/>
              </a:ln>
            </p:spPr>
            <p:txBody>
              <a:bodyPr/>
              <a:p>
                <a:endParaRPr lang="zh-CN" altLang="en-US"/>
              </a:p>
            </p:txBody>
          </p:sp>
          <p:sp>
            <p:nvSpPr>
              <p:cNvPr id="22732" name="Freeform 200"/>
              <p:cNvSpPr>
                <a:spLocks noChangeAspect="1"/>
              </p:cNvSpPr>
              <p:nvPr/>
            </p:nvSpPr>
            <p:spPr>
              <a:xfrm>
                <a:off x="1148" y="3017"/>
                <a:ext cx="5" cy="6"/>
              </a:xfrm>
              <a:custGeom>
                <a:avLst/>
                <a:gdLst/>
                <a:ahLst/>
                <a:cxnLst>
                  <a:cxn ang="0">
                    <a:pos x="1" y="1"/>
                  </a:cxn>
                  <a:cxn ang="0">
                    <a:pos x="1" y="29"/>
                  </a:cxn>
                  <a:cxn ang="0">
                    <a:pos x="40" y="42"/>
                  </a:cxn>
                  <a:cxn ang="0">
                    <a:pos x="32" y="2"/>
                  </a:cxn>
                  <a:cxn ang="0">
                    <a:pos x="1" y="1"/>
                  </a:cxn>
                </a:cxnLst>
                <a:pathLst>
                  <a:path w="4" h="5">
                    <a:moveTo>
                      <a:pt x="1" y="1"/>
                    </a:moveTo>
                    <a:cubicBezTo>
                      <a:pt x="1" y="1"/>
                      <a:pt x="0" y="2"/>
                      <a:pt x="1" y="3"/>
                    </a:cubicBezTo>
                    <a:cubicBezTo>
                      <a:pt x="1" y="3"/>
                      <a:pt x="2" y="5"/>
                      <a:pt x="3" y="5"/>
                    </a:cubicBezTo>
                    <a:cubicBezTo>
                      <a:pt x="3" y="5"/>
                      <a:pt x="4" y="3"/>
                      <a:pt x="2" y="2"/>
                    </a:cubicBezTo>
                    <a:cubicBezTo>
                      <a:pt x="1" y="0"/>
                      <a:pt x="1" y="0"/>
                      <a:pt x="1" y="1"/>
                    </a:cubicBezTo>
                    <a:close/>
                  </a:path>
                </a:pathLst>
              </a:custGeom>
              <a:solidFill>
                <a:srgbClr val="456488"/>
              </a:solidFill>
              <a:ln w="9525">
                <a:noFill/>
              </a:ln>
            </p:spPr>
            <p:txBody>
              <a:bodyPr/>
              <a:p>
                <a:endParaRPr lang="zh-CN" altLang="en-US"/>
              </a:p>
            </p:txBody>
          </p:sp>
          <p:sp>
            <p:nvSpPr>
              <p:cNvPr id="22733" name="Freeform 201"/>
              <p:cNvSpPr>
                <a:spLocks noChangeAspect="1"/>
              </p:cNvSpPr>
              <p:nvPr/>
            </p:nvSpPr>
            <p:spPr>
              <a:xfrm>
                <a:off x="1142" y="3048"/>
                <a:ext cx="6" cy="6"/>
              </a:xfrm>
              <a:custGeom>
                <a:avLst/>
                <a:gdLst/>
                <a:ahLst/>
                <a:cxnLst>
                  <a:cxn ang="0">
                    <a:pos x="6" y="5"/>
                  </a:cxn>
                  <a:cxn ang="0">
                    <a:pos x="4" y="5"/>
                  </a:cxn>
                  <a:cxn ang="0">
                    <a:pos x="1" y="2"/>
                  </a:cxn>
                  <a:cxn ang="0">
                    <a:pos x="1" y="1"/>
                  </a:cxn>
                  <a:cxn ang="0">
                    <a:pos x="3" y="1"/>
                  </a:cxn>
                  <a:cxn ang="0">
                    <a:pos x="6" y="3"/>
                  </a:cxn>
                  <a:cxn ang="0">
                    <a:pos x="6" y="5"/>
                  </a:cxn>
                </a:cxnLst>
                <a:pathLst>
                  <a:path w="6" h="6">
                    <a:moveTo>
                      <a:pt x="6" y="5"/>
                    </a:moveTo>
                    <a:cubicBezTo>
                      <a:pt x="5" y="6"/>
                      <a:pt x="5" y="6"/>
                      <a:pt x="4" y="5"/>
                    </a:cubicBezTo>
                    <a:cubicBezTo>
                      <a:pt x="1" y="2"/>
                      <a:pt x="1" y="2"/>
                      <a:pt x="1" y="2"/>
                    </a:cubicBezTo>
                    <a:cubicBezTo>
                      <a:pt x="1" y="2"/>
                      <a:pt x="0" y="1"/>
                      <a:pt x="1" y="1"/>
                    </a:cubicBezTo>
                    <a:cubicBezTo>
                      <a:pt x="1" y="0"/>
                      <a:pt x="2" y="0"/>
                      <a:pt x="3" y="1"/>
                    </a:cubicBezTo>
                    <a:cubicBezTo>
                      <a:pt x="6" y="3"/>
                      <a:pt x="6" y="3"/>
                      <a:pt x="6" y="3"/>
                    </a:cubicBezTo>
                    <a:cubicBezTo>
                      <a:pt x="6" y="4"/>
                      <a:pt x="6" y="5"/>
                      <a:pt x="6" y="5"/>
                    </a:cubicBezTo>
                    <a:close/>
                  </a:path>
                </a:pathLst>
              </a:custGeom>
              <a:solidFill>
                <a:srgbClr val="8BA6BD"/>
              </a:solidFill>
              <a:ln w="9525">
                <a:noFill/>
              </a:ln>
            </p:spPr>
            <p:txBody>
              <a:bodyPr/>
              <a:p>
                <a:endParaRPr lang="zh-CN" altLang="en-US"/>
              </a:p>
            </p:txBody>
          </p:sp>
          <p:sp>
            <p:nvSpPr>
              <p:cNvPr id="22734" name="Freeform 202"/>
              <p:cNvSpPr>
                <a:spLocks noChangeAspect="1"/>
              </p:cNvSpPr>
              <p:nvPr/>
            </p:nvSpPr>
            <p:spPr>
              <a:xfrm>
                <a:off x="1146" y="3050"/>
                <a:ext cx="2" cy="3"/>
              </a:xfrm>
              <a:custGeom>
                <a:avLst/>
                <a:gdLst/>
                <a:ahLst/>
                <a:cxnLst>
                  <a:cxn ang="0">
                    <a:pos x="0" y="1"/>
                  </a:cxn>
                  <a:cxn ang="0">
                    <a:pos x="0" y="1"/>
                  </a:cxn>
                  <a:cxn ang="0">
                    <a:pos x="0" y="1"/>
                  </a:cxn>
                  <a:cxn ang="0">
                    <a:pos x="0" y="0"/>
                  </a:cxn>
                  <a:cxn ang="0">
                    <a:pos x="0" y="0"/>
                  </a:cxn>
                  <a:cxn ang="0">
                    <a:pos x="0" y="1"/>
                  </a:cxn>
                  <a:cxn ang="0">
                    <a:pos x="0" y="1"/>
                  </a:cxn>
                </a:cxnLst>
                <a:pathLst>
                  <a:path w="6" h="6">
                    <a:moveTo>
                      <a:pt x="6" y="6"/>
                    </a:moveTo>
                    <a:lnTo>
                      <a:pt x="4" y="6"/>
                    </a:lnTo>
                    <a:lnTo>
                      <a:pt x="0" y="2"/>
                    </a:lnTo>
                    <a:lnTo>
                      <a:pt x="0" y="0"/>
                    </a:lnTo>
                    <a:lnTo>
                      <a:pt x="2" y="0"/>
                    </a:lnTo>
                    <a:lnTo>
                      <a:pt x="6" y="4"/>
                    </a:lnTo>
                    <a:lnTo>
                      <a:pt x="6" y="6"/>
                    </a:lnTo>
                    <a:close/>
                  </a:path>
                </a:pathLst>
              </a:custGeom>
              <a:solidFill>
                <a:srgbClr val="456488"/>
              </a:solidFill>
              <a:ln w="9525">
                <a:noFill/>
              </a:ln>
            </p:spPr>
            <p:txBody>
              <a:bodyPr/>
              <a:p>
                <a:endParaRPr lang="zh-CN" altLang="en-US"/>
              </a:p>
            </p:txBody>
          </p:sp>
          <p:sp>
            <p:nvSpPr>
              <p:cNvPr id="22735" name="Freeform 203"/>
              <p:cNvSpPr>
                <a:spLocks noChangeAspect="1"/>
              </p:cNvSpPr>
              <p:nvPr/>
            </p:nvSpPr>
            <p:spPr>
              <a:xfrm>
                <a:off x="1141" y="3053"/>
                <a:ext cx="6" cy="6"/>
              </a:xfrm>
              <a:custGeom>
                <a:avLst/>
                <a:gdLst/>
                <a:ahLst/>
                <a:cxnLst>
                  <a:cxn ang="0">
                    <a:pos x="6" y="42"/>
                  </a:cxn>
                  <a:cxn ang="0">
                    <a:pos x="4" y="42"/>
                  </a:cxn>
                  <a:cxn ang="0">
                    <a:pos x="1" y="2"/>
                  </a:cxn>
                  <a:cxn ang="0">
                    <a:pos x="1" y="0"/>
                  </a:cxn>
                  <a:cxn ang="0">
                    <a:pos x="2" y="0"/>
                  </a:cxn>
                  <a:cxn ang="0">
                    <a:pos x="6" y="29"/>
                  </a:cxn>
                  <a:cxn ang="0">
                    <a:pos x="6" y="42"/>
                  </a:cxn>
                </a:cxnLst>
                <a:pathLst>
                  <a:path w="6" h="5">
                    <a:moveTo>
                      <a:pt x="6" y="5"/>
                    </a:moveTo>
                    <a:cubicBezTo>
                      <a:pt x="5" y="5"/>
                      <a:pt x="4" y="5"/>
                      <a:pt x="4" y="5"/>
                    </a:cubicBezTo>
                    <a:cubicBezTo>
                      <a:pt x="1" y="2"/>
                      <a:pt x="1" y="2"/>
                      <a:pt x="1" y="2"/>
                    </a:cubicBezTo>
                    <a:cubicBezTo>
                      <a:pt x="0" y="1"/>
                      <a:pt x="0" y="1"/>
                      <a:pt x="1" y="0"/>
                    </a:cubicBezTo>
                    <a:cubicBezTo>
                      <a:pt x="1" y="0"/>
                      <a:pt x="2" y="0"/>
                      <a:pt x="2" y="0"/>
                    </a:cubicBezTo>
                    <a:cubicBezTo>
                      <a:pt x="6" y="3"/>
                      <a:pt x="6" y="3"/>
                      <a:pt x="6" y="3"/>
                    </a:cubicBezTo>
                    <a:cubicBezTo>
                      <a:pt x="6" y="3"/>
                      <a:pt x="6" y="4"/>
                      <a:pt x="6" y="5"/>
                    </a:cubicBezTo>
                    <a:close/>
                  </a:path>
                </a:pathLst>
              </a:custGeom>
              <a:solidFill>
                <a:srgbClr val="8BA6BD"/>
              </a:solidFill>
              <a:ln w="9525">
                <a:noFill/>
              </a:ln>
            </p:spPr>
            <p:txBody>
              <a:bodyPr/>
              <a:p>
                <a:endParaRPr lang="zh-CN" altLang="en-US"/>
              </a:p>
            </p:txBody>
          </p:sp>
          <p:sp>
            <p:nvSpPr>
              <p:cNvPr id="22736" name="Freeform 204"/>
              <p:cNvSpPr>
                <a:spLocks noChangeAspect="1"/>
              </p:cNvSpPr>
              <p:nvPr/>
            </p:nvSpPr>
            <p:spPr>
              <a:xfrm>
                <a:off x="1140" y="3058"/>
                <a:ext cx="7" cy="6"/>
              </a:xfrm>
              <a:custGeom>
                <a:avLst/>
                <a:gdLst/>
                <a:ahLst/>
                <a:cxnLst>
                  <a:cxn ang="0">
                    <a:pos x="36" y="5"/>
                  </a:cxn>
                  <a:cxn ang="0">
                    <a:pos x="27" y="5"/>
                  </a:cxn>
                  <a:cxn ang="0">
                    <a:pos x="1" y="2"/>
                  </a:cxn>
                  <a:cxn ang="0">
                    <a:pos x="1" y="1"/>
                  </a:cxn>
                  <a:cxn ang="0">
                    <a:pos x="2" y="0"/>
                  </a:cxn>
                  <a:cxn ang="0">
                    <a:pos x="36" y="3"/>
                  </a:cxn>
                  <a:cxn ang="0">
                    <a:pos x="36" y="5"/>
                  </a:cxn>
                </a:cxnLst>
                <a:pathLst>
                  <a:path w="6" h="6">
                    <a:moveTo>
                      <a:pt x="6" y="5"/>
                    </a:moveTo>
                    <a:cubicBezTo>
                      <a:pt x="5" y="5"/>
                      <a:pt x="5" y="6"/>
                      <a:pt x="4" y="5"/>
                    </a:cubicBezTo>
                    <a:cubicBezTo>
                      <a:pt x="1" y="2"/>
                      <a:pt x="1" y="2"/>
                      <a:pt x="1" y="2"/>
                    </a:cubicBezTo>
                    <a:cubicBezTo>
                      <a:pt x="0" y="2"/>
                      <a:pt x="0" y="1"/>
                      <a:pt x="1" y="1"/>
                    </a:cubicBezTo>
                    <a:cubicBezTo>
                      <a:pt x="1" y="0"/>
                      <a:pt x="2" y="0"/>
                      <a:pt x="2" y="0"/>
                    </a:cubicBezTo>
                    <a:cubicBezTo>
                      <a:pt x="6" y="3"/>
                      <a:pt x="6" y="3"/>
                      <a:pt x="6" y="3"/>
                    </a:cubicBezTo>
                    <a:cubicBezTo>
                      <a:pt x="6" y="4"/>
                      <a:pt x="6" y="5"/>
                      <a:pt x="6" y="5"/>
                    </a:cubicBezTo>
                    <a:close/>
                  </a:path>
                </a:pathLst>
              </a:custGeom>
              <a:solidFill>
                <a:srgbClr val="8BA6BD"/>
              </a:solidFill>
              <a:ln w="9525">
                <a:noFill/>
              </a:ln>
            </p:spPr>
            <p:txBody>
              <a:bodyPr/>
              <a:p>
                <a:endParaRPr lang="zh-CN" altLang="en-US"/>
              </a:p>
            </p:txBody>
          </p:sp>
          <p:sp>
            <p:nvSpPr>
              <p:cNvPr id="22737" name="Freeform 205"/>
              <p:cNvSpPr>
                <a:spLocks noChangeAspect="1"/>
              </p:cNvSpPr>
              <p:nvPr/>
            </p:nvSpPr>
            <p:spPr>
              <a:xfrm>
                <a:off x="1141" y="3093"/>
                <a:ext cx="2" cy="4"/>
              </a:xfrm>
              <a:custGeom>
                <a:avLst/>
                <a:gdLst/>
                <a:ahLst/>
                <a:cxnLst>
                  <a:cxn ang="0">
                    <a:pos x="0" y="1"/>
                  </a:cxn>
                  <a:cxn ang="0">
                    <a:pos x="0" y="1"/>
                  </a:cxn>
                  <a:cxn ang="0">
                    <a:pos x="2" y="87"/>
                  </a:cxn>
                  <a:cxn ang="0">
                    <a:pos x="2" y="87"/>
                  </a:cxn>
                  <a:cxn ang="0">
                    <a:pos x="0" y="0"/>
                  </a:cxn>
                  <a:cxn ang="0">
                    <a:pos x="0" y="1"/>
                  </a:cxn>
                </a:cxnLst>
                <a:pathLst>
                  <a:path w="2" h="3">
                    <a:moveTo>
                      <a:pt x="0" y="1"/>
                    </a:moveTo>
                    <a:cubicBezTo>
                      <a:pt x="0" y="1"/>
                      <a:pt x="0" y="1"/>
                      <a:pt x="0" y="1"/>
                    </a:cubicBezTo>
                    <a:cubicBezTo>
                      <a:pt x="0" y="1"/>
                      <a:pt x="2" y="2"/>
                      <a:pt x="2" y="3"/>
                    </a:cubicBezTo>
                    <a:cubicBezTo>
                      <a:pt x="2" y="3"/>
                      <a:pt x="2" y="3"/>
                      <a:pt x="2" y="3"/>
                    </a:cubicBezTo>
                    <a:cubicBezTo>
                      <a:pt x="2" y="1"/>
                      <a:pt x="0" y="0"/>
                      <a:pt x="0" y="0"/>
                    </a:cubicBezTo>
                    <a:lnTo>
                      <a:pt x="0" y="1"/>
                    </a:lnTo>
                    <a:close/>
                  </a:path>
                </a:pathLst>
              </a:custGeom>
              <a:solidFill>
                <a:srgbClr val="0B3C68"/>
              </a:solidFill>
              <a:ln w="9525">
                <a:noFill/>
              </a:ln>
            </p:spPr>
            <p:txBody>
              <a:bodyPr/>
              <a:p>
                <a:endParaRPr lang="zh-CN" altLang="en-US"/>
              </a:p>
            </p:txBody>
          </p:sp>
          <p:sp>
            <p:nvSpPr>
              <p:cNvPr id="22738" name="Freeform 206"/>
              <p:cNvSpPr>
                <a:spLocks noChangeAspect="1"/>
              </p:cNvSpPr>
              <p:nvPr/>
            </p:nvSpPr>
            <p:spPr>
              <a:xfrm>
                <a:off x="947" y="2985"/>
                <a:ext cx="194" cy="312"/>
              </a:xfrm>
              <a:custGeom>
                <a:avLst/>
                <a:gdLst/>
                <a:ahLst/>
                <a:cxnLst>
                  <a:cxn ang="0">
                    <a:pos x="5" y="643"/>
                  </a:cxn>
                  <a:cxn ang="0">
                    <a:pos x="131" y="96"/>
                  </a:cxn>
                  <a:cxn ang="0">
                    <a:pos x="258" y="3"/>
                  </a:cxn>
                  <a:cxn ang="0">
                    <a:pos x="384" y="4"/>
                  </a:cxn>
                  <a:cxn ang="0">
                    <a:pos x="464" y="82"/>
                  </a:cxn>
                  <a:cxn ang="0">
                    <a:pos x="345" y="712"/>
                  </a:cxn>
                  <a:cxn ang="0">
                    <a:pos x="197" y="811"/>
                  </a:cxn>
                  <a:cxn ang="0">
                    <a:pos x="60" y="777"/>
                  </a:cxn>
                  <a:cxn ang="0">
                    <a:pos x="5" y="643"/>
                  </a:cxn>
                </a:cxnLst>
                <a:pathLst>
                  <a:path w="179" h="286">
                    <a:moveTo>
                      <a:pt x="5" y="226"/>
                    </a:moveTo>
                    <a:cubicBezTo>
                      <a:pt x="50" y="34"/>
                      <a:pt x="50" y="34"/>
                      <a:pt x="50" y="34"/>
                    </a:cubicBezTo>
                    <a:cubicBezTo>
                      <a:pt x="50" y="34"/>
                      <a:pt x="54" y="0"/>
                      <a:pt x="99" y="3"/>
                    </a:cubicBezTo>
                    <a:cubicBezTo>
                      <a:pt x="147" y="4"/>
                      <a:pt x="147" y="4"/>
                      <a:pt x="147" y="4"/>
                    </a:cubicBezTo>
                    <a:cubicBezTo>
                      <a:pt x="147" y="4"/>
                      <a:pt x="179" y="5"/>
                      <a:pt x="177" y="29"/>
                    </a:cubicBezTo>
                    <a:cubicBezTo>
                      <a:pt x="176" y="52"/>
                      <a:pt x="131" y="251"/>
                      <a:pt x="131" y="251"/>
                    </a:cubicBezTo>
                    <a:cubicBezTo>
                      <a:pt x="131" y="251"/>
                      <a:pt x="123" y="286"/>
                      <a:pt x="76" y="284"/>
                    </a:cubicBezTo>
                    <a:cubicBezTo>
                      <a:pt x="76" y="284"/>
                      <a:pt x="44" y="282"/>
                      <a:pt x="23" y="274"/>
                    </a:cubicBezTo>
                    <a:cubicBezTo>
                      <a:pt x="0" y="263"/>
                      <a:pt x="2" y="240"/>
                      <a:pt x="5" y="226"/>
                    </a:cubicBezTo>
                    <a:close/>
                  </a:path>
                </a:pathLst>
              </a:custGeom>
              <a:solidFill>
                <a:srgbClr val="456488"/>
              </a:solidFill>
              <a:ln w="9525">
                <a:noFill/>
              </a:ln>
            </p:spPr>
            <p:txBody>
              <a:bodyPr/>
              <a:p>
                <a:endParaRPr lang="zh-CN" altLang="en-US"/>
              </a:p>
            </p:txBody>
          </p:sp>
          <p:sp>
            <p:nvSpPr>
              <p:cNvPr id="22739" name="Freeform 207"/>
              <p:cNvSpPr>
                <a:spLocks noChangeAspect="1"/>
              </p:cNvSpPr>
              <p:nvPr/>
            </p:nvSpPr>
            <p:spPr>
              <a:xfrm>
                <a:off x="957" y="3005"/>
                <a:ext cx="174" cy="246"/>
              </a:xfrm>
              <a:custGeom>
                <a:avLst/>
                <a:gdLst/>
                <a:ahLst/>
                <a:cxnLst>
                  <a:cxn ang="0">
                    <a:pos x="117" y="50"/>
                  </a:cxn>
                  <a:cxn ang="0">
                    <a:pos x="191" y="2"/>
                  </a:cxn>
                  <a:cxn ang="0">
                    <a:pos x="355" y="3"/>
                  </a:cxn>
                  <a:cxn ang="0">
                    <a:pos x="430" y="50"/>
                  </a:cxn>
                  <a:cxn ang="0">
                    <a:pos x="415" y="175"/>
                  </a:cxn>
                  <a:cxn ang="0">
                    <a:pos x="340" y="525"/>
                  </a:cxn>
                  <a:cxn ang="0">
                    <a:pos x="268" y="606"/>
                  </a:cxn>
                  <a:cxn ang="0">
                    <a:pos x="203" y="626"/>
                  </a:cxn>
                  <a:cxn ang="0">
                    <a:pos x="162" y="592"/>
                  </a:cxn>
                  <a:cxn ang="0">
                    <a:pos x="89" y="606"/>
                  </a:cxn>
                  <a:cxn ang="0">
                    <a:pos x="33" y="586"/>
                  </a:cxn>
                  <a:cxn ang="0">
                    <a:pos x="2" y="525"/>
                  </a:cxn>
                  <a:cxn ang="0">
                    <a:pos x="105" y="89"/>
                  </a:cxn>
                  <a:cxn ang="0">
                    <a:pos x="117" y="50"/>
                  </a:cxn>
                </a:cxnLst>
                <a:pathLst>
                  <a:path w="160" h="226">
                    <a:moveTo>
                      <a:pt x="43" y="18"/>
                    </a:moveTo>
                    <a:cubicBezTo>
                      <a:pt x="43" y="18"/>
                      <a:pt x="48" y="4"/>
                      <a:pt x="70" y="2"/>
                    </a:cubicBezTo>
                    <a:cubicBezTo>
                      <a:pt x="92" y="0"/>
                      <a:pt x="131" y="3"/>
                      <a:pt x="131" y="3"/>
                    </a:cubicBezTo>
                    <a:cubicBezTo>
                      <a:pt x="131" y="3"/>
                      <a:pt x="148" y="2"/>
                      <a:pt x="156" y="18"/>
                    </a:cubicBezTo>
                    <a:cubicBezTo>
                      <a:pt x="160" y="31"/>
                      <a:pt x="152" y="63"/>
                      <a:pt x="152" y="63"/>
                    </a:cubicBezTo>
                    <a:cubicBezTo>
                      <a:pt x="124" y="189"/>
                      <a:pt x="124" y="189"/>
                      <a:pt x="124" y="189"/>
                    </a:cubicBezTo>
                    <a:cubicBezTo>
                      <a:pt x="124" y="189"/>
                      <a:pt x="117" y="216"/>
                      <a:pt x="98" y="220"/>
                    </a:cubicBezTo>
                    <a:cubicBezTo>
                      <a:pt x="78" y="225"/>
                      <a:pt x="74" y="226"/>
                      <a:pt x="74" y="226"/>
                    </a:cubicBezTo>
                    <a:cubicBezTo>
                      <a:pt x="59" y="214"/>
                      <a:pt x="59" y="214"/>
                      <a:pt x="59" y="214"/>
                    </a:cubicBezTo>
                    <a:cubicBezTo>
                      <a:pt x="32" y="220"/>
                      <a:pt x="32" y="220"/>
                      <a:pt x="32" y="220"/>
                    </a:cubicBezTo>
                    <a:cubicBezTo>
                      <a:pt x="13" y="212"/>
                      <a:pt x="13" y="212"/>
                      <a:pt x="13" y="212"/>
                    </a:cubicBezTo>
                    <a:cubicBezTo>
                      <a:pt x="13" y="212"/>
                      <a:pt x="0" y="202"/>
                      <a:pt x="2" y="189"/>
                    </a:cubicBezTo>
                    <a:cubicBezTo>
                      <a:pt x="3" y="175"/>
                      <a:pt x="38" y="32"/>
                      <a:pt x="38" y="32"/>
                    </a:cubicBezTo>
                    <a:lnTo>
                      <a:pt x="43" y="18"/>
                    </a:lnTo>
                    <a:close/>
                  </a:path>
                </a:pathLst>
              </a:custGeom>
              <a:solidFill>
                <a:srgbClr val="D3DBE4"/>
              </a:solidFill>
              <a:ln w="9525">
                <a:noFill/>
              </a:ln>
            </p:spPr>
            <p:txBody>
              <a:bodyPr/>
              <a:p>
                <a:endParaRPr lang="zh-CN" altLang="en-US"/>
              </a:p>
            </p:txBody>
          </p:sp>
          <p:sp>
            <p:nvSpPr>
              <p:cNvPr id="22740" name="Freeform 208"/>
              <p:cNvSpPr>
                <a:spLocks noChangeAspect="1"/>
              </p:cNvSpPr>
              <p:nvPr/>
            </p:nvSpPr>
            <p:spPr>
              <a:xfrm>
                <a:off x="971" y="3035"/>
                <a:ext cx="147" cy="166"/>
              </a:xfrm>
              <a:custGeom>
                <a:avLst/>
                <a:gdLst/>
                <a:ahLst/>
                <a:cxnLst>
                  <a:cxn ang="0">
                    <a:pos x="88" y="26"/>
                  </a:cxn>
                  <a:cxn ang="0">
                    <a:pos x="2" y="358"/>
                  </a:cxn>
                  <a:cxn ang="0">
                    <a:pos x="23" y="382"/>
                  </a:cxn>
                  <a:cxn ang="0">
                    <a:pos x="262" y="404"/>
                  </a:cxn>
                  <a:cxn ang="0">
                    <a:pos x="292" y="378"/>
                  </a:cxn>
                  <a:cxn ang="0">
                    <a:pos x="371" y="36"/>
                  </a:cxn>
                  <a:cxn ang="0">
                    <a:pos x="346" y="3"/>
                  </a:cxn>
                  <a:cxn ang="0">
                    <a:pos x="115" y="1"/>
                  </a:cxn>
                  <a:cxn ang="0">
                    <a:pos x="88" y="26"/>
                  </a:cxn>
                </a:cxnLst>
                <a:pathLst>
                  <a:path w="135" h="153">
                    <a:moveTo>
                      <a:pt x="31" y="10"/>
                    </a:moveTo>
                    <a:cubicBezTo>
                      <a:pt x="2" y="135"/>
                      <a:pt x="2" y="135"/>
                      <a:pt x="2" y="135"/>
                    </a:cubicBezTo>
                    <a:cubicBezTo>
                      <a:pt x="2" y="135"/>
                      <a:pt x="0" y="143"/>
                      <a:pt x="8" y="144"/>
                    </a:cubicBezTo>
                    <a:cubicBezTo>
                      <a:pt x="94" y="152"/>
                      <a:pt x="94" y="152"/>
                      <a:pt x="94" y="152"/>
                    </a:cubicBezTo>
                    <a:cubicBezTo>
                      <a:pt x="94" y="152"/>
                      <a:pt x="104" y="153"/>
                      <a:pt x="106" y="143"/>
                    </a:cubicBezTo>
                    <a:cubicBezTo>
                      <a:pt x="108" y="133"/>
                      <a:pt x="133" y="14"/>
                      <a:pt x="133" y="14"/>
                    </a:cubicBezTo>
                    <a:cubicBezTo>
                      <a:pt x="133" y="14"/>
                      <a:pt x="135" y="4"/>
                      <a:pt x="125" y="3"/>
                    </a:cubicBezTo>
                    <a:cubicBezTo>
                      <a:pt x="115" y="3"/>
                      <a:pt x="41" y="1"/>
                      <a:pt x="41" y="1"/>
                    </a:cubicBezTo>
                    <a:cubicBezTo>
                      <a:pt x="41" y="1"/>
                      <a:pt x="34" y="0"/>
                      <a:pt x="31" y="10"/>
                    </a:cubicBezTo>
                    <a:close/>
                  </a:path>
                </a:pathLst>
              </a:custGeom>
              <a:solidFill>
                <a:srgbClr val="456488"/>
              </a:solidFill>
              <a:ln w="9525">
                <a:noFill/>
              </a:ln>
            </p:spPr>
            <p:txBody>
              <a:bodyPr/>
              <a:p>
                <a:endParaRPr lang="zh-CN" altLang="en-US"/>
              </a:p>
            </p:txBody>
          </p:sp>
          <p:sp>
            <p:nvSpPr>
              <p:cNvPr id="22741" name="Freeform 209"/>
              <p:cNvSpPr>
                <a:spLocks noChangeAspect="1"/>
              </p:cNvSpPr>
              <p:nvPr/>
            </p:nvSpPr>
            <p:spPr>
              <a:xfrm>
                <a:off x="977" y="3038"/>
                <a:ext cx="138" cy="160"/>
              </a:xfrm>
              <a:custGeom>
                <a:avLst/>
                <a:gdLst/>
                <a:ahLst/>
                <a:cxnLst>
                  <a:cxn ang="0">
                    <a:pos x="80" y="25"/>
                  </a:cxn>
                  <a:cxn ang="0">
                    <a:pos x="2" y="360"/>
                  </a:cxn>
                  <a:cxn ang="0">
                    <a:pos x="20" y="380"/>
                  </a:cxn>
                  <a:cxn ang="0">
                    <a:pos x="241" y="403"/>
                  </a:cxn>
                  <a:cxn ang="0">
                    <a:pos x="268" y="380"/>
                  </a:cxn>
                  <a:cxn ang="0">
                    <a:pos x="339" y="35"/>
                  </a:cxn>
                  <a:cxn ang="0">
                    <a:pos x="316" y="3"/>
                  </a:cxn>
                  <a:cxn ang="0">
                    <a:pos x="103" y="1"/>
                  </a:cxn>
                  <a:cxn ang="0">
                    <a:pos x="80" y="25"/>
                  </a:cxn>
                </a:cxnLst>
                <a:pathLst>
                  <a:path w="127" h="147">
                    <a:moveTo>
                      <a:pt x="29" y="9"/>
                    </a:moveTo>
                    <a:cubicBezTo>
                      <a:pt x="2" y="130"/>
                      <a:pt x="2" y="130"/>
                      <a:pt x="2" y="130"/>
                    </a:cubicBezTo>
                    <a:cubicBezTo>
                      <a:pt x="2" y="130"/>
                      <a:pt x="0" y="138"/>
                      <a:pt x="7" y="138"/>
                    </a:cubicBezTo>
                    <a:cubicBezTo>
                      <a:pt x="88" y="146"/>
                      <a:pt x="88" y="146"/>
                      <a:pt x="88" y="146"/>
                    </a:cubicBezTo>
                    <a:cubicBezTo>
                      <a:pt x="88" y="146"/>
                      <a:pt x="97" y="147"/>
                      <a:pt x="99" y="138"/>
                    </a:cubicBezTo>
                    <a:cubicBezTo>
                      <a:pt x="101" y="128"/>
                      <a:pt x="125" y="13"/>
                      <a:pt x="125" y="13"/>
                    </a:cubicBezTo>
                    <a:cubicBezTo>
                      <a:pt x="125" y="13"/>
                      <a:pt x="127" y="3"/>
                      <a:pt x="117" y="3"/>
                    </a:cubicBezTo>
                    <a:cubicBezTo>
                      <a:pt x="108" y="2"/>
                      <a:pt x="38" y="1"/>
                      <a:pt x="38" y="1"/>
                    </a:cubicBezTo>
                    <a:cubicBezTo>
                      <a:pt x="38" y="1"/>
                      <a:pt x="31" y="0"/>
                      <a:pt x="29" y="9"/>
                    </a:cubicBezTo>
                    <a:close/>
                  </a:path>
                </a:pathLst>
              </a:custGeom>
              <a:solidFill>
                <a:srgbClr val="0B3C68"/>
              </a:solidFill>
              <a:ln w="9525">
                <a:noFill/>
              </a:ln>
            </p:spPr>
            <p:txBody>
              <a:bodyPr/>
              <a:p>
                <a:endParaRPr lang="zh-CN" altLang="en-US"/>
              </a:p>
            </p:txBody>
          </p:sp>
          <p:sp>
            <p:nvSpPr>
              <p:cNvPr id="22742" name="Freeform 210"/>
              <p:cNvSpPr>
                <a:spLocks noChangeAspect="1"/>
              </p:cNvSpPr>
              <p:nvPr/>
            </p:nvSpPr>
            <p:spPr>
              <a:xfrm>
                <a:off x="980" y="3043"/>
                <a:ext cx="135" cy="155"/>
              </a:xfrm>
              <a:custGeom>
                <a:avLst/>
                <a:gdLst/>
                <a:ahLst/>
                <a:cxnLst>
                  <a:cxn ang="0">
                    <a:pos x="76" y="22"/>
                  </a:cxn>
                  <a:cxn ang="0">
                    <a:pos x="1" y="332"/>
                  </a:cxn>
                  <a:cxn ang="0">
                    <a:pos x="21" y="352"/>
                  </a:cxn>
                  <a:cxn ang="0">
                    <a:pos x="241" y="374"/>
                  </a:cxn>
                  <a:cxn ang="0">
                    <a:pos x="268" y="350"/>
                  </a:cxn>
                  <a:cxn ang="0">
                    <a:pos x="339" y="30"/>
                  </a:cxn>
                  <a:cxn ang="0">
                    <a:pos x="316" y="2"/>
                  </a:cxn>
                  <a:cxn ang="0">
                    <a:pos x="105" y="0"/>
                  </a:cxn>
                  <a:cxn ang="0">
                    <a:pos x="76" y="22"/>
                  </a:cxn>
                </a:cxnLst>
                <a:pathLst>
                  <a:path w="124" h="143">
                    <a:moveTo>
                      <a:pt x="28" y="8"/>
                    </a:moveTo>
                    <a:cubicBezTo>
                      <a:pt x="1" y="126"/>
                      <a:pt x="1" y="126"/>
                      <a:pt x="1" y="126"/>
                    </a:cubicBezTo>
                    <a:cubicBezTo>
                      <a:pt x="1" y="126"/>
                      <a:pt x="0" y="134"/>
                      <a:pt x="7" y="135"/>
                    </a:cubicBezTo>
                    <a:cubicBezTo>
                      <a:pt x="86" y="142"/>
                      <a:pt x="86" y="142"/>
                      <a:pt x="86" y="142"/>
                    </a:cubicBezTo>
                    <a:cubicBezTo>
                      <a:pt x="86" y="142"/>
                      <a:pt x="95" y="143"/>
                      <a:pt x="97" y="134"/>
                    </a:cubicBezTo>
                    <a:cubicBezTo>
                      <a:pt x="99" y="124"/>
                      <a:pt x="122" y="12"/>
                      <a:pt x="122" y="12"/>
                    </a:cubicBezTo>
                    <a:cubicBezTo>
                      <a:pt x="122" y="12"/>
                      <a:pt x="124" y="3"/>
                      <a:pt x="114" y="2"/>
                    </a:cubicBezTo>
                    <a:cubicBezTo>
                      <a:pt x="105" y="2"/>
                      <a:pt x="37" y="0"/>
                      <a:pt x="37" y="0"/>
                    </a:cubicBezTo>
                    <a:cubicBezTo>
                      <a:pt x="37" y="0"/>
                      <a:pt x="30" y="0"/>
                      <a:pt x="28" y="8"/>
                    </a:cubicBezTo>
                    <a:close/>
                  </a:path>
                </a:pathLst>
              </a:custGeom>
              <a:solidFill>
                <a:srgbClr val="8BA6BD"/>
              </a:solidFill>
              <a:ln w="9525">
                <a:noFill/>
              </a:ln>
            </p:spPr>
            <p:txBody>
              <a:bodyPr/>
              <a:p>
                <a:endParaRPr lang="zh-CN" altLang="en-US"/>
              </a:p>
            </p:txBody>
          </p:sp>
          <p:sp>
            <p:nvSpPr>
              <p:cNvPr id="22743" name="Freeform 211"/>
              <p:cNvSpPr>
                <a:spLocks noChangeAspect="1" noEditPoints="1"/>
              </p:cNvSpPr>
              <p:nvPr/>
            </p:nvSpPr>
            <p:spPr>
              <a:xfrm>
                <a:off x="956" y="3005"/>
                <a:ext cx="83" cy="244"/>
              </a:xfrm>
              <a:custGeom>
                <a:avLst/>
                <a:gdLst/>
                <a:ahLst/>
                <a:cxnLst>
                  <a:cxn ang="0">
                    <a:pos x="118" y="63"/>
                  </a:cxn>
                  <a:cxn ang="0">
                    <a:pos x="1" y="541"/>
                  </a:cxn>
                  <a:cxn ang="0">
                    <a:pos x="0" y="568"/>
                  </a:cxn>
                  <a:cxn ang="0">
                    <a:pos x="5" y="613"/>
                  </a:cxn>
                  <a:cxn ang="0">
                    <a:pos x="25" y="625"/>
                  </a:cxn>
                  <a:cxn ang="0">
                    <a:pos x="32" y="619"/>
                  </a:cxn>
                  <a:cxn ang="0">
                    <a:pos x="35" y="599"/>
                  </a:cxn>
                  <a:cxn ang="0">
                    <a:pos x="35" y="589"/>
                  </a:cxn>
                  <a:cxn ang="0">
                    <a:pos x="35" y="584"/>
                  </a:cxn>
                  <a:cxn ang="0">
                    <a:pos x="5" y="554"/>
                  </a:cxn>
                  <a:cxn ang="0">
                    <a:pos x="3" y="535"/>
                  </a:cxn>
                  <a:cxn ang="0">
                    <a:pos x="4" y="527"/>
                  </a:cxn>
                  <a:cxn ang="0">
                    <a:pos x="124" y="63"/>
                  </a:cxn>
                  <a:cxn ang="0">
                    <a:pos x="218" y="3"/>
                  </a:cxn>
                  <a:cxn ang="0">
                    <a:pos x="218" y="2"/>
                  </a:cxn>
                  <a:cxn ang="0">
                    <a:pos x="118" y="63"/>
                  </a:cxn>
                  <a:cxn ang="0">
                    <a:pos x="23" y="622"/>
                  </a:cxn>
                  <a:cxn ang="0">
                    <a:pos x="19" y="613"/>
                  </a:cxn>
                  <a:cxn ang="0">
                    <a:pos x="2" y="568"/>
                  </a:cxn>
                  <a:cxn ang="0">
                    <a:pos x="2" y="550"/>
                  </a:cxn>
                  <a:cxn ang="0">
                    <a:pos x="2" y="550"/>
                  </a:cxn>
                  <a:cxn ang="0">
                    <a:pos x="3" y="550"/>
                  </a:cxn>
                  <a:cxn ang="0">
                    <a:pos x="29" y="584"/>
                  </a:cxn>
                  <a:cxn ang="0">
                    <a:pos x="32" y="599"/>
                  </a:cxn>
                  <a:cxn ang="0">
                    <a:pos x="27" y="613"/>
                  </a:cxn>
                  <a:cxn ang="0">
                    <a:pos x="25" y="622"/>
                  </a:cxn>
                  <a:cxn ang="0">
                    <a:pos x="23" y="622"/>
                  </a:cxn>
                </a:cxnLst>
                <a:pathLst>
                  <a:path w="76" h="224">
                    <a:moveTo>
                      <a:pt x="41" y="23"/>
                    </a:moveTo>
                    <a:cubicBezTo>
                      <a:pt x="35" y="45"/>
                      <a:pt x="2" y="188"/>
                      <a:pt x="1" y="194"/>
                    </a:cubicBezTo>
                    <a:cubicBezTo>
                      <a:pt x="1" y="194"/>
                      <a:pt x="0" y="198"/>
                      <a:pt x="0" y="203"/>
                    </a:cubicBezTo>
                    <a:cubicBezTo>
                      <a:pt x="0" y="208"/>
                      <a:pt x="1" y="215"/>
                      <a:pt x="5" y="220"/>
                    </a:cubicBezTo>
                    <a:cubicBezTo>
                      <a:pt x="7" y="223"/>
                      <a:pt x="8" y="224"/>
                      <a:pt x="9" y="224"/>
                    </a:cubicBezTo>
                    <a:cubicBezTo>
                      <a:pt x="9" y="224"/>
                      <a:pt x="11" y="223"/>
                      <a:pt x="12" y="221"/>
                    </a:cubicBezTo>
                    <a:cubicBezTo>
                      <a:pt x="13" y="220"/>
                      <a:pt x="13" y="218"/>
                      <a:pt x="13" y="215"/>
                    </a:cubicBezTo>
                    <a:cubicBezTo>
                      <a:pt x="13" y="212"/>
                      <a:pt x="13" y="211"/>
                      <a:pt x="13" y="211"/>
                    </a:cubicBezTo>
                    <a:cubicBezTo>
                      <a:pt x="13" y="210"/>
                      <a:pt x="13" y="210"/>
                      <a:pt x="13" y="210"/>
                    </a:cubicBezTo>
                    <a:cubicBezTo>
                      <a:pt x="12" y="209"/>
                      <a:pt x="7" y="205"/>
                      <a:pt x="5" y="199"/>
                    </a:cubicBezTo>
                    <a:cubicBezTo>
                      <a:pt x="4" y="196"/>
                      <a:pt x="3" y="193"/>
                      <a:pt x="3" y="192"/>
                    </a:cubicBezTo>
                    <a:cubicBezTo>
                      <a:pt x="3" y="191"/>
                      <a:pt x="4" y="190"/>
                      <a:pt x="4" y="189"/>
                    </a:cubicBezTo>
                    <a:cubicBezTo>
                      <a:pt x="10" y="161"/>
                      <a:pt x="37" y="43"/>
                      <a:pt x="43" y="23"/>
                    </a:cubicBezTo>
                    <a:cubicBezTo>
                      <a:pt x="49" y="2"/>
                      <a:pt x="73" y="3"/>
                      <a:pt x="76" y="3"/>
                    </a:cubicBezTo>
                    <a:cubicBezTo>
                      <a:pt x="76" y="3"/>
                      <a:pt x="76" y="2"/>
                      <a:pt x="76" y="2"/>
                    </a:cubicBezTo>
                    <a:cubicBezTo>
                      <a:pt x="74" y="1"/>
                      <a:pt x="48" y="0"/>
                      <a:pt x="41" y="23"/>
                    </a:cubicBezTo>
                    <a:close/>
                    <a:moveTo>
                      <a:pt x="8" y="222"/>
                    </a:moveTo>
                    <a:cubicBezTo>
                      <a:pt x="8" y="221"/>
                      <a:pt x="7" y="220"/>
                      <a:pt x="6" y="220"/>
                    </a:cubicBezTo>
                    <a:cubicBezTo>
                      <a:pt x="2" y="214"/>
                      <a:pt x="2" y="208"/>
                      <a:pt x="2" y="203"/>
                    </a:cubicBezTo>
                    <a:cubicBezTo>
                      <a:pt x="2" y="197"/>
                      <a:pt x="2" y="197"/>
                      <a:pt x="2" y="197"/>
                    </a:cubicBezTo>
                    <a:cubicBezTo>
                      <a:pt x="2" y="197"/>
                      <a:pt x="2" y="197"/>
                      <a:pt x="2" y="197"/>
                    </a:cubicBezTo>
                    <a:cubicBezTo>
                      <a:pt x="3" y="197"/>
                      <a:pt x="3" y="197"/>
                      <a:pt x="3" y="197"/>
                    </a:cubicBezTo>
                    <a:cubicBezTo>
                      <a:pt x="4" y="204"/>
                      <a:pt x="9" y="209"/>
                      <a:pt x="11" y="210"/>
                    </a:cubicBezTo>
                    <a:cubicBezTo>
                      <a:pt x="11" y="211"/>
                      <a:pt x="12" y="213"/>
                      <a:pt x="12" y="215"/>
                    </a:cubicBezTo>
                    <a:cubicBezTo>
                      <a:pt x="12" y="217"/>
                      <a:pt x="11" y="219"/>
                      <a:pt x="10" y="220"/>
                    </a:cubicBezTo>
                    <a:cubicBezTo>
                      <a:pt x="10" y="221"/>
                      <a:pt x="10" y="222"/>
                      <a:pt x="9" y="222"/>
                    </a:cubicBezTo>
                    <a:lnTo>
                      <a:pt x="8" y="222"/>
                    </a:lnTo>
                    <a:close/>
                  </a:path>
                </a:pathLst>
              </a:custGeom>
              <a:solidFill>
                <a:srgbClr val="8BA6BD"/>
              </a:solidFill>
              <a:ln w="9525">
                <a:noFill/>
              </a:ln>
            </p:spPr>
            <p:txBody>
              <a:bodyPr/>
              <a:p>
                <a:endParaRPr lang="zh-CN" altLang="en-US"/>
              </a:p>
            </p:txBody>
          </p:sp>
          <p:sp>
            <p:nvSpPr>
              <p:cNvPr id="22744" name="Freeform 212"/>
              <p:cNvSpPr>
                <a:spLocks noChangeAspect="1"/>
              </p:cNvSpPr>
              <p:nvPr/>
            </p:nvSpPr>
            <p:spPr>
              <a:xfrm>
                <a:off x="1039" y="3003"/>
                <a:ext cx="60" cy="11"/>
              </a:xfrm>
              <a:custGeom>
                <a:avLst/>
                <a:gdLst/>
                <a:ahLst/>
                <a:cxnLst>
                  <a:cxn ang="0">
                    <a:pos x="5" y="0"/>
                  </a:cxn>
                  <a:cxn ang="0">
                    <a:pos x="146" y="1"/>
                  </a:cxn>
                  <a:cxn ang="0">
                    <a:pos x="154" y="53"/>
                  </a:cxn>
                  <a:cxn ang="0">
                    <a:pos x="142" y="97"/>
                  </a:cxn>
                  <a:cxn ang="0">
                    <a:pos x="3" y="89"/>
                  </a:cxn>
                  <a:cxn ang="0">
                    <a:pos x="0" y="35"/>
                  </a:cxn>
                  <a:cxn ang="0">
                    <a:pos x="5" y="0"/>
                  </a:cxn>
                </a:cxnLst>
                <a:pathLst>
                  <a:path w="55" h="9">
                    <a:moveTo>
                      <a:pt x="5" y="0"/>
                    </a:moveTo>
                    <a:cubicBezTo>
                      <a:pt x="51" y="1"/>
                      <a:pt x="51" y="1"/>
                      <a:pt x="51" y="1"/>
                    </a:cubicBezTo>
                    <a:cubicBezTo>
                      <a:pt x="51" y="1"/>
                      <a:pt x="55" y="1"/>
                      <a:pt x="54" y="5"/>
                    </a:cubicBezTo>
                    <a:cubicBezTo>
                      <a:pt x="54" y="7"/>
                      <a:pt x="51" y="9"/>
                      <a:pt x="50" y="9"/>
                    </a:cubicBezTo>
                    <a:cubicBezTo>
                      <a:pt x="3" y="8"/>
                      <a:pt x="3" y="8"/>
                      <a:pt x="3" y="8"/>
                    </a:cubicBezTo>
                    <a:cubicBezTo>
                      <a:pt x="3" y="8"/>
                      <a:pt x="0" y="7"/>
                      <a:pt x="0" y="3"/>
                    </a:cubicBezTo>
                    <a:cubicBezTo>
                      <a:pt x="1" y="0"/>
                      <a:pt x="5" y="0"/>
                      <a:pt x="5" y="0"/>
                    </a:cubicBezTo>
                    <a:close/>
                  </a:path>
                </a:pathLst>
              </a:custGeom>
              <a:solidFill>
                <a:srgbClr val="0B3C68"/>
              </a:solidFill>
              <a:ln w="9525">
                <a:noFill/>
              </a:ln>
            </p:spPr>
            <p:txBody>
              <a:bodyPr/>
              <a:p>
                <a:endParaRPr lang="zh-CN" altLang="en-US"/>
              </a:p>
            </p:txBody>
          </p:sp>
          <p:sp>
            <p:nvSpPr>
              <p:cNvPr id="22745" name="Freeform 213"/>
              <p:cNvSpPr>
                <a:spLocks noChangeAspect="1"/>
              </p:cNvSpPr>
              <p:nvPr/>
            </p:nvSpPr>
            <p:spPr>
              <a:xfrm>
                <a:off x="1051" y="3005"/>
                <a:ext cx="34" cy="6"/>
              </a:xfrm>
              <a:custGeom>
                <a:avLst/>
                <a:gdLst/>
                <a:ahLst/>
                <a:cxnLst>
                  <a:cxn ang="0">
                    <a:pos x="2" y="0"/>
                  </a:cxn>
                  <a:cxn ang="0">
                    <a:pos x="61" y="1"/>
                  </a:cxn>
                  <a:cxn ang="0">
                    <a:pos x="65" y="3"/>
                  </a:cxn>
                  <a:cxn ang="0">
                    <a:pos x="59" y="6"/>
                  </a:cxn>
                  <a:cxn ang="0">
                    <a:pos x="1" y="5"/>
                  </a:cxn>
                  <a:cxn ang="0">
                    <a:pos x="0" y="2"/>
                  </a:cxn>
                  <a:cxn ang="0">
                    <a:pos x="2" y="0"/>
                  </a:cxn>
                </a:cxnLst>
                <a:pathLst>
                  <a:path w="32" h="6">
                    <a:moveTo>
                      <a:pt x="2" y="0"/>
                    </a:moveTo>
                    <a:cubicBezTo>
                      <a:pt x="30" y="1"/>
                      <a:pt x="30" y="1"/>
                      <a:pt x="30" y="1"/>
                    </a:cubicBezTo>
                    <a:cubicBezTo>
                      <a:pt x="30" y="1"/>
                      <a:pt x="32" y="1"/>
                      <a:pt x="32" y="3"/>
                    </a:cubicBezTo>
                    <a:cubicBezTo>
                      <a:pt x="31" y="5"/>
                      <a:pt x="30" y="6"/>
                      <a:pt x="29" y="6"/>
                    </a:cubicBezTo>
                    <a:cubicBezTo>
                      <a:pt x="1" y="5"/>
                      <a:pt x="1" y="5"/>
                      <a:pt x="1" y="5"/>
                    </a:cubicBezTo>
                    <a:cubicBezTo>
                      <a:pt x="1" y="5"/>
                      <a:pt x="0" y="5"/>
                      <a:pt x="0" y="2"/>
                    </a:cubicBezTo>
                    <a:cubicBezTo>
                      <a:pt x="0" y="0"/>
                      <a:pt x="2" y="0"/>
                      <a:pt x="2" y="0"/>
                    </a:cubicBezTo>
                    <a:close/>
                  </a:path>
                </a:pathLst>
              </a:custGeom>
              <a:solidFill>
                <a:srgbClr val="8BA6BD"/>
              </a:solidFill>
              <a:ln w="9525">
                <a:noFill/>
              </a:ln>
            </p:spPr>
            <p:txBody>
              <a:bodyPr/>
              <a:p>
                <a:endParaRPr lang="zh-CN" altLang="en-US"/>
              </a:p>
            </p:txBody>
          </p:sp>
          <p:sp>
            <p:nvSpPr>
              <p:cNvPr id="22746" name="Freeform 214"/>
              <p:cNvSpPr>
                <a:spLocks noChangeAspect="1"/>
              </p:cNvSpPr>
              <p:nvPr/>
            </p:nvSpPr>
            <p:spPr>
              <a:xfrm>
                <a:off x="1061" y="3006"/>
                <a:ext cx="15" cy="4"/>
              </a:xfrm>
              <a:custGeom>
                <a:avLst/>
                <a:gdLst/>
                <a:ahLst/>
                <a:cxnLst>
                  <a:cxn ang="0">
                    <a:pos x="1" y="0"/>
                  </a:cxn>
                  <a:cxn ang="0">
                    <a:pos x="31" y="0"/>
                  </a:cxn>
                  <a:cxn ang="0">
                    <a:pos x="31" y="2"/>
                  </a:cxn>
                  <a:cxn ang="0">
                    <a:pos x="29" y="4"/>
                  </a:cxn>
                  <a:cxn ang="0">
                    <a:pos x="1" y="4"/>
                  </a:cxn>
                  <a:cxn ang="0">
                    <a:pos x="0" y="2"/>
                  </a:cxn>
                  <a:cxn ang="0">
                    <a:pos x="1" y="0"/>
                  </a:cxn>
                </a:cxnLst>
                <a:pathLst>
                  <a:path w="14" h="4">
                    <a:moveTo>
                      <a:pt x="1" y="0"/>
                    </a:moveTo>
                    <a:cubicBezTo>
                      <a:pt x="14" y="0"/>
                      <a:pt x="14" y="0"/>
                      <a:pt x="14" y="0"/>
                    </a:cubicBezTo>
                    <a:cubicBezTo>
                      <a:pt x="14" y="0"/>
                      <a:pt x="14" y="0"/>
                      <a:pt x="14" y="2"/>
                    </a:cubicBezTo>
                    <a:cubicBezTo>
                      <a:pt x="14" y="3"/>
                      <a:pt x="14" y="4"/>
                      <a:pt x="13" y="4"/>
                    </a:cubicBezTo>
                    <a:cubicBezTo>
                      <a:pt x="1" y="4"/>
                      <a:pt x="1" y="4"/>
                      <a:pt x="1" y="4"/>
                    </a:cubicBezTo>
                    <a:cubicBezTo>
                      <a:pt x="1" y="4"/>
                      <a:pt x="0" y="3"/>
                      <a:pt x="0" y="2"/>
                    </a:cubicBezTo>
                    <a:cubicBezTo>
                      <a:pt x="0" y="0"/>
                      <a:pt x="1" y="0"/>
                      <a:pt x="1" y="0"/>
                    </a:cubicBezTo>
                    <a:close/>
                  </a:path>
                </a:pathLst>
              </a:custGeom>
              <a:solidFill>
                <a:srgbClr val="0B3C68"/>
              </a:solidFill>
              <a:ln w="9525">
                <a:noFill/>
              </a:ln>
            </p:spPr>
            <p:txBody>
              <a:bodyPr/>
              <a:p>
                <a:endParaRPr lang="zh-CN" altLang="en-US"/>
              </a:p>
            </p:txBody>
          </p:sp>
          <p:sp>
            <p:nvSpPr>
              <p:cNvPr id="22747" name="Freeform 215"/>
              <p:cNvSpPr>
                <a:spLocks noChangeAspect="1" noEditPoints="1"/>
              </p:cNvSpPr>
              <p:nvPr/>
            </p:nvSpPr>
            <p:spPr>
              <a:xfrm>
                <a:off x="1055" y="3008"/>
                <a:ext cx="76" cy="255"/>
              </a:xfrm>
              <a:custGeom>
                <a:avLst/>
                <a:gdLst/>
                <a:ahLst/>
                <a:cxnLst>
                  <a:cxn ang="0">
                    <a:pos x="123" y="0"/>
                  </a:cxn>
                  <a:cxn ang="0">
                    <a:pos x="123" y="1"/>
                  </a:cxn>
                  <a:cxn ang="0">
                    <a:pos x="194" y="25"/>
                  </a:cxn>
                  <a:cxn ang="0">
                    <a:pos x="214" y="68"/>
                  </a:cxn>
                  <a:cxn ang="0">
                    <a:pos x="214" y="69"/>
                  </a:cxn>
                  <a:cxn ang="0">
                    <a:pos x="109" y="522"/>
                  </a:cxn>
                  <a:cxn ang="0">
                    <a:pos x="31" y="602"/>
                  </a:cxn>
                  <a:cxn ang="0">
                    <a:pos x="31" y="628"/>
                  </a:cxn>
                  <a:cxn ang="0">
                    <a:pos x="4" y="614"/>
                  </a:cxn>
                  <a:cxn ang="0">
                    <a:pos x="23" y="628"/>
                  </a:cxn>
                  <a:cxn ang="0">
                    <a:pos x="23" y="630"/>
                  </a:cxn>
                  <a:cxn ang="0">
                    <a:pos x="23" y="630"/>
                  </a:cxn>
                  <a:cxn ang="0">
                    <a:pos x="0" y="656"/>
                  </a:cxn>
                  <a:cxn ang="0">
                    <a:pos x="31" y="649"/>
                  </a:cxn>
                  <a:cxn ang="0">
                    <a:pos x="104" y="556"/>
                  </a:cxn>
                  <a:cxn ang="0">
                    <a:pos x="112" y="524"/>
                  </a:cxn>
                  <a:cxn ang="0">
                    <a:pos x="215" y="69"/>
                  </a:cxn>
                  <a:cxn ang="0">
                    <a:pos x="219" y="68"/>
                  </a:cxn>
                  <a:cxn ang="0">
                    <a:pos x="199" y="23"/>
                  </a:cxn>
                  <a:cxn ang="0">
                    <a:pos x="123" y="0"/>
                  </a:cxn>
                  <a:cxn ang="0">
                    <a:pos x="25" y="623"/>
                  </a:cxn>
                  <a:cxn ang="0">
                    <a:pos x="19" y="620"/>
                  </a:cxn>
                  <a:cxn ang="0">
                    <a:pos x="41" y="604"/>
                  </a:cxn>
                  <a:cxn ang="0">
                    <a:pos x="94" y="561"/>
                  </a:cxn>
                  <a:cxn ang="0">
                    <a:pos x="94" y="561"/>
                  </a:cxn>
                  <a:cxn ang="0">
                    <a:pos x="99" y="563"/>
                  </a:cxn>
                  <a:cxn ang="0">
                    <a:pos x="23" y="648"/>
                  </a:cxn>
                  <a:cxn ang="0">
                    <a:pos x="23" y="648"/>
                  </a:cxn>
                  <a:cxn ang="0">
                    <a:pos x="23" y="644"/>
                  </a:cxn>
                  <a:cxn ang="0">
                    <a:pos x="28" y="628"/>
                  </a:cxn>
                  <a:cxn ang="0">
                    <a:pos x="28" y="628"/>
                  </a:cxn>
                  <a:cxn ang="0">
                    <a:pos x="25" y="623"/>
                  </a:cxn>
                  <a:cxn ang="0">
                    <a:pos x="127" y="1"/>
                  </a:cxn>
                  <a:cxn ang="0">
                    <a:pos x="127" y="1"/>
                  </a:cxn>
                </a:cxnLst>
                <a:pathLst>
                  <a:path w="69" h="234">
                    <a:moveTo>
                      <a:pt x="39" y="0"/>
                    </a:moveTo>
                    <a:cubicBezTo>
                      <a:pt x="39" y="0"/>
                      <a:pt x="39" y="1"/>
                      <a:pt x="39" y="1"/>
                    </a:cubicBezTo>
                    <a:cubicBezTo>
                      <a:pt x="41" y="1"/>
                      <a:pt x="54" y="1"/>
                      <a:pt x="61" y="9"/>
                    </a:cubicBezTo>
                    <a:cubicBezTo>
                      <a:pt x="65" y="13"/>
                      <a:pt x="67" y="18"/>
                      <a:pt x="67" y="24"/>
                    </a:cubicBezTo>
                    <a:cubicBezTo>
                      <a:pt x="67" y="25"/>
                      <a:pt x="67" y="25"/>
                      <a:pt x="67" y="25"/>
                    </a:cubicBezTo>
                    <a:cubicBezTo>
                      <a:pt x="66" y="51"/>
                      <a:pt x="34" y="184"/>
                      <a:pt x="34" y="185"/>
                    </a:cubicBezTo>
                    <a:cubicBezTo>
                      <a:pt x="33" y="186"/>
                      <a:pt x="26" y="212"/>
                      <a:pt x="10" y="215"/>
                    </a:cubicBezTo>
                    <a:cubicBezTo>
                      <a:pt x="4" y="217"/>
                      <a:pt x="10" y="221"/>
                      <a:pt x="10" y="223"/>
                    </a:cubicBezTo>
                    <a:cubicBezTo>
                      <a:pt x="4" y="219"/>
                      <a:pt x="4" y="219"/>
                      <a:pt x="4" y="219"/>
                    </a:cubicBezTo>
                    <a:cubicBezTo>
                      <a:pt x="4" y="221"/>
                      <a:pt x="6" y="223"/>
                      <a:pt x="7" y="223"/>
                    </a:cubicBezTo>
                    <a:cubicBezTo>
                      <a:pt x="7" y="224"/>
                      <a:pt x="7" y="224"/>
                      <a:pt x="7" y="224"/>
                    </a:cubicBezTo>
                    <a:cubicBezTo>
                      <a:pt x="7" y="224"/>
                      <a:pt x="7" y="224"/>
                      <a:pt x="7" y="224"/>
                    </a:cubicBezTo>
                    <a:cubicBezTo>
                      <a:pt x="7" y="224"/>
                      <a:pt x="0" y="233"/>
                      <a:pt x="0" y="234"/>
                    </a:cubicBezTo>
                    <a:cubicBezTo>
                      <a:pt x="1" y="233"/>
                      <a:pt x="7" y="232"/>
                      <a:pt x="10" y="231"/>
                    </a:cubicBezTo>
                    <a:cubicBezTo>
                      <a:pt x="15" y="228"/>
                      <a:pt x="26" y="221"/>
                      <a:pt x="33" y="199"/>
                    </a:cubicBezTo>
                    <a:cubicBezTo>
                      <a:pt x="33" y="198"/>
                      <a:pt x="35" y="186"/>
                      <a:pt x="35" y="186"/>
                    </a:cubicBezTo>
                    <a:cubicBezTo>
                      <a:pt x="36" y="184"/>
                      <a:pt x="67" y="51"/>
                      <a:pt x="68" y="25"/>
                    </a:cubicBezTo>
                    <a:cubicBezTo>
                      <a:pt x="69" y="24"/>
                      <a:pt x="69" y="24"/>
                      <a:pt x="69" y="24"/>
                    </a:cubicBezTo>
                    <a:cubicBezTo>
                      <a:pt x="69" y="17"/>
                      <a:pt x="67" y="12"/>
                      <a:pt x="63" y="8"/>
                    </a:cubicBezTo>
                    <a:cubicBezTo>
                      <a:pt x="55" y="0"/>
                      <a:pt x="41" y="0"/>
                      <a:pt x="39" y="0"/>
                    </a:cubicBezTo>
                    <a:close/>
                    <a:moveTo>
                      <a:pt x="8" y="222"/>
                    </a:moveTo>
                    <a:cubicBezTo>
                      <a:pt x="7" y="222"/>
                      <a:pt x="5" y="221"/>
                      <a:pt x="5" y="220"/>
                    </a:cubicBezTo>
                    <a:cubicBezTo>
                      <a:pt x="5" y="219"/>
                      <a:pt x="6" y="218"/>
                      <a:pt x="13" y="216"/>
                    </a:cubicBezTo>
                    <a:cubicBezTo>
                      <a:pt x="20" y="214"/>
                      <a:pt x="25" y="209"/>
                      <a:pt x="30" y="200"/>
                    </a:cubicBezTo>
                    <a:cubicBezTo>
                      <a:pt x="30" y="200"/>
                      <a:pt x="30" y="200"/>
                      <a:pt x="30" y="200"/>
                    </a:cubicBezTo>
                    <a:cubicBezTo>
                      <a:pt x="31" y="201"/>
                      <a:pt x="31" y="201"/>
                      <a:pt x="31" y="201"/>
                    </a:cubicBezTo>
                    <a:cubicBezTo>
                      <a:pt x="23" y="223"/>
                      <a:pt x="12" y="228"/>
                      <a:pt x="7" y="230"/>
                    </a:cubicBezTo>
                    <a:cubicBezTo>
                      <a:pt x="7" y="230"/>
                      <a:pt x="7" y="230"/>
                      <a:pt x="7" y="230"/>
                    </a:cubicBezTo>
                    <a:cubicBezTo>
                      <a:pt x="7" y="229"/>
                      <a:pt x="7" y="229"/>
                      <a:pt x="7" y="229"/>
                    </a:cubicBezTo>
                    <a:cubicBezTo>
                      <a:pt x="9" y="223"/>
                      <a:pt x="9" y="223"/>
                      <a:pt x="9" y="223"/>
                    </a:cubicBezTo>
                    <a:cubicBezTo>
                      <a:pt x="9" y="223"/>
                      <a:pt x="9" y="223"/>
                      <a:pt x="9" y="223"/>
                    </a:cubicBezTo>
                    <a:lnTo>
                      <a:pt x="8" y="222"/>
                    </a:lnTo>
                    <a:close/>
                    <a:moveTo>
                      <a:pt x="40" y="1"/>
                    </a:moveTo>
                    <a:cubicBezTo>
                      <a:pt x="40" y="1"/>
                      <a:pt x="40" y="1"/>
                      <a:pt x="40" y="1"/>
                    </a:cubicBezTo>
                    <a:close/>
                  </a:path>
                </a:pathLst>
              </a:custGeom>
              <a:solidFill>
                <a:srgbClr val="8BA6BD"/>
              </a:solidFill>
              <a:ln w="9525">
                <a:noFill/>
              </a:ln>
            </p:spPr>
            <p:txBody>
              <a:bodyPr/>
              <a:p>
                <a:endParaRPr lang="zh-CN" altLang="en-US"/>
              </a:p>
            </p:txBody>
          </p:sp>
          <p:sp>
            <p:nvSpPr>
              <p:cNvPr id="22748" name="Freeform 216"/>
              <p:cNvSpPr>
                <a:spLocks noChangeAspect="1"/>
              </p:cNvSpPr>
              <p:nvPr/>
            </p:nvSpPr>
            <p:spPr>
              <a:xfrm>
                <a:off x="970" y="3212"/>
                <a:ext cx="29" cy="13"/>
              </a:xfrm>
              <a:custGeom>
                <a:avLst/>
                <a:gdLst/>
                <a:ahLst/>
                <a:cxnLst>
                  <a:cxn ang="0">
                    <a:pos x="96" y="22"/>
                  </a:cxn>
                  <a:cxn ang="0">
                    <a:pos x="85" y="28"/>
                  </a:cxn>
                  <a:cxn ang="0">
                    <a:pos x="3" y="26"/>
                  </a:cxn>
                  <a:cxn ang="0">
                    <a:pos x="0" y="18"/>
                  </a:cxn>
                  <a:cxn ang="0">
                    <a:pos x="0" y="3"/>
                  </a:cxn>
                  <a:cxn ang="0">
                    <a:pos x="4" y="0"/>
                  </a:cxn>
                  <a:cxn ang="0">
                    <a:pos x="86" y="2"/>
                  </a:cxn>
                  <a:cxn ang="0">
                    <a:pos x="96" y="18"/>
                  </a:cxn>
                  <a:cxn ang="0">
                    <a:pos x="96" y="22"/>
                  </a:cxn>
                </a:cxnLst>
                <a:pathLst>
                  <a:path w="26" h="12">
                    <a:moveTo>
                      <a:pt x="26" y="8"/>
                    </a:moveTo>
                    <a:cubicBezTo>
                      <a:pt x="26" y="10"/>
                      <a:pt x="24" y="12"/>
                      <a:pt x="22" y="11"/>
                    </a:cubicBezTo>
                    <a:cubicBezTo>
                      <a:pt x="3" y="10"/>
                      <a:pt x="3" y="10"/>
                      <a:pt x="3" y="10"/>
                    </a:cubicBezTo>
                    <a:cubicBezTo>
                      <a:pt x="1" y="9"/>
                      <a:pt x="0" y="8"/>
                      <a:pt x="0" y="6"/>
                    </a:cubicBezTo>
                    <a:cubicBezTo>
                      <a:pt x="0" y="3"/>
                      <a:pt x="0" y="3"/>
                      <a:pt x="0" y="3"/>
                    </a:cubicBezTo>
                    <a:cubicBezTo>
                      <a:pt x="0" y="1"/>
                      <a:pt x="2" y="0"/>
                      <a:pt x="4" y="0"/>
                    </a:cubicBezTo>
                    <a:cubicBezTo>
                      <a:pt x="23" y="2"/>
                      <a:pt x="23" y="2"/>
                      <a:pt x="23" y="2"/>
                    </a:cubicBezTo>
                    <a:cubicBezTo>
                      <a:pt x="25" y="2"/>
                      <a:pt x="26" y="4"/>
                      <a:pt x="26" y="6"/>
                    </a:cubicBezTo>
                    <a:lnTo>
                      <a:pt x="26" y="8"/>
                    </a:lnTo>
                    <a:close/>
                  </a:path>
                </a:pathLst>
              </a:custGeom>
              <a:solidFill>
                <a:srgbClr val="0B3C68"/>
              </a:solidFill>
              <a:ln w="9525">
                <a:noFill/>
              </a:ln>
            </p:spPr>
            <p:txBody>
              <a:bodyPr/>
              <a:p>
                <a:endParaRPr lang="zh-CN" altLang="en-US"/>
              </a:p>
            </p:txBody>
          </p:sp>
          <p:sp>
            <p:nvSpPr>
              <p:cNvPr id="22749" name="Freeform 217"/>
              <p:cNvSpPr>
                <a:spLocks noChangeAspect="1"/>
              </p:cNvSpPr>
              <p:nvPr/>
            </p:nvSpPr>
            <p:spPr>
              <a:xfrm>
                <a:off x="972" y="3213"/>
                <a:ext cx="26" cy="11"/>
              </a:xfrm>
              <a:custGeom>
                <a:avLst/>
                <a:gdLst/>
                <a:ahLst/>
                <a:cxnLst>
                  <a:cxn ang="0">
                    <a:pos x="97" y="22"/>
                  </a:cxn>
                  <a:cxn ang="0">
                    <a:pos x="85" y="29"/>
                  </a:cxn>
                  <a:cxn ang="0">
                    <a:pos x="2" y="24"/>
                  </a:cxn>
                  <a:cxn ang="0">
                    <a:pos x="0" y="18"/>
                  </a:cxn>
                  <a:cxn ang="0">
                    <a:pos x="0" y="3"/>
                  </a:cxn>
                  <a:cxn ang="0">
                    <a:pos x="3" y="0"/>
                  </a:cxn>
                  <a:cxn ang="0">
                    <a:pos x="87" y="2"/>
                  </a:cxn>
                  <a:cxn ang="0">
                    <a:pos x="98" y="18"/>
                  </a:cxn>
                  <a:cxn ang="0">
                    <a:pos x="97" y="22"/>
                  </a:cxn>
                </a:cxnLst>
                <a:pathLst>
                  <a:path w="23" h="10">
                    <a:moveTo>
                      <a:pt x="22" y="7"/>
                    </a:moveTo>
                    <a:cubicBezTo>
                      <a:pt x="22" y="9"/>
                      <a:pt x="21" y="10"/>
                      <a:pt x="19" y="10"/>
                    </a:cubicBezTo>
                    <a:cubicBezTo>
                      <a:pt x="2" y="8"/>
                      <a:pt x="2" y="8"/>
                      <a:pt x="2" y="8"/>
                    </a:cubicBezTo>
                    <a:cubicBezTo>
                      <a:pt x="1" y="8"/>
                      <a:pt x="0" y="6"/>
                      <a:pt x="0" y="5"/>
                    </a:cubicBezTo>
                    <a:cubicBezTo>
                      <a:pt x="0" y="3"/>
                      <a:pt x="0" y="3"/>
                      <a:pt x="0" y="3"/>
                    </a:cubicBezTo>
                    <a:cubicBezTo>
                      <a:pt x="0" y="1"/>
                      <a:pt x="1" y="0"/>
                      <a:pt x="3" y="0"/>
                    </a:cubicBezTo>
                    <a:cubicBezTo>
                      <a:pt x="20" y="2"/>
                      <a:pt x="20" y="2"/>
                      <a:pt x="20" y="2"/>
                    </a:cubicBezTo>
                    <a:cubicBezTo>
                      <a:pt x="22" y="2"/>
                      <a:pt x="23" y="3"/>
                      <a:pt x="23" y="5"/>
                    </a:cubicBezTo>
                    <a:lnTo>
                      <a:pt x="22" y="7"/>
                    </a:lnTo>
                    <a:close/>
                  </a:path>
                </a:pathLst>
              </a:custGeom>
              <a:solidFill>
                <a:srgbClr val="456488"/>
              </a:solidFill>
              <a:ln w="9525">
                <a:noFill/>
              </a:ln>
            </p:spPr>
            <p:txBody>
              <a:bodyPr/>
              <a:p>
                <a:endParaRPr lang="zh-CN" altLang="en-US"/>
              </a:p>
            </p:txBody>
          </p:sp>
          <p:sp>
            <p:nvSpPr>
              <p:cNvPr id="22750" name="Freeform 218"/>
              <p:cNvSpPr>
                <a:spLocks noChangeAspect="1"/>
              </p:cNvSpPr>
              <p:nvPr/>
            </p:nvSpPr>
            <p:spPr>
              <a:xfrm>
                <a:off x="1007" y="3215"/>
                <a:ext cx="29" cy="13"/>
              </a:xfrm>
              <a:custGeom>
                <a:avLst/>
                <a:gdLst/>
                <a:ahLst/>
                <a:cxnLst>
                  <a:cxn ang="0">
                    <a:pos x="61" y="22"/>
                  </a:cxn>
                  <a:cxn ang="0">
                    <a:pos x="54" y="30"/>
                  </a:cxn>
                  <a:cxn ang="0">
                    <a:pos x="3" y="26"/>
                  </a:cxn>
                  <a:cxn ang="0">
                    <a:pos x="0" y="18"/>
                  </a:cxn>
                  <a:cxn ang="0">
                    <a:pos x="1" y="3"/>
                  </a:cxn>
                  <a:cxn ang="0">
                    <a:pos x="4" y="0"/>
                  </a:cxn>
                  <a:cxn ang="0">
                    <a:pos x="57" y="2"/>
                  </a:cxn>
                  <a:cxn ang="0">
                    <a:pos x="61" y="18"/>
                  </a:cxn>
                  <a:cxn ang="0">
                    <a:pos x="61" y="22"/>
                  </a:cxn>
                </a:cxnLst>
                <a:pathLst>
                  <a:path w="27" h="12">
                    <a:moveTo>
                      <a:pt x="26" y="8"/>
                    </a:moveTo>
                    <a:cubicBezTo>
                      <a:pt x="26" y="10"/>
                      <a:pt x="24" y="12"/>
                      <a:pt x="23" y="12"/>
                    </a:cubicBezTo>
                    <a:cubicBezTo>
                      <a:pt x="3" y="10"/>
                      <a:pt x="3" y="10"/>
                      <a:pt x="3" y="10"/>
                    </a:cubicBezTo>
                    <a:cubicBezTo>
                      <a:pt x="1" y="10"/>
                      <a:pt x="0" y="8"/>
                      <a:pt x="0" y="6"/>
                    </a:cubicBezTo>
                    <a:cubicBezTo>
                      <a:pt x="1" y="3"/>
                      <a:pt x="1" y="3"/>
                      <a:pt x="1" y="3"/>
                    </a:cubicBezTo>
                    <a:cubicBezTo>
                      <a:pt x="1" y="2"/>
                      <a:pt x="2" y="0"/>
                      <a:pt x="4" y="0"/>
                    </a:cubicBezTo>
                    <a:cubicBezTo>
                      <a:pt x="24" y="2"/>
                      <a:pt x="24" y="2"/>
                      <a:pt x="24" y="2"/>
                    </a:cubicBezTo>
                    <a:cubicBezTo>
                      <a:pt x="25" y="2"/>
                      <a:pt x="27" y="4"/>
                      <a:pt x="26" y="6"/>
                    </a:cubicBezTo>
                    <a:lnTo>
                      <a:pt x="26" y="8"/>
                    </a:lnTo>
                    <a:close/>
                  </a:path>
                </a:pathLst>
              </a:custGeom>
              <a:solidFill>
                <a:srgbClr val="0B3C68"/>
              </a:solidFill>
              <a:ln w="9525">
                <a:noFill/>
              </a:ln>
            </p:spPr>
            <p:txBody>
              <a:bodyPr/>
              <a:p>
                <a:endParaRPr lang="zh-CN" altLang="en-US"/>
              </a:p>
            </p:txBody>
          </p:sp>
          <p:sp>
            <p:nvSpPr>
              <p:cNvPr id="22751" name="Freeform 219"/>
              <p:cNvSpPr>
                <a:spLocks noChangeAspect="1"/>
              </p:cNvSpPr>
              <p:nvPr/>
            </p:nvSpPr>
            <p:spPr>
              <a:xfrm>
                <a:off x="1008" y="3217"/>
                <a:ext cx="25" cy="10"/>
              </a:xfrm>
              <a:custGeom>
                <a:avLst/>
                <a:gdLst/>
                <a:ahLst/>
                <a:cxnLst>
                  <a:cxn ang="0">
                    <a:pos x="63" y="7"/>
                  </a:cxn>
                  <a:cxn ang="0">
                    <a:pos x="54" y="10"/>
                  </a:cxn>
                  <a:cxn ang="0">
                    <a:pos x="2" y="8"/>
                  </a:cxn>
                  <a:cxn ang="0">
                    <a:pos x="0" y="5"/>
                  </a:cxn>
                  <a:cxn ang="0">
                    <a:pos x="0" y="3"/>
                  </a:cxn>
                  <a:cxn ang="0">
                    <a:pos x="3" y="0"/>
                  </a:cxn>
                  <a:cxn ang="0">
                    <a:pos x="58" y="2"/>
                  </a:cxn>
                  <a:cxn ang="0">
                    <a:pos x="63" y="5"/>
                  </a:cxn>
                  <a:cxn ang="0">
                    <a:pos x="63" y="7"/>
                  </a:cxn>
                </a:cxnLst>
                <a:pathLst>
                  <a:path w="23" h="10">
                    <a:moveTo>
                      <a:pt x="23" y="7"/>
                    </a:moveTo>
                    <a:cubicBezTo>
                      <a:pt x="23" y="9"/>
                      <a:pt x="21" y="10"/>
                      <a:pt x="20" y="10"/>
                    </a:cubicBezTo>
                    <a:cubicBezTo>
                      <a:pt x="2" y="8"/>
                      <a:pt x="2" y="8"/>
                      <a:pt x="2" y="8"/>
                    </a:cubicBezTo>
                    <a:cubicBezTo>
                      <a:pt x="1" y="8"/>
                      <a:pt x="0" y="7"/>
                      <a:pt x="0" y="5"/>
                    </a:cubicBezTo>
                    <a:cubicBezTo>
                      <a:pt x="0" y="3"/>
                      <a:pt x="0" y="3"/>
                      <a:pt x="0" y="3"/>
                    </a:cubicBezTo>
                    <a:cubicBezTo>
                      <a:pt x="0" y="1"/>
                      <a:pt x="2" y="0"/>
                      <a:pt x="3" y="0"/>
                    </a:cubicBezTo>
                    <a:cubicBezTo>
                      <a:pt x="21" y="2"/>
                      <a:pt x="21" y="2"/>
                      <a:pt x="21" y="2"/>
                    </a:cubicBezTo>
                    <a:cubicBezTo>
                      <a:pt x="22" y="2"/>
                      <a:pt x="23" y="3"/>
                      <a:pt x="23" y="5"/>
                    </a:cubicBezTo>
                    <a:lnTo>
                      <a:pt x="23" y="7"/>
                    </a:lnTo>
                    <a:close/>
                  </a:path>
                </a:pathLst>
              </a:custGeom>
              <a:solidFill>
                <a:srgbClr val="456488"/>
              </a:solidFill>
              <a:ln w="9525">
                <a:noFill/>
              </a:ln>
            </p:spPr>
            <p:txBody>
              <a:bodyPr/>
              <a:p>
                <a:endParaRPr lang="zh-CN" altLang="en-US"/>
              </a:p>
            </p:txBody>
          </p:sp>
          <p:sp>
            <p:nvSpPr>
              <p:cNvPr id="22752" name="Freeform 220"/>
              <p:cNvSpPr>
                <a:spLocks noChangeAspect="1"/>
              </p:cNvSpPr>
              <p:nvPr/>
            </p:nvSpPr>
            <p:spPr>
              <a:xfrm>
                <a:off x="1045" y="3219"/>
                <a:ext cx="27" cy="13"/>
              </a:xfrm>
              <a:custGeom>
                <a:avLst/>
                <a:gdLst/>
                <a:ahLst/>
                <a:cxnLst>
                  <a:cxn ang="0">
                    <a:pos x="38" y="24"/>
                  </a:cxn>
                  <a:cxn ang="0">
                    <a:pos x="34" y="30"/>
                  </a:cxn>
                  <a:cxn ang="0">
                    <a:pos x="3" y="26"/>
                  </a:cxn>
                  <a:cxn ang="0">
                    <a:pos x="0" y="18"/>
                  </a:cxn>
                  <a:cxn ang="0">
                    <a:pos x="0" y="4"/>
                  </a:cxn>
                  <a:cxn ang="0">
                    <a:pos x="4" y="1"/>
                  </a:cxn>
                  <a:cxn ang="0">
                    <a:pos x="35" y="2"/>
                  </a:cxn>
                  <a:cxn ang="0">
                    <a:pos x="38" y="18"/>
                  </a:cxn>
                  <a:cxn ang="0">
                    <a:pos x="38" y="24"/>
                  </a:cxn>
                </a:cxnLst>
                <a:pathLst>
                  <a:path w="26" h="12">
                    <a:moveTo>
                      <a:pt x="26" y="9"/>
                    </a:moveTo>
                    <a:cubicBezTo>
                      <a:pt x="26" y="11"/>
                      <a:pt x="24" y="12"/>
                      <a:pt x="22" y="12"/>
                    </a:cubicBezTo>
                    <a:cubicBezTo>
                      <a:pt x="3" y="10"/>
                      <a:pt x="3" y="10"/>
                      <a:pt x="3" y="10"/>
                    </a:cubicBezTo>
                    <a:cubicBezTo>
                      <a:pt x="1" y="10"/>
                      <a:pt x="0" y="8"/>
                      <a:pt x="0" y="6"/>
                    </a:cubicBezTo>
                    <a:cubicBezTo>
                      <a:pt x="0" y="4"/>
                      <a:pt x="0" y="4"/>
                      <a:pt x="0" y="4"/>
                    </a:cubicBezTo>
                    <a:cubicBezTo>
                      <a:pt x="0" y="2"/>
                      <a:pt x="2" y="0"/>
                      <a:pt x="4" y="1"/>
                    </a:cubicBezTo>
                    <a:cubicBezTo>
                      <a:pt x="23" y="2"/>
                      <a:pt x="23" y="2"/>
                      <a:pt x="23" y="2"/>
                    </a:cubicBezTo>
                    <a:cubicBezTo>
                      <a:pt x="25" y="3"/>
                      <a:pt x="26" y="4"/>
                      <a:pt x="26" y="6"/>
                    </a:cubicBezTo>
                    <a:lnTo>
                      <a:pt x="26" y="9"/>
                    </a:lnTo>
                    <a:close/>
                  </a:path>
                </a:pathLst>
              </a:custGeom>
              <a:solidFill>
                <a:srgbClr val="0B3C68"/>
              </a:solidFill>
              <a:ln w="9525">
                <a:noFill/>
              </a:ln>
            </p:spPr>
            <p:txBody>
              <a:bodyPr/>
              <a:p>
                <a:endParaRPr lang="zh-CN" altLang="en-US"/>
              </a:p>
            </p:txBody>
          </p:sp>
          <p:sp>
            <p:nvSpPr>
              <p:cNvPr id="22753" name="Freeform 221"/>
              <p:cNvSpPr>
                <a:spLocks noChangeAspect="1"/>
              </p:cNvSpPr>
              <p:nvPr/>
            </p:nvSpPr>
            <p:spPr>
              <a:xfrm>
                <a:off x="964" y="3232"/>
                <a:ext cx="34" cy="29"/>
              </a:xfrm>
              <a:custGeom>
                <a:avLst/>
                <a:gdLst/>
                <a:ahLst/>
                <a:cxnLst>
                  <a:cxn ang="0">
                    <a:pos x="86" y="36"/>
                  </a:cxn>
                  <a:cxn ang="0">
                    <a:pos x="20" y="2"/>
                  </a:cxn>
                  <a:cxn ang="0">
                    <a:pos x="2" y="21"/>
                  </a:cxn>
                  <a:cxn ang="0">
                    <a:pos x="2" y="61"/>
                  </a:cxn>
                  <a:cxn ang="0">
                    <a:pos x="76" y="96"/>
                  </a:cxn>
                  <a:cxn ang="0">
                    <a:pos x="86" y="36"/>
                  </a:cxn>
                </a:cxnLst>
                <a:pathLst>
                  <a:path w="31" h="26">
                    <a:moveTo>
                      <a:pt x="28" y="10"/>
                    </a:moveTo>
                    <a:cubicBezTo>
                      <a:pt x="28" y="10"/>
                      <a:pt x="13" y="7"/>
                      <a:pt x="6" y="2"/>
                    </a:cubicBezTo>
                    <a:cubicBezTo>
                      <a:pt x="4" y="0"/>
                      <a:pt x="3" y="4"/>
                      <a:pt x="2" y="5"/>
                    </a:cubicBezTo>
                    <a:cubicBezTo>
                      <a:pt x="2" y="5"/>
                      <a:pt x="0" y="12"/>
                      <a:pt x="2" y="16"/>
                    </a:cubicBezTo>
                    <a:cubicBezTo>
                      <a:pt x="4" y="19"/>
                      <a:pt x="19" y="26"/>
                      <a:pt x="25" y="26"/>
                    </a:cubicBezTo>
                    <a:cubicBezTo>
                      <a:pt x="31" y="26"/>
                      <a:pt x="28" y="10"/>
                      <a:pt x="28" y="10"/>
                    </a:cubicBezTo>
                    <a:close/>
                  </a:path>
                </a:pathLst>
              </a:custGeom>
              <a:solidFill>
                <a:srgbClr val="8BA6BD"/>
              </a:solidFill>
              <a:ln w="9525">
                <a:noFill/>
              </a:ln>
            </p:spPr>
            <p:txBody>
              <a:bodyPr/>
              <a:p>
                <a:endParaRPr lang="zh-CN" altLang="en-US"/>
              </a:p>
            </p:txBody>
          </p:sp>
          <p:sp>
            <p:nvSpPr>
              <p:cNvPr id="22754" name="Freeform 222"/>
              <p:cNvSpPr>
                <a:spLocks noChangeAspect="1"/>
              </p:cNvSpPr>
              <p:nvPr/>
            </p:nvSpPr>
            <p:spPr>
              <a:xfrm>
                <a:off x="964" y="3233"/>
                <a:ext cx="32" cy="26"/>
              </a:xfrm>
              <a:custGeom>
                <a:avLst/>
                <a:gdLst/>
                <a:ahLst/>
                <a:cxnLst>
                  <a:cxn ang="0">
                    <a:pos x="58" y="24"/>
                  </a:cxn>
                  <a:cxn ang="0">
                    <a:pos x="7" y="2"/>
                  </a:cxn>
                  <a:cxn ang="0">
                    <a:pos x="3" y="5"/>
                  </a:cxn>
                  <a:cxn ang="0">
                    <a:pos x="3" y="38"/>
                  </a:cxn>
                  <a:cxn ang="0">
                    <a:pos x="53" y="61"/>
                  </a:cxn>
                  <a:cxn ang="0">
                    <a:pos x="58" y="24"/>
                  </a:cxn>
                </a:cxnLst>
                <a:pathLst>
                  <a:path w="30" h="24">
                    <a:moveTo>
                      <a:pt x="27" y="9"/>
                    </a:moveTo>
                    <a:cubicBezTo>
                      <a:pt x="27" y="9"/>
                      <a:pt x="13" y="7"/>
                      <a:pt x="7" y="2"/>
                    </a:cubicBezTo>
                    <a:cubicBezTo>
                      <a:pt x="5" y="0"/>
                      <a:pt x="3" y="4"/>
                      <a:pt x="3" y="5"/>
                    </a:cubicBezTo>
                    <a:cubicBezTo>
                      <a:pt x="3" y="5"/>
                      <a:pt x="0" y="12"/>
                      <a:pt x="3" y="15"/>
                    </a:cubicBezTo>
                    <a:cubicBezTo>
                      <a:pt x="5" y="18"/>
                      <a:pt x="18" y="24"/>
                      <a:pt x="24" y="24"/>
                    </a:cubicBezTo>
                    <a:cubicBezTo>
                      <a:pt x="30" y="24"/>
                      <a:pt x="27" y="9"/>
                      <a:pt x="27" y="9"/>
                    </a:cubicBezTo>
                    <a:close/>
                  </a:path>
                </a:pathLst>
              </a:custGeom>
              <a:solidFill>
                <a:srgbClr val="BDC9D6"/>
              </a:solidFill>
              <a:ln w="9525">
                <a:noFill/>
              </a:ln>
            </p:spPr>
            <p:txBody>
              <a:bodyPr/>
              <a:p>
                <a:endParaRPr lang="zh-CN" altLang="en-US"/>
              </a:p>
            </p:txBody>
          </p:sp>
          <p:sp>
            <p:nvSpPr>
              <p:cNvPr id="22755" name="Freeform 223"/>
              <p:cNvSpPr>
                <a:spLocks noChangeAspect="1"/>
              </p:cNvSpPr>
              <p:nvPr/>
            </p:nvSpPr>
            <p:spPr>
              <a:xfrm>
                <a:off x="1034" y="3241"/>
                <a:ext cx="36" cy="24"/>
              </a:xfrm>
              <a:custGeom>
                <a:avLst/>
                <a:gdLst/>
                <a:ahLst/>
                <a:cxnLst>
                  <a:cxn ang="0">
                    <a:pos x="2" y="6"/>
                  </a:cxn>
                  <a:cxn ang="0">
                    <a:pos x="75" y="3"/>
                  </a:cxn>
                  <a:cxn ang="0">
                    <a:pos x="89" y="7"/>
                  </a:cxn>
                  <a:cxn ang="0">
                    <a:pos x="52" y="33"/>
                  </a:cxn>
                  <a:cxn ang="0">
                    <a:pos x="0" y="34"/>
                  </a:cxn>
                  <a:cxn ang="0">
                    <a:pos x="2" y="6"/>
                  </a:cxn>
                </a:cxnLst>
                <a:pathLst>
                  <a:path w="33" h="23">
                    <a:moveTo>
                      <a:pt x="2" y="6"/>
                    </a:moveTo>
                    <a:cubicBezTo>
                      <a:pt x="2" y="6"/>
                      <a:pt x="20" y="6"/>
                      <a:pt x="27" y="3"/>
                    </a:cubicBezTo>
                    <a:cubicBezTo>
                      <a:pt x="33" y="0"/>
                      <a:pt x="32" y="5"/>
                      <a:pt x="32" y="7"/>
                    </a:cubicBezTo>
                    <a:cubicBezTo>
                      <a:pt x="32" y="9"/>
                      <a:pt x="31" y="19"/>
                      <a:pt x="18" y="21"/>
                    </a:cubicBezTo>
                    <a:cubicBezTo>
                      <a:pt x="4" y="23"/>
                      <a:pt x="0" y="22"/>
                      <a:pt x="0" y="22"/>
                    </a:cubicBezTo>
                    <a:lnTo>
                      <a:pt x="2" y="6"/>
                    </a:lnTo>
                    <a:close/>
                  </a:path>
                </a:pathLst>
              </a:custGeom>
              <a:solidFill>
                <a:srgbClr val="8BA6BD"/>
              </a:solidFill>
              <a:ln w="9525">
                <a:noFill/>
              </a:ln>
            </p:spPr>
            <p:txBody>
              <a:bodyPr/>
              <a:p>
                <a:endParaRPr lang="zh-CN" altLang="en-US"/>
              </a:p>
            </p:txBody>
          </p:sp>
          <p:sp>
            <p:nvSpPr>
              <p:cNvPr id="22756" name="Freeform 224"/>
              <p:cNvSpPr>
                <a:spLocks noChangeAspect="1"/>
              </p:cNvSpPr>
              <p:nvPr/>
            </p:nvSpPr>
            <p:spPr>
              <a:xfrm>
                <a:off x="1034" y="3242"/>
                <a:ext cx="36" cy="22"/>
              </a:xfrm>
              <a:custGeom>
                <a:avLst/>
                <a:gdLst/>
                <a:ahLst/>
                <a:cxnLst>
                  <a:cxn ang="0">
                    <a:pos x="2" y="5"/>
                  </a:cxn>
                  <a:cxn ang="0">
                    <a:pos x="106" y="3"/>
                  </a:cxn>
                  <a:cxn ang="0">
                    <a:pos x="126" y="7"/>
                  </a:cxn>
                  <a:cxn ang="0">
                    <a:pos x="69" y="31"/>
                  </a:cxn>
                  <a:cxn ang="0">
                    <a:pos x="0" y="32"/>
                  </a:cxn>
                  <a:cxn ang="0">
                    <a:pos x="2" y="5"/>
                  </a:cxn>
                </a:cxnLst>
                <a:pathLst>
                  <a:path w="32" h="21">
                    <a:moveTo>
                      <a:pt x="2" y="5"/>
                    </a:moveTo>
                    <a:cubicBezTo>
                      <a:pt x="2" y="5"/>
                      <a:pt x="19" y="6"/>
                      <a:pt x="26" y="3"/>
                    </a:cubicBezTo>
                    <a:cubicBezTo>
                      <a:pt x="32" y="0"/>
                      <a:pt x="31" y="5"/>
                      <a:pt x="31" y="7"/>
                    </a:cubicBezTo>
                    <a:cubicBezTo>
                      <a:pt x="31" y="8"/>
                      <a:pt x="30" y="17"/>
                      <a:pt x="17" y="19"/>
                    </a:cubicBezTo>
                    <a:cubicBezTo>
                      <a:pt x="4" y="21"/>
                      <a:pt x="0" y="20"/>
                      <a:pt x="0" y="20"/>
                    </a:cubicBezTo>
                    <a:lnTo>
                      <a:pt x="2" y="5"/>
                    </a:lnTo>
                    <a:close/>
                  </a:path>
                </a:pathLst>
              </a:custGeom>
              <a:solidFill>
                <a:srgbClr val="BDC9D6"/>
              </a:solidFill>
              <a:ln w="9525">
                <a:noFill/>
              </a:ln>
            </p:spPr>
            <p:txBody>
              <a:bodyPr/>
              <a:p>
                <a:endParaRPr lang="zh-CN" altLang="en-US"/>
              </a:p>
            </p:txBody>
          </p:sp>
          <p:sp>
            <p:nvSpPr>
              <p:cNvPr id="22757" name="Freeform 225"/>
              <p:cNvSpPr>
                <a:spLocks noChangeAspect="1"/>
              </p:cNvSpPr>
              <p:nvPr/>
            </p:nvSpPr>
            <p:spPr>
              <a:xfrm>
                <a:off x="1046" y="3220"/>
                <a:ext cx="25" cy="11"/>
              </a:xfrm>
              <a:custGeom>
                <a:avLst/>
                <a:gdLst/>
                <a:ahLst/>
                <a:cxnLst>
                  <a:cxn ang="0">
                    <a:pos x="36" y="22"/>
                  </a:cxn>
                  <a:cxn ang="0">
                    <a:pos x="32" y="29"/>
                  </a:cxn>
                  <a:cxn ang="0">
                    <a:pos x="3" y="24"/>
                  </a:cxn>
                  <a:cxn ang="0">
                    <a:pos x="0" y="18"/>
                  </a:cxn>
                  <a:cxn ang="0">
                    <a:pos x="1" y="3"/>
                  </a:cxn>
                  <a:cxn ang="0">
                    <a:pos x="4" y="0"/>
                  </a:cxn>
                  <a:cxn ang="0">
                    <a:pos x="33" y="2"/>
                  </a:cxn>
                  <a:cxn ang="0">
                    <a:pos x="36" y="18"/>
                  </a:cxn>
                  <a:cxn ang="0">
                    <a:pos x="36" y="22"/>
                  </a:cxn>
                </a:cxnLst>
                <a:pathLst>
                  <a:path w="24" h="10">
                    <a:moveTo>
                      <a:pt x="24" y="7"/>
                    </a:moveTo>
                    <a:cubicBezTo>
                      <a:pt x="23" y="9"/>
                      <a:pt x="22" y="10"/>
                      <a:pt x="20" y="10"/>
                    </a:cubicBezTo>
                    <a:cubicBezTo>
                      <a:pt x="3" y="8"/>
                      <a:pt x="3" y="8"/>
                      <a:pt x="3" y="8"/>
                    </a:cubicBezTo>
                    <a:cubicBezTo>
                      <a:pt x="1" y="8"/>
                      <a:pt x="0" y="7"/>
                      <a:pt x="0" y="5"/>
                    </a:cubicBezTo>
                    <a:cubicBezTo>
                      <a:pt x="1" y="3"/>
                      <a:pt x="1" y="3"/>
                      <a:pt x="1" y="3"/>
                    </a:cubicBezTo>
                    <a:cubicBezTo>
                      <a:pt x="1" y="1"/>
                      <a:pt x="2" y="0"/>
                      <a:pt x="4" y="0"/>
                    </a:cubicBezTo>
                    <a:cubicBezTo>
                      <a:pt x="21" y="2"/>
                      <a:pt x="21" y="2"/>
                      <a:pt x="21" y="2"/>
                    </a:cubicBezTo>
                    <a:cubicBezTo>
                      <a:pt x="23" y="2"/>
                      <a:pt x="24" y="4"/>
                      <a:pt x="24" y="5"/>
                    </a:cubicBezTo>
                    <a:lnTo>
                      <a:pt x="24" y="7"/>
                    </a:lnTo>
                    <a:close/>
                  </a:path>
                </a:pathLst>
              </a:custGeom>
              <a:solidFill>
                <a:srgbClr val="456488"/>
              </a:solidFill>
              <a:ln w="9525">
                <a:noFill/>
              </a:ln>
            </p:spPr>
            <p:txBody>
              <a:bodyPr/>
              <a:p>
                <a:endParaRPr lang="zh-CN" altLang="en-US"/>
              </a:p>
            </p:txBody>
          </p:sp>
          <p:sp>
            <p:nvSpPr>
              <p:cNvPr id="22758" name="Oval 226"/>
              <p:cNvSpPr>
                <a:spLocks noChangeAspect="1"/>
              </p:cNvSpPr>
              <p:nvPr/>
            </p:nvSpPr>
            <p:spPr>
              <a:xfrm>
                <a:off x="985" y="3231"/>
                <a:ext cx="57" cy="47"/>
              </a:xfrm>
              <a:prstGeom prst="ellipse">
                <a:avLst/>
              </a:prstGeom>
              <a:solidFill>
                <a:srgbClr val="0B3C68"/>
              </a:solidFill>
              <a:ln w="9525">
                <a:noFill/>
              </a:ln>
            </p:spPr>
            <p:txBody>
              <a:bodyPr anchor="t" anchorCtr="0"/>
              <a:p>
                <a:endParaRPr lang="zh-CN" altLang="en-US" dirty="0">
                  <a:latin typeface="Arial" panose="020B0604020202020204" pitchFamily="34" charset="0"/>
                </a:endParaRPr>
              </a:p>
            </p:txBody>
          </p:sp>
          <p:sp>
            <p:nvSpPr>
              <p:cNvPr id="22759" name="Oval 227"/>
              <p:cNvSpPr>
                <a:spLocks noChangeAspect="1"/>
              </p:cNvSpPr>
              <p:nvPr/>
            </p:nvSpPr>
            <p:spPr>
              <a:xfrm>
                <a:off x="986" y="3232"/>
                <a:ext cx="55" cy="45"/>
              </a:xfrm>
              <a:prstGeom prst="ellipse">
                <a:avLst/>
              </a:prstGeom>
              <a:solidFill>
                <a:srgbClr val="D3DBE4"/>
              </a:solidFill>
              <a:ln w="9525">
                <a:noFill/>
              </a:ln>
            </p:spPr>
            <p:txBody>
              <a:bodyPr anchor="t" anchorCtr="0"/>
              <a:p>
                <a:endParaRPr lang="zh-CN" altLang="en-US" dirty="0">
                  <a:latin typeface="Arial" panose="020B0604020202020204" pitchFamily="34" charset="0"/>
                </a:endParaRPr>
              </a:p>
            </p:txBody>
          </p:sp>
          <p:sp>
            <p:nvSpPr>
              <p:cNvPr id="22760" name="Oval 228"/>
              <p:cNvSpPr>
                <a:spLocks noChangeAspect="1"/>
              </p:cNvSpPr>
              <p:nvPr/>
            </p:nvSpPr>
            <p:spPr>
              <a:xfrm>
                <a:off x="1000" y="3243"/>
                <a:ext cx="28" cy="21"/>
              </a:xfrm>
              <a:prstGeom prst="ellipse">
                <a:avLst/>
              </a:prstGeom>
              <a:solidFill>
                <a:srgbClr val="0B3C68"/>
              </a:solidFill>
              <a:ln w="9525">
                <a:noFill/>
              </a:ln>
            </p:spPr>
            <p:txBody>
              <a:bodyPr anchor="t" anchorCtr="0"/>
              <a:p>
                <a:endParaRPr lang="zh-CN" altLang="en-US" dirty="0">
                  <a:latin typeface="Arial" panose="020B0604020202020204" pitchFamily="34" charset="0"/>
                </a:endParaRPr>
              </a:p>
            </p:txBody>
          </p:sp>
          <p:sp>
            <p:nvSpPr>
              <p:cNvPr id="22761" name="Oval 229"/>
              <p:cNvSpPr>
                <a:spLocks noChangeAspect="1"/>
              </p:cNvSpPr>
              <p:nvPr/>
            </p:nvSpPr>
            <p:spPr>
              <a:xfrm>
                <a:off x="1001" y="3243"/>
                <a:ext cx="27" cy="20"/>
              </a:xfrm>
              <a:prstGeom prst="ellipse">
                <a:avLst/>
              </a:prstGeom>
              <a:solidFill>
                <a:srgbClr val="8BA6BD"/>
              </a:solidFill>
              <a:ln w="9525">
                <a:noFill/>
              </a:ln>
            </p:spPr>
            <p:txBody>
              <a:bodyPr anchor="t" anchorCtr="0"/>
              <a:p>
                <a:endParaRPr lang="zh-CN" altLang="en-US" dirty="0">
                  <a:latin typeface="Arial" panose="020B0604020202020204" pitchFamily="34" charset="0"/>
                </a:endParaRPr>
              </a:p>
            </p:txBody>
          </p:sp>
          <p:sp>
            <p:nvSpPr>
              <p:cNvPr id="22762" name="Freeform 230"/>
              <p:cNvSpPr>
                <a:spLocks noChangeAspect="1"/>
              </p:cNvSpPr>
              <p:nvPr/>
            </p:nvSpPr>
            <p:spPr>
              <a:xfrm>
                <a:off x="1014" y="3235"/>
                <a:ext cx="5" cy="6"/>
              </a:xfrm>
              <a:custGeom>
                <a:avLst/>
                <a:gdLst/>
                <a:ahLst/>
                <a:cxnLst>
                  <a:cxn ang="0">
                    <a:pos x="1" y="0"/>
                  </a:cxn>
                  <a:cxn ang="0">
                    <a:pos x="0" y="1"/>
                  </a:cxn>
                  <a:cxn ang="0">
                    <a:pos x="0" y="1"/>
                  </a:cxn>
                  <a:cxn ang="0">
                    <a:pos x="0" y="1"/>
                  </a:cxn>
                  <a:cxn ang="0">
                    <a:pos x="1" y="1"/>
                  </a:cxn>
                  <a:cxn ang="0">
                    <a:pos x="1" y="1"/>
                  </a:cxn>
                  <a:cxn ang="0">
                    <a:pos x="1" y="1"/>
                  </a:cxn>
                  <a:cxn ang="0">
                    <a:pos x="1" y="0"/>
                  </a:cxn>
                  <a:cxn ang="0">
                    <a:pos x="1" y="0"/>
                  </a:cxn>
                  <a:cxn ang="0">
                    <a:pos x="1" y="0"/>
                  </a:cxn>
                </a:cxnLst>
                <a:pathLst>
                  <a:path w="10" h="10">
                    <a:moveTo>
                      <a:pt x="6" y="0"/>
                    </a:moveTo>
                    <a:lnTo>
                      <a:pt x="0" y="8"/>
                    </a:lnTo>
                    <a:lnTo>
                      <a:pt x="0" y="10"/>
                    </a:lnTo>
                    <a:lnTo>
                      <a:pt x="10" y="10"/>
                    </a:lnTo>
                    <a:lnTo>
                      <a:pt x="8" y="0"/>
                    </a:lnTo>
                    <a:lnTo>
                      <a:pt x="6" y="0"/>
                    </a:lnTo>
                    <a:close/>
                  </a:path>
                </a:pathLst>
              </a:custGeom>
              <a:solidFill>
                <a:srgbClr val="0B3C68"/>
              </a:solidFill>
              <a:ln w="9525">
                <a:noFill/>
              </a:ln>
            </p:spPr>
            <p:txBody>
              <a:bodyPr/>
              <a:p>
                <a:endParaRPr lang="zh-CN" altLang="en-US"/>
              </a:p>
            </p:txBody>
          </p:sp>
          <p:sp>
            <p:nvSpPr>
              <p:cNvPr id="22763" name="Freeform 231"/>
              <p:cNvSpPr>
                <a:spLocks noChangeAspect="1"/>
              </p:cNvSpPr>
              <p:nvPr/>
            </p:nvSpPr>
            <p:spPr>
              <a:xfrm>
                <a:off x="1015" y="3235"/>
                <a:ext cx="4" cy="6"/>
              </a:xfrm>
              <a:custGeom>
                <a:avLst/>
                <a:gdLst/>
                <a:ahLst/>
                <a:cxnLst>
                  <a:cxn ang="0">
                    <a:pos x="1" y="0"/>
                  </a:cxn>
                  <a:cxn ang="0">
                    <a:pos x="0" y="1"/>
                  </a:cxn>
                  <a:cxn ang="0">
                    <a:pos x="1" y="1"/>
                  </a:cxn>
                  <a:cxn ang="0">
                    <a:pos x="1" y="0"/>
                  </a:cxn>
                </a:cxnLst>
                <a:pathLst>
                  <a:path w="8" h="10">
                    <a:moveTo>
                      <a:pt x="4" y="0"/>
                    </a:moveTo>
                    <a:lnTo>
                      <a:pt x="0" y="8"/>
                    </a:lnTo>
                    <a:lnTo>
                      <a:pt x="8" y="10"/>
                    </a:lnTo>
                    <a:lnTo>
                      <a:pt x="4" y="0"/>
                    </a:lnTo>
                    <a:close/>
                  </a:path>
                </a:pathLst>
              </a:custGeom>
              <a:solidFill>
                <a:srgbClr val="8BA6BD"/>
              </a:solidFill>
              <a:ln w="9525">
                <a:noFill/>
              </a:ln>
            </p:spPr>
            <p:txBody>
              <a:bodyPr/>
              <a:p>
                <a:endParaRPr lang="zh-CN" altLang="en-US"/>
              </a:p>
            </p:txBody>
          </p:sp>
          <p:sp>
            <p:nvSpPr>
              <p:cNvPr id="22764" name="Freeform 232"/>
              <p:cNvSpPr>
                <a:spLocks noChangeAspect="1"/>
              </p:cNvSpPr>
              <p:nvPr/>
            </p:nvSpPr>
            <p:spPr>
              <a:xfrm>
                <a:off x="1008" y="3266"/>
                <a:ext cx="5" cy="6"/>
              </a:xfrm>
              <a:custGeom>
                <a:avLst/>
                <a:gdLst/>
                <a:ahLst/>
                <a:cxnLst>
                  <a:cxn ang="0">
                    <a:pos x="0" y="0"/>
                  </a:cxn>
                  <a:cxn ang="0">
                    <a:pos x="0" y="0"/>
                  </a:cxn>
                  <a:cxn ang="0">
                    <a:pos x="1" y="1"/>
                  </a:cxn>
                  <a:cxn ang="0">
                    <a:pos x="1" y="1"/>
                  </a:cxn>
                  <a:cxn ang="0">
                    <a:pos x="1" y="1"/>
                  </a:cxn>
                  <a:cxn ang="0">
                    <a:pos x="1" y="1"/>
                  </a:cxn>
                  <a:cxn ang="0">
                    <a:pos x="1" y="1"/>
                  </a:cxn>
                  <a:cxn ang="0">
                    <a:pos x="1" y="0"/>
                  </a:cxn>
                  <a:cxn ang="0">
                    <a:pos x="0" y="0"/>
                  </a:cxn>
                  <a:cxn ang="0">
                    <a:pos x="0" y="0"/>
                  </a:cxn>
                </a:cxnLst>
                <a:pathLst>
                  <a:path w="8" h="10">
                    <a:moveTo>
                      <a:pt x="0" y="0"/>
                    </a:moveTo>
                    <a:lnTo>
                      <a:pt x="0" y="0"/>
                    </a:lnTo>
                    <a:lnTo>
                      <a:pt x="2" y="8"/>
                    </a:lnTo>
                    <a:lnTo>
                      <a:pt x="2" y="10"/>
                    </a:lnTo>
                    <a:lnTo>
                      <a:pt x="4" y="10"/>
                    </a:lnTo>
                    <a:lnTo>
                      <a:pt x="8" y="2"/>
                    </a:lnTo>
                    <a:lnTo>
                      <a:pt x="8" y="0"/>
                    </a:lnTo>
                    <a:lnTo>
                      <a:pt x="0" y="0"/>
                    </a:lnTo>
                    <a:close/>
                  </a:path>
                </a:pathLst>
              </a:custGeom>
              <a:solidFill>
                <a:srgbClr val="0B3C68"/>
              </a:solidFill>
              <a:ln w="9525">
                <a:noFill/>
              </a:ln>
            </p:spPr>
            <p:txBody>
              <a:bodyPr/>
              <a:p>
                <a:endParaRPr lang="zh-CN" altLang="en-US"/>
              </a:p>
            </p:txBody>
          </p:sp>
          <p:sp>
            <p:nvSpPr>
              <p:cNvPr id="22765" name="Freeform 233"/>
              <p:cNvSpPr>
                <a:spLocks noChangeAspect="1"/>
              </p:cNvSpPr>
              <p:nvPr/>
            </p:nvSpPr>
            <p:spPr>
              <a:xfrm>
                <a:off x="1008" y="3266"/>
                <a:ext cx="5" cy="5"/>
              </a:xfrm>
              <a:custGeom>
                <a:avLst/>
                <a:gdLst/>
                <a:ahLst/>
                <a:cxnLst>
                  <a:cxn ang="0">
                    <a:pos x="0" y="0"/>
                  </a:cxn>
                  <a:cxn ang="0">
                    <a:pos x="1" y="1"/>
                  </a:cxn>
                  <a:cxn ang="0">
                    <a:pos x="1" y="1"/>
                  </a:cxn>
                  <a:cxn ang="0">
                    <a:pos x="0" y="0"/>
                  </a:cxn>
                </a:cxnLst>
                <a:pathLst>
                  <a:path w="8" h="8">
                    <a:moveTo>
                      <a:pt x="0" y="0"/>
                    </a:moveTo>
                    <a:lnTo>
                      <a:pt x="8" y="2"/>
                    </a:lnTo>
                    <a:lnTo>
                      <a:pt x="2" y="8"/>
                    </a:lnTo>
                    <a:lnTo>
                      <a:pt x="0" y="0"/>
                    </a:lnTo>
                    <a:close/>
                  </a:path>
                </a:pathLst>
              </a:custGeom>
              <a:solidFill>
                <a:srgbClr val="8BA6BD"/>
              </a:solidFill>
              <a:ln w="9525">
                <a:noFill/>
              </a:ln>
            </p:spPr>
            <p:txBody>
              <a:bodyPr/>
              <a:p>
                <a:endParaRPr lang="zh-CN" altLang="en-US"/>
              </a:p>
            </p:txBody>
          </p:sp>
          <p:sp>
            <p:nvSpPr>
              <p:cNvPr id="22766" name="Freeform 234"/>
              <p:cNvSpPr>
                <a:spLocks noChangeAspect="1"/>
              </p:cNvSpPr>
              <p:nvPr/>
            </p:nvSpPr>
            <p:spPr>
              <a:xfrm>
                <a:off x="991" y="3249"/>
                <a:ext cx="5" cy="6"/>
              </a:xfrm>
              <a:custGeom>
                <a:avLst/>
                <a:gdLst/>
                <a:ahLst/>
                <a:cxnLst>
                  <a:cxn ang="0">
                    <a:pos x="1" y="0"/>
                  </a:cxn>
                  <a:cxn ang="0">
                    <a:pos x="0" y="1"/>
                  </a:cxn>
                  <a:cxn ang="0">
                    <a:pos x="0" y="1"/>
                  </a:cxn>
                  <a:cxn ang="0">
                    <a:pos x="0" y="1"/>
                  </a:cxn>
                  <a:cxn ang="0">
                    <a:pos x="1" y="1"/>
                  </a:cxn>
                  <a:cxn ang="0">
                    <a:pos x="1" y="1"/>
                  </a:cxn>
                  <a:cxn ang="0">
                    <a:pos x="1" y="1"/>
                  </a:cxn>
                  <a:cxn ang="0">
                    <a:pos x="1" y="0"/>
                  </a:cxn>
                  <a:cxn ang="0">
                    <a:pos x="1" y="0"/>
                  </a:cxn>
                  <a:cxn ang="0">
                    <a:pos x="1" y="0"/>
                  </a:cxn>
                </a:cxnLst>
                <a:pathLst>
                  <a:path w="10" h="10">
                    <a:moveTo>
                      <a:pt x="10" y="0"/>
                    </a:moveTo>
                    <a:lnTo>
                      <a:pt x="0" y="2"/>
                    </a:lnTo>
                    <a:lnTo>
                      <a:pt x="0" y="4"/>
                    </a:lnTo>
                    <a:lnTo>
                      <a:pt x="6" y="10"/>
                    </a:lnTo>
                    <a:lnTo>
                      <a:pt x="8" y="10"/>
                    </a:lnTo>
                    <a:lnTo>
                      <a:pt x="8" y="8"/>
                    </a:lnTo>
                    <a:lnTo>
                      <a:pt x="10" y="0"/>
                    </a:lnTo>
                    <a:close/>
                  </a:path>
                </a:pathLst>
              </a:custGeom>
              <a:solidFill>
                <a:srgbClr val="0B3C68"/>
              </a:solidFill>
              <a:ln w="9525">
                <a:noFill/>
              </a:ln>
            </p:spPr>
            <p:txBody>
              <a:bodyPr/>
              <a:p>
                <a:endParaRPr lang="zh-CN" altLang="en-US"/>
              </a:p>
            </p:txBody>
          </p:sp>
          <p:sp>
            <p:nvSpPr>
              <p:cNvPr id="22767" name="Freeform 235"/>
              <p:cNvSpPr>
                <a:spLocks noChangeAspect="1"/>
              </p:cNvSpPr>
              <p:nvPr/>
            </p:nvSpPr>
            <p:spPr>
              <a:xfrm>
                <a:off x="991" y="3249"/>
                <a:ext cx="5" cy="5"/>
              </a:xfrm>
              <a:custGeom>
                <a:avLst/>
                <a:gdLst/>
                <a:ahLst/>
                <a:cxnLst>
                  <a:cxn ang="0">
                    <a:pos x="1" y="0"/>
                  </a:cxn>
                  <a:cxn ang="0">
                    <a:pos x="0" y="1"/>
                  </a:cxn>
                  <a:cxn ang="0">
                    <a:pos x="1" y="1"/>
                  </a:cxn>
                  <a:cxn ang="0">
                    <a:pos x="1" y="0"/>
                  </a:cxn>
                </a:cxnLst>
                <a:pathLst>
                  <a:path w="10" h="8">
                    <a:moveTo>
                      <a:pt x="10" y="0"/>
                    </a:moveTo>
                    <a:lnTo>
                      <a:pt x="0" y="4"/>
                    </a:lnTo>
                    <a:lnTo>
                      <a:pt x="8" y="8"/>
                    </a:lnTo>
                    <a:lnTo>
                      <a:pt x="10" y="0"/>
                    </a:lnTo>
                    <a:close/>
                  </a:path>
                </a:pathLst>
              </a:custGeom>
              <a:solidFill>
                <a:srgbClr val="8BA6BD"/>
              </a:solidFill>
              <a:ln w="9525">
                <a:noFill/>
              </a:ln>
            </p:spPr>
            <p:txBody>
              <a:bodyPr/>
              <a:p>
                <a:endParaRPr lang="zh-CN" altLang="en-US"/>
              </a:p>
            </p:txBody>
          </p:sp>
          <p:sp>
            <p:nvSpPr>
              <p:cNvPr id="22768" name="Freeform 236"/>
              <p:cNvSpPr>
                <a:spLocks noChangeAspect="1"/>
              </p:cNvSpPr>
              <p:nvPr/>
            </p:nvSpPr>
            <p:spPr>
              <a:xfrm>
                <a:off x="1031" y="3253"/>
                <a:ext cx="6" cy="5"/>
              </a:xfrm>
              <a:custGeom>
                <a:avLst/>
                <a:gdLst/>
                <a:ahLst/>
                <a:cxnLst>
                  <a:cxn ang="0">
                    <a:pos x="1" y="0"/>
                  </a:cxn>
                  <a:cxn ang="0">
                    <a:pos x="1" y="0"/>
                  </a:cxn>
                  <a:cxn ang="0">
                    <a:pos x="0" y="1"/>
                  </a:cxn>
                  <a:cxn ang="0">
                    <a:pos x="0" y="1"/>
                  </a:cxn>
                  <a:cxn ang="0">
                    <a:pos x="0" y="1"/>
                  </a:cxn>
                  <a:cxn ang="0">
                    <a:pos x="1" y="1"/>
                  </a:cxn>
                  <a:cxn ang="0">
                    <a:pos x="1" y="1"/>
                  </a:cxn>
                  <a:cxn ang="0">
                    <a:pos x="1" y="1"/>
                  </a:cxn>
                  <a:cxn ang="0">
                    <a:pos x="1" y="0"/>
                  </a:cxn>
                  <a:cxn ang="0">
                    <a:pos x="1" y="0"/>
                  </a:cxn>
                </a:cxnLst>
                <a:pathLst>
                  <a:path w="10" h="10">
                    <a:moveTo>
                      <a:pt x="2" y="0"/>
                    </a:moveTo>
                    <a:lnTo>
                      <a:pt x="2" y="0"/>
                    </a:lnTo>
                    <a:lnTo>
                      <a:pt x="0" y="10"/>
                    </a:lnTo>
                    <a:lnTo>
                      <a:pt x="10" y="6"/>
                    </a:lnTo>
                    <a:lnTo>
                      <a:pt x="2" y="0"/>
                    </a:lnTo>
                    <a:close/>
                  </a:path>
                </a:pathLst>
              </a:custGeom>
              <a:solidFill>
                <a:srgbClr val="0B3C68"/>
              </a:solidFill>
              <a:ln w="9525">
                <a:noFill/>
              </a:ln>
            </p:spPr>
            <p:txBody>
              <a:bodyPr/>
              <a:p>
                <a:endParaRPr lang="zh-CN" altLang="en-US"/>
              </a:p>
            </p:txBody>
          </p:sp>
          <p:sp>
            <p:nvSpPr>
              <p:cNvPr id="22769" name="Freeform 237"/>
              <p:cNvSpPr>
                <a:spLocks noChangeAspect="1"/>
              </p:cNvSpPr>
              <p:nvPr/>
            </p:nvSpPr>
            <p:spPr>
              <a:xfrm>
                <a:off x="1031" y="3253"/>
                <a:ext cx="6" cy="5"/>
              </a:xfrm>
              <a:custGeom>
                <a:avLst/>
                <a:gdLst/>
                <a:ahLst/>
                <a:cxnLst>
                  <a:cxn ang="0">
                    <a:pos x="1" y="0"/>
                  </a:cxn>
                  <a:cxn ang="0">
                    <a:pos x="0" y="1"/>
                  </a:cxn>
                  <a:cxn ang="0">
                    <a:pos x="1" y="1"/>
                  </a:cxn>
                  <a:cxn ang="0">
                    <a:pos x="1" y="0"/>
                  </a:cxn>
                </a:cxnLst>
                <a:pathLst>
                  <a:path w="10" h="10">
                    <a:moveTo>
                      <a:pt x="2" y="0"/>
                    </a:moveTo>
                    <a:lnTo>
                      <a:pt x="0" y="10"/>
                    </a:lnTo>
                    <a:lnTo>
                      <a:pt x="10" y="6"/>
                    </a:lnTo>
                    <a:lnTo>
                      <a:pt x="2" y="0"/>
                    </a:lnTo>
                    <a:close/>
                  </a:path>
                </a:pathLst>
              </a:custGeom>
              <a:solidFill>
                <a:srgbClr val="8BA6BD"/>
              </a:solidFill>
              <a:ln w="9525">
                <a:noFill/>
              </a:ln>
            </p:spPr>
            <p:txBody>
              <a:bodyPr/>
              <a:p>
                <a:endParaRPr lang="zh-CN" altLang="en-US"/>
              </a:p>
            </p:txBody>
          </p:sp>
          <p:sp>
            <p:nvSpPr>
              <p:cNvPr id="22770" name="Freeform 238"/>
              <p:cNvSpPr>
                <a:spLocks noChangeAspect="1"/>
              </p:cNvSpPr>
              <p:nvPr/>
            </p:nvSpPr>
            <p:spPr>
              <a:xfrm>
                <a:off x="980" y="3215"/>
                <a:ext cx="3" cy="6"/>
              </a:xfrm>
              <a:custGeom>
                <a:avLst/>
                <a:gdLst/>
                <a:ahLst/>
                <a:cxnLst>
                  <a:cxn ang="0">
                    <a:pos x="0" y="0"/>
                  </a:cxn>
                  <a:cxn ang="0">
                    <a:pos x="0" y="0"/>
                  </a:cxn>
                  <a:cxn ang="0">
                    <a:pos x="0" y="1"/>
                  </a:cxn>
                  <a:cxn ang="0">
                    <a:pos x="0" y="1"/>
                  </a:cxn>
                  <a:cxn ang="0">
                    <a:pos x="2" y="1"/>
                  </a:cxn>
                  <a:cxn ang="0">
                    <a:pos x="2" y="1"/>
                  </a:cxn>
                  <a:cxn ang="0">
                    <a:pos x="2" y="1"/>
                  </a:cxn>
                  <a:cxn ang="0">
                    <a:pos x="2" y="0"/>
                  </a:cxn>
                  <a:cxn ang="0">
                    <a:pos x="2" y="0"/>
                  </a:cxn>
                  <a:cxn ang="0">
                    <a:pos x="2" y="0"/>
                  </a:cxn>
                  <a:cxn ang="0">
                    <a:pos x="0" y="0"/>
                  </a:cxn>
                </a:cxnLst>
                <a:pathLst>
                  <a:path w="4" h="11">
                    <a:moveTo>
                      <a:pt x="0" y="0"/>
                    </a:moveTo>
                    <a:lnTo>
                      <a:pt x="0" y="0"/>
                    </a:lnTo>
                    <a:lnTo>
                      <a:pt x="0" y="9"/>
                    </a:lnTo>
                    <a:lnTo>
                      <a:pt x="0" y="11"/>
                    </a:lnTo>
                    <a:lnTo>
                      <a:pt x="2" y="11"/>
                    </a:lnTo>
                    <a:lnTo>
                      <a:pt x="2" y="9"/>
                    </a:lnTo>
                    <a:lnTo>
                      <a:pt x="4" y="0"/>
                    </a:lnTo>
                    <a:lnTo>
                      <a:pt x="2" y="0"/>
                    </a:lnTo>
                    <a:lnTo>
                      <a:pt x="0" y="0"/>
                    </a:lnTo>
                    <a:close/>
                  </a:path>
                </a:pathLst>
              </a:custGeom>
              <a:solidFill>
                <a:srgbClr val="0B3C68"/>
              </a:solidFill>
              <a:ln w="9525">
                <a:noFill/>
              </a:ln>
            </p:spPr>
            <p:txBody>
              <a:bodyPr/>
              <a:p>
                <a:endParaRPr lang="zh-CN" altLang="en-US"/>
              </a:p>
            </p:txBody>
          </p:sp>
          <p:sp>
            <p:nvSpPr>
              <p:cNvPr id="22771" name="Freeform 239"/>
              <p:cNvSpPr>
                <a:spLocks noChangeAspect="1"/>
              </p:cNvSpPr>
              <p:nvPr/>
            </p:nvSpPr>
            <p:spPr>
              <a:xfrm>
                <a:off x="980" y="3215"/>
                <a:ext cx="3" cy="5"/>
              </a:xfrm>
              <a:custGeom>
                <a:avLst/>
                <a:gdLst/>
                <a:ahLst/>
                <a:cxnLst>
                  <a:cxn ang="0">
                    <a:pos x="2" y="0"/>
                  </a:cxn>
                  <a:cxn ang="0">
                    <a:pos x="0" y="1"/>
                  </a:cxn>
                  <a:cxn ang="0">
                    <a:pos x="2" y="1"/>
                  </a:cxn>
                  <a:cxn ang="0">
                    <a:pos x="2" y="0"/>
                  </a:cxn>
                  <a:cxn ang="0">
                    <a:pos x="2" y="0"/>
                  </a:cxn>
                </a:cxnLst>
                <a:pathLst>
                  <a:path w="4" h="9">
                    <a:moveTo>
                      <a:pt x="2" y="0"/>
                    </a:moveTo>
                    <a:lnTo>
                      <a:pt x="0" y="9"/>
                    </a:lnTo>
                    <a:lnTo>
                      <a:pt x="2" y="9"/>
                    </a:lnTo>
                    <a:lnTo>
                      <a:pt x="4" y="0"/>
                    </a:lnTo>
                    <a:lnTo>
                      <a:pt x="2" y="0"/>
                    </a:lnTo>
                    <a:close/>
                  </a:path>
                </a:pathLst>
              </a:custGeom>
              <a:solidFill>
                <a:srgbClr val="8BA6BD"/>
              </a:solidFill>
              <a:ln w="9525">
                <a:noFill/>
              </a:ln>
            </p:spPr>
            <p:txBody>
              <a:bodyPr/>
              <a:p>
                <a:endParaRPr lang="zh-CN" altLang="en-US"/>
              </a:p>
            </p:txBody>
          </p:sp>
          <p:sp>
            <p:nvSpPr>
              <p:cNvPr id="22772" name="Freeform 240"/>
              <p:cNvSpPr>
                <a:spLocks noChangeAspect="1"/>
              </p:cNvSpPr>
              <p:nvPr/>
            </p:nvSpPr>
            <p:spPr>
              <a:xfrm>
                <a:off x="981" y="3215"/>
                <a:ext cx="4" cy="6"/>
              </a:xfrm>
              <a:custGeom>
                <a:avLst/>
                <a:gdLst/>
                <a:ahLst/>
                <a:cxnLst>
                  <a:cxn ang="0">
                    <a:pos x="1" y="0"/>
                  </a:cxn>
                  <a:cxn ang="0">
                    <a:pos x="1" y="1"/>
                  </a:cxn>
                  <a:cxn ang="0">
                    <a:pos x="0" y="1"/>
                  </a:cxn>
                  <a:cxn ang="0">
                    <a:pos x="0" y="1"/>
                  </a:cxn>
                  <a:cxn ang="0">
                    <a:pos x="1" y="1"/>
                  </a:cxn>
                  <a:cxn ang="0">
                    <a:pos x="1" y="1"/>
                  </a:cxn>
                  <a:cxn ang="0">
                    <a:pos x="1" y="1"/>
                  </a:cxn>
                  <a:cxn ang="0">
                    <a:pos x="1" y="1"/>
                  </a:cxn>
                  <a:cxn ang="0">
                    <a:pos x="1" y="0"/>
                  </a:cxn>
                  <a:cxn ang="0">
                    <a:pos x="1" y="0"/>
                  </a:cxn>
                </a:cxnLst>
                <a:pathLst>
                  <a:path w="8" h="11">
                    <a:moveTo>
                      <a:pt x="6" y="0"/>
                    </a:moveTo>
                    <a:lnTo>
                      <a:pt x="2" y="5"/>
                    </a:lnTo>
                    <a:lnTo>
                      <a:pt x="0" y="5"/>
                    </a:lnTo>
                    <a:lnTo>
                      <a:pt x="0" y="7"/>
                    </a:lnTo>
                    <a:lnTo>
                      <a:pt x="4" y="11"/>
                    </a:lnTo>
                    <a:lnTo>
                      <a:pt x="6" y="11"/>
                    </a:lnTo>
                    <a:lnTo>
                      <a:pt x="8" y="3"/>
                    </a:lnTo>
                    <a:lnTo>
                      <a:pt x="6" y="0"/>
                    </a:lnTo>
                    <a:close/>
                  </a:path>
                </a:pathLst>
              </a:custGeom>
              <a:solidFill>
                <a:srgbClr val="0B3C68"/>
              </a:solidFill>
              <a:ln w="9525">
                <a:noFill/>
              </a:ln>
            </p:spPr>
            <p:txBody>
              <a:bodyPr/>
              <a:p>
                <a:endParaRPr lang="zh-CN" altLang="en-US"/>
              </a:p>
            </p:txBody>
          </p:sp>
          <p:sp>
            <p:nvSpPr>
              <p:cNvPr id="22773" name="Freeform 241"/>
              <p:cNvSpPr>
                <a:spLocks noChangeAspect="1"/>
              </p:cNvSpPr>
              <p:nvPr/>
            </p:nvSpPr>
            <p:spPr>
              <a:xfrm>
                <a:off x="983" y="3217"/>
                <a:ext cx="2" cy="4"/>
              </a:xfrm>
              <a:custGeom>
                <a:avLst/>
                <a:gdLst/>
                <a:ahLst/>
                <a:cxnLst>
                  <a:cxn ang="0">
                    <a:pos x="1" y="0"/>
                  </a:cxn>
                  <a:cxn ang="0">
                    <a:pos x="0" y="1"/>
                  </a:cxn>
                  <a:cxn ang="0">
                    <a:pos x="1" y="1"/>
                  </a:cxn>
                  <a:cxn ang="0">
                    <a:pos x="1" y="0"/>
                  </a:cxn>
                </a:cxnLst>
                <a:pathLst>
                  <a:path w="4" h="8">
                    <a:moveTo>
                      <a:pt x="4" y="0"/>
                    </a:moveTo>
                    <a:lnTo>
                      <a:pt x="0" y="4"/>
                    </a:lnTo>
                    <a:lnTo>
                      <a:pt x="4" y="8"/>
                    </a:lnTo>
                    <a:lnTo>
                      <a:pt x="4" y="0"/>
                    </a:lnTo>
                    <a:close/>
                  </a:path>
                </a:pathLst>
              </a:custGeom>
              <a:solidFill>
                <a:srgbClr val="8BA6BD"/>
              </a:solidFill>
              <a:ln w="9525">
                <a:noFill/>
              </a:ln>
            </p:spPr>
            <p:txBody>
              <a:bodyPr/>
              <a:p>
                <a:endParaRPr lang="zh-CN" altLang="en-US"/>
              </a:p>
            </p:txBody>
          </p:sp>
          <p:sp>
            <p:nvSpPr>
              <p:cNvPr id="22774" name="Freeform 242"/>
              <p:cNvSpPr>
                <a:spLocks noChangeAspect="1"/>
              </p:cNvSpPr>
              <p:nvPr/>
            </p:nvSpPr>
            <p:spPr>
              <a:xfrm>
                <a:off x="985" y="3217"/>
                <a:ext cx="3" cy="4"/>
              </a:xfrm>
              <a:custGeom>
                <a:avLst/>
                <a:gdLst/>
                <a:ahLst/>
                <a:cxnLst>
                  <a:cxn ang="0">
                    <a:pos x="1" y="0"/>
                  </a:cxn>
                  <a:cxn ang="0">
                    <a:pos x="0" y="1"/>
                  </a:cxn>
                  <a:cxn ang="0">
                    <a:pos x="0" y="1"/>
                  </a:cxn>
                  <a:cxn ang="0">
                    <a:pos x="0" y="1"/>
                  </a:cxn>
                  <a:cxn ang="0">
                    <a:pos x="1" y="1"/>
                  </a:cxn>
                  <a:cxn ang="0">
                    <a:pos x="1" y="1"/>
                  </a:cxn>
                  <a:cxn ang="0">
                    <a:pos x="1" y="1"/>
                  </a:cxn>
                  <a:cxn ang="0">
                    <a:pos x="1" y="0"/>
                  </a:cxn>
                  <a:cxn ang="0">
                    <a:pos x="1" y="0"/>
                  </a:cxn>
                  <a:cxn ang="0">
                    <a:pos x="1" y="0"/>
                  </a:cxn>
                </a:cxnLst>
                <a:pathLst>
                  <a:path w="6" h="8">
                    <a:moveTo>
                      <a:pt x="6" y="0"/>
                    </a:moveTo>
                    <a:lnTo>
                      <a:pt x="0" y="2"/>
                    </a:lnTo>
                    <a:lnTo>
                      <a:pt x="0" y="4"/>
                    </a:lnTo>
                    <a:lnTo>
                      <a:pt x="4" y="8"/>
                    </a:lnTo>
                    <a:lnTo>
                      <a:pt x="6" y="8"/>
                    </a:lnTo>
                    <a:lnTo>
                      <a:pt x="6" y="0"/>
                    </a:lnTo>
                    <a:close/>
                  </a:path>
                </a:pathLst>
              </a:custGeom>
              <a:solidFill>
                <a:srgbClr val="0B3C68"/>
              </a:solidFill>
              <a:ln w="9525">
                <a:noFill/>
              </a:ln>
            </p:spPr>
            <p:txBody>
              <a:bodyPr/>
              <a:p>
                <a:endParaRPr lang="zh-CN" altLang="en-US"/>
              </a:p>
            </p:txBody>
          </p:sp>
          <p:sp>
            <p:nvSpPr>
              <p:cNvPr id="22775" name="Freeform 243"/>
              <p:cNvSpPr>
                <a:spLocks noChangeAspect="1"/>
              </p:cNvSpPr>
              <p:nvPr/>
            </p:nvSpPr>
            <p:spPr>
              <a:xfrm>
                <a:off x="985" y="3217"/>
                <a:ext cx="3" cy="4"/>
              </a:xfrm>
              <a:custGeom>
                <a:avLst/>
                <a:gdLst/>
                <a:ahLst/>
                <a:cxnLst>
                  <a:cxn ang="0">
                    <a:pos x="1" y="0"/>
                  </a:cxn>
                  <a:cxn ang="0">
                    <a:pos x="0" y="1"/>
                  </a:cxn>
                  <a:cxn ang="0">
                    <a:pos x="1" y="1"/>
                  </a:cxn>
                  <a:cxn ang="0">
                    <a:pos x="1" y="0"/>
                  </a:cxn>
                </a:cxnLst>
                <a:pathLst>
                  <a:path w="6" h="8">
                    <a:moveTo>
                      <a:pt x="6" y="0"/>
                    </a:moveTo>
                    <a:lnTo>
                      <a:pt x="0" y="4"/>
                    </a:lnTo>
                    <a:lnTo>
                      <a:pt x="4" y="8"/>
                    </a:lnTo>
                    <a:lnTo>
                      <a:pt x="6" y="0"/>
                    </a:lnTo>
                    <a:close/>
                  </a:path>
                </a:pathLst>
              </a:custGeom>
              <a:solidFill>
                <a:srgbClr val="8BA6BD"/>
              </a:solidFill>
              <a:ln w="9525">
                <a:noFill/>
              </a:ln>
            </p:spPr>
            <p:txBody>
              <a:bodyPr/>
              <a:p>
                <a:endParaRPr lang="zh-CN" altLang="en-US"/>
              </a:p>
            </p:txBody>
          </p:sp>
          <p:sp>
            <p:nvSpPr>
              <p:cNvPr id="22776" name="Freeform 244"/>
              <p:cNvSpPr>
                <a:spLocks noChangeAspect="1"/>
              </p:cNvSpPr>
              <p:nvPr/>
            </p:nvSpPr>
            <p:spPr>
              <a:xfrm>
                <a:off x="1019" y="3219"/>
                <a:ext cx="3" cy="5"/>
              </a:xfrm>
              <a:custGeom>
                <a:avLst/>
                <a:gdLst/>
                <a:ahLst/>
                <a:cxnLst>
                  <a:cxn ang="0">
                    <a:pos x="2" y="0"/>
                  </a:cxn>
                  <a:cxn ang="0">
                    <a:pos x="2" y="1"/>
                  </a:cxn>
                  <a:cxn ang="0">
                    <a:pos x="0" y="1"/>
                  </a:cxn>
                  <a:cxn ang="0">
                    <a:pos x="0" y="1"/>
                  </a:cxn>
                  <a:cxn ang="0">
                    <a:pos x="2" y="1"/>
                  </a:cxn>
                  <a:cxn ang="0">
                    <a:pos x="2" y="1"/>
                  </a:cxn>
                  <a:cxn ang="0">
                    <a:pos x="2" y="1"/>
                  </a:cxn>
                  <a:cxn ang="0">
                    <a:pos x="2" y="1"/>
                  </a:cxn>
                  <a:cxn ang="0">
                    <a:pos x="2" y="0"/>
                  </a:cxn>
                  <a:cxn ang="0">
                    <a:pos x="2" y="0"/>
                  </a:cxn>
                  <a:cxn ang="0">
                    <a:pos x="2" y="0"/>
                  </a:cxn>
                </a:cxnLst>
                <a:pathLst>
                  <a:path w="4" h="10">
                    <a:moveTo>
                      <a:pt x="2" y="0"/>
                    </a:moveTo>
                    <a:lnTo>
                      <a:pt x="2" y="2"/>
                    </a:lnTo>
                    <a:lnTo>
                      <a:pt x="0" y="10"/>
                    </a:lnTo>
                    <a:lnTo>
                      <a:pt x="2" y="10"/>
                    </a:lnTo>
                    <a:lnTo>
                      <a:pt x="4" y="2"/>
                    </a:lnTo>
                    <a:lnTo>
                      <a:pt x="4" y="0"/>
                    </a:lnTo>
                    <a:lnTo>
                      <a:pt x="2" y="0"/>
                    </a:lnTo>
                    <a:close/>
                  </a:path>
                </a:pathLst>
              </a:custGeom>
              <a:solidFill>
                <a:srgbClr val="0B3C68"/>
              </a:solidFill>
              <a:ln w="9525">
                <a:noFill/>
              </a:ln>
            </p:spPr>
            <p:txBody>
              <a:bodyPr/>
              <a:p>
                <a:endParaRPr lang="zh-CN" altLang="en-US"/>
              </a:p>
            </p:txBody>
          </p:sp>
          <p:sp>
            <p:nvSpPr>
              <p:cNvPr id="22777" name="Freeform 245"/>
              <p:cNvSpPr>
                <a:spLocks noChangeAspect="1"/>
              </p:cNvSpPr>
              <p:nvPr/>
            </p:nvSpPr>
            <p:spPr>
              <a:xfrm>
                <a:off x="1019" y="3220"/>
                <a:ext cx="3" cy="4"/>
              </a:xfrm>
              <a:custGeom>
                <a:avLst/>
                <a:gdLst/>
                <a:ahLst/>
                <a:cxnLst>
                  <a:cxn ang="0">
                    <a:pos x="2" y="0"/>
                  </a:cxn>
                  <a:cxn ang="0">
                    <a:pos x="0" y="1"/>
                  </a:cxn>
                  <a:cxn ang="0">
                    <a:pos x="2" y="1"/>
                  </a:cxn>
                  <a:cxn ang="0">
                    <a:pos x="2" y="0"/>
                  </a:cxn>
                  <a:cxn ang="0">
                    <a:pos x="2" y="0"/>
                  </a:cxn>
                </a:cxnLst>
                <a:pathLst>
                  <a:path w="4" h="8">
                    <a:moveTo>
                      <a:pt x="2" y="0"/>
                    </a:moveTo>
                    <a:lnTo>
                      <a:pt x="0" y="8"/>
                    </a:lnTo>
                    <a:lnTo>
                      <a:pt x="2" y="8"/>
                    </a:lnTo>
                    <a:lnTo>
                      <a:pt x="4" y="0"/>
                    </a:lnTo>
                    <a:lnTo>
                      <a:pt x="2" y="0"/>
                    </a:lnTo>
                    <a:close/>
                  </a:path>
                </a:pathLst>
              </a:custGeom>
              <a:solidFill>
                <a:srgbClr val="8BA6BD"/>
              </a:solidFill>
              <a:ln w="9525">
                <a:noFill/>
              </a:ln>
            </p:spPr>
            <p:txBody>
              <a:bodyPr/>
              <a:p>
                <a:endParaRPr lang="zh-CN" altLang="en-US"/>
              </a:p>
            </p:txBody>
          </p:sp>
          <p:sp>
            <p:nvSpPr>
              <p:cNvPr id="22778" name="Freeform 246"/>
              <p:cNvSpPr>
                <a:spLocks noChangeAspect="1"/>
              </p:cNvSpPr>
              <p:nvPr/>
            </p:nvSpPr>
            <p:spPr>
              <a:xfrm>
                <a:off x="1022" y="3220"/>
                <a:ext cx="4" cy="5"/>
              </a:xfrm>
              <a:custGeom>
                <a:avLst/>
                <a:gdLst/>
                <a:ahLst/>
                <a:cxnLst>
                  <a:cxn ang="0">
                    <a:pos x="1" y="0"/>
                  </a:cxn>
                  <a:cxn ang="0">
                    <a:pos x="0" y="1"/>
                  </a:cxn>
                  <a:cxn ang="0">
                    <a:pos x="0" y="1"/>
                  </a:cxn>
                  <a:cxn ang="0">
                    <a:pos x="0" y="1"/>
                  </a:cxn>
                  <a:cxn ang="0">
                    <a:pos x="1" y="1"/>
                  </a:cxn>
                  <a:cxn ang="0">
                    <a:pos x="1" y="1"/>
                  </a:cxn>
                  <a:cxn ang="0">
                    <a:pos x="1" y="1"/>
                  </a:cxn>
                  <a:cxn ang="0">
                    <a:pos x="1" y="0"/>
                  </a:cxn>
                  <a:cxn ang="0">
                    <a:pos x="1" y="0"/>
                  </a:cxn>
                  <a:cxn ang="0">
                    <a:pos x="1" y="0"/>
                  </a:cxn>
                </a:cxnLst>
                <a:pathLst>
                  <a:path w="8" h="10">
                    <a:moveTo>
                      <a:pt x="6" y="0"/>
                    </a:moveTo>
                    <a:lnTo>
                      <a:pt x="0" y="4"/>
                    </a:lnTo>
                    <a:lnTo>
                      <a:pt x="4" y="10"/>
                    </a:lnTo>
                    <a:lnTo>
                      <a:pt x="6" y="8"/>
                    </a:lnTo>
                    <a:lnTo>
                      <a:pt x="8" y="0"/>
                    </a:lnTo>
                    <a:lnTo>
                      <a:pt x="6" y="0"/>
                    </a:lnTo>
                    <a:close/>
                  </a:path>
                </a:pathLst>
              </a:custGeom>
              <a:solidFill>
                <a:srgbClr val="0B3C68"/>
              </a:solidFill>
              <a:ln w="9525">
                <a:noFill/>
              </a:ln>
            </p:spPr>
            <p:txBody>
              <a:bodyPr/>
              <a:p>
                <a:endParaRPr lang="zh-CN" altLang="en-US"/>
              </a:p>
            </p:txBody>
          </p:sp>
          <p:sp>
            <p:nvSpPr>
              <p:cNvPr id="22779" name="Freeform 247"/>
              <p:cNvSpPr>
                <a:spLocks noChangeAspect="1"/>
              </p:cNvSpPr>
              <p:nvPr/>
            </p:nvSpPr>
            <p:spPr>
              <a:xfrm>
                <a:off x="1023" y="3220"/>
                <a:ext cx="1" cy="4"/>
              </a:xfrm>
              <a:custGeom>
                <a:avLst/>
                <a:gdLst/>
                <a:ahLst/>
                <a:cxnLst>
                  <a:cxn ang="0">
                    <a:pos x="0" y="0"/>
                  </a:cxn>
                  <a:cxn ang="0">
                    <a:pos x="0" y="1"/>
                  </a:cxn>
                  <a:cxn ang="0">
                    <a:pos x="0" y="1"/>
                  </a:cxn>
                  <a:cxn ang="0">
                    <a:pos x="0" y="0"/>
                  </a:cxn>
                </a:cxnLst>
                <a:pathLst>
                  <a:path w="4" h="8">
                    <a:moveTo>
                      <a:pt x="4" y="0"/>
                    </a:moveTo>
                    <a:lnTo>
                      <a:pt x="0" y="4"/>
                    </a:lnTo>
                    <a:lnTo>
                      <a:pt x="2" y="8"/>
                    </a:lnTo>
                    <a:lnTo>
                      <a:pt x="4" y="0"/>
                    </a:lnTo>
                    <a:close/>
                  </a:path>
                </a:pathLst>
              </a:custGeom>
              <a:solidFill>
                <a:srgbClr val="8BA6BD"/>
              </a:solidFill>
              <a:ln w="9525">
                <a:noFill/>
              </a:ln>
            </p:spPr>
            <p:txBody>
              <a:bodyPr/>
              <a:p>
                <a:endParaRPr lang="zh-CN" altLang="en-US"/>
              </a:p>
            </p:txBody>
          </p:sp>
          <p:sp>
            <p:nvSpPr>
              <p:cNvPr id="22780" name="Freeform 248"/>
              <p:cNvSpPr>
                <a:spLocks noChangeAspect="1"/>
              </p:cNvSpPr>
              <p:nvPr/>
            </p:nvSpPr>
            <p:spPr>
              <a:xfrm>
                <a:off x="1015" y="3220"/>
                <a:ext cx="3" cy="3"/>
              </a:xfrm>
              <a:custGeom>
                <a:avLst/>
                <a:gdLst/>
                <a:ahLst/>
                <a:cxnLst>
                  <a:cxn ang="0">
                    <a:pos x="0" y="0"/>
                  </a:cxn>
                  <a:cxn ang="0">
                    <a:pos x="0" y="1"/>
                  </a:cxn>
                  <a:cxn ang="0">
                    <a:pos x="0" y="1"/>
                  </a:cxn>
                  <a:cxn ang="0">
                    <a:pos x="0" y="1"/>
                  </a:cxn>
                  <a:cxn ang="0">
                    <a:pos x="1" y="1"/>
                  </a:cxn>
                  <a:cxn ang="0">
                    <a:pos x="1" y="1"/>
                  </a:cxn>
                  <a:cxn ang="0">
                    <a:pos x="1" y="0"/>
                  </a:cxn>
                  <a:cxn ang="0">
                    <a:pos x="1" y="0"/>
                  </a:cxn>
                  <a:cxn ang="0">
                    <a:pos x="1" y="0"/>
                  </a:cxn>
                  <a:cxn ang="0">
                    <a:pos x="1" y="0"/>
                  </a:cxn>
                  <a:cxn ang="0">
                    <a:pos x="0" y="0"/>
                  </a:cxn>
                </a:cxnLst>
                <a:pathLst>
                  <a:path w="6" h="6">
                    <a:moveTo>
                      <a:pt x="0" y="0"/>
                    </a:moveTo>
                    <a:lnTo>
                      <a:pt x="0" y="6"/>
                    </a:lnTo>
                    <a:lnTo>
                      <a:pt x="4" y="6"/>
                    </a:lnTo>
                    <a:lnTo>
                      <a:pt x="6" y="6"/>
                    </a:lnTo>
                    <a:lnTo>
                      <a:pt x="6" y="0"/>
                    </a:lnTo>
                    <a:lnTo>
                      <a:pt x="2" y="0"/>
                    </a:lnTo>
                    <a:lnTo>
                      <a:pt x="0" y="0"/>
                    </a:lnTo>
                    <a:close/>
                  </a:path>
                </a:pathLst>
              </a:custGeom>
              <a:solidFill>
                <a:srgbClr val="0B3C68"/>
              </a:solidFill>
              <a:ln w="9525">
                <a:noFill/>
              </a:ln>
            </p:spPr>
            <p:txBody>
              <a:bodyPr/>
              <a:p>
                <a:endParaRPr lang="zh-CN" altLang="en-US"/>
              </a:p>
            </p:txBody>
          </p:sp>
          <p:sp>
            <p:nvSpPr>
              <p:cNvPr id="22781" name="Freeform 249"/>
              <p:cNvSpPr>
                <a:spLocks noChangeAspect="1"/>
              </p:cNvSpPr>
              <p:nvPr/>
            </p:nvSpPr>
            <p:spPr>
              <a:xfrm>
                <a:off x="1015" y="3220"/>
                <a:ext cx="3" cy="3"/>
              </a:xfrm>
              <a:custGeom>
                <a:avLst/>
                <a:gdLst/>
                <a:ahLst/>
                <a:cxnLst>
                  <a:cxn ang="0">
                    <a:pos x="1" y="0"/>
                  </a:cxn>
                  <a:cxn ang="0">
                    <a:pos x="0" y="1"/>
                  </a:cxn>
                  <a:cxn ang="0">
                    <a:pos x="1" y="1"/>
                  </a:cxn>
                  <a:cxn ang="0">
                    <a:pos x="1" y="0"/>
                  </a:cxn>
                  <a:cxn ang="0">
                    <a:pos x="1" y="0"/>
                  </a:cxn>
                </a:cxnLst>
                <a:pathLst>
                  <a:path w="6" h="6">
                    <a:moveTo>
                      <a:pt x="2" y="0"/>
                    </a:moveTo>
                    <a:lnTo>
                      <a:pt x="0" y="6"/>
                    </a:lnTo>
                    <a:lnTo>
                      <a:pt x="4" y="6"/>
                    </a:lnTo>
                    <a:lnTo>
                      <a:pt x="6" y="0"/>
                    </a:lnTo>
                    <a:lnTo>
                      <a:pt x="2" y="0"/>
                    </a:lnTo>
                    <a:close/>
                  </a:path>
                </a:pathLst>
              </a:custGeom>
              <a:solidFill>
                <a:srgbClr val="8BA6BD"/>
              </a:solidFill>
              <a:ln w="9525">
                <a:noFill/>
              </a:ln>
            </p:spPr>
            <p:txBody>
              <a:bodyPr/>
              <a:p>
                <a:endParaRPr lang="zh-CN" altLang="en-US"/>
              </a:p>
            </p:txBody>
          </p:sp>
          <p:sp>
            <p:nvSpPr>
              <p:cNvPr id="22782" name="Freeform 250"/>
              <p:cNvSpPr>
                <a:spLocks noChangeAspect="1"/>
              </p:cNvSpPr>
              <p:nvPr/>
            </p:nvSpPr>
            <p:spPr>
              <a:xfrm>
                <a:off x="1060" y="3223"/>
                <a:ext cx="2" cy="5"/>
              </a:xfrm>
              <a:custGeom>
                <a:avLst/>
                <a:gdLst/>
                <a:ahLst/>
                <a:cxnLst>
                  <a:cxn ang="0">
                    <a:pos x="0" y="0"/>
                  </a:cxn>
                  <a:cxn ang="0">
                    <a:pos x="0" y="0"/>
                  </a:cxn>
                  <a:cxn ang="0">
                    <a:pos x="0" y="1"/>
                  </a:cxn>
                  <a:cxn ang="0">
                    <a:pos x="0" y="1"/>
                  </a:cxn>
                  <a:cxn ang="0">
                    <a:pos x="0" y="1"/>
                  </a:cxn>
                  <a:cxn ang="0">
                    <a:pos x="0" y="1"/>
                  </a:cxn>
                  <a:cxn ang="0">
                    <a:pos x="0" y="1"/>
                  </a:cxn>
                  <a:cxn ang="0">
                    <a:pos x="0" y="0"/>
                  </a:cxn>
                  <a:cxn ang="0">
                    <a:pos x="0" y="0"/>
                  </a:cxn>
                  <a:cxn ang="0">
                    <a:pos x="0" y="0"/>
                  </a:cxn>
                  <a:cxn ang="0">
                    <a:pos x="0" y="0"/>
                  </a:cxn>
                </a:cxnLst>
                <a:pathLst>
                  <a:path w="6" h="10">
                    <a:moveTo>
                      <a:pt x="2" y="0"/>
                    </a:moveTo>
                    <a:lnTo>
                      <a:pt x="2" y="0"/>
                    </a:lnTo>
                    <a:lnTo>
                      <a:pt x="0" y="8"/>
                    </a:lnTo>
                    <a:lnTo>
                      <a:pt x="2" y="10"/>
                    </a:lnTo>
                    <a:lnTo>
                      <a:pt x="4" y="10"/>
                    </a:lnTo>
                    <a:lnTo>
                      <a:pt x="4" y="8"/>
                    </a:lnTo>
                    <a:lnTo>
                      <a:pt x="6" y="0"/>
                    </a:lnTo>
                    <a:lnTo>
                      <a:pt x="4" y="0"/>
                    </a:lnTo>
                    <a:lnTo>
                      <a:pt x="2" y="0"/>
                    </a:lnTo>
                    <a:close/>
                  </a:path>
                </a:pathLst>
              </a:custGeom>
              <a:solidFill>
                <a:srgbClr val="0B3C68"/>
              </a:solidFill>
              <a:ln w="9525">
                <a:noFill/>
              </a:ln>
            </p:spPr>
            <p:txBody>
              <a:bodyPr/>
              <a:p>
                <a:endParaRPr lang="zh-CN" altLang="en-US"/>
              </a:p>
            </p:txBody>
          </p:sp>
          <p:sp>
            <p:nvSpPr>
              <p:cNvPr id="22783" name="Freeform 251"/>
              <p:cNvSpPr>
                <a:spLocks noChangeAspect="1"/>
              </p:cNvSpPr>
              <p:nvPr/>
            </p:nvSpPr>
            <p:spPr>
              <a:xfrm>
                <a:off x="1061" y="3223"/>
                <a:ext cx="1" cy="4"/>
              </a:xfrm>
              <a:custGeom>
                <a:avLst/>
                <a:gdLst/>
                <a:ahLst/>
                <a:cxnLst>
                  <a:cxn ang="0">
                    <a:pos x="1" y="0"/>
                  </a:cxn>
                  <a:cxn ang="0">
                    <a:pos x="0" y="1"/>
                  </a:cxn>
                  <a:cxn ang="0">
                    <a:pos x="1" y="1"/>
                  </a:cxn>
                  <a:cxn ang="0">
                    <a:pos x="1" y="0"/>
                  </a:cxn>
                  <a:cxn ang="0">
                    <a:pos x="1" y="0"/>
                  </a:cxn>
                </a:cxnLst>
                <a:pathLst>
                  <a:path w="2" h="8">
                    <a:moveTo>
                      <a:pt x="2" y="0"/>
                    </a:moveTo>
                    <a:lnTo>
                      <a:pt x="0" y="8"/>
                    </a:lnTo>
                    <a:lnTo>
                      <a:pt x="2" y="8"/>
                    </a:lnTo>
                    <a:lnTo>
                      <a:pt x="2" y="0"/>
                    </a:lnTo>
                    <a:close/>
                  </a:path>
                </a:pathLst>
              </a:custGeom>
              <a:solidFill>
                <a:srgbClr val="8BA6BD"/>
              </a:solidFill>
              <a:ln w="9525">
                <a:noFill/>
              </a:ln>
            </p:spPr>
            <p:txBody>
              <a:bodyPr/>
              <a:p>
                <a:endParaRPr lang="zh-CN" altLang="en-US"/>
              </a:p>
            </p:txBody>
          </p:sp>
          <p:sp>
            <p:nvSpPr>
              <p:cNvPr id="22784" name="Freeform 252"/>
              <p:cNvSpPr>
                <a:spLocks noChangeAspect="1"/>
              </p:cNvSpPr>
              <p:nvPr/>
            </p:nvSpPr>
            <p:spPr>
              <a:xfrm>
                <a:off x="1056" y="3223"/>
                <a:ext cx="4" cy="4"/>
              </a:xfrm>
              <a:custGeom>
                <a:avLst/>
                <a:gdLst/>
                <a:ahLst/>
                <a:cxnLst>
                  <a:cxn ang="0">
                    <a:pos x="1" y="0"/>
                  </a:cxn>
                  <a:cxn ang="0">
                    <a:pos x="1" y="0"/>
                  </a:cxn>
                  <a:cxn ang="0">
                    <a:pos x="0" y="0"/>
                  </a:cxn>
                  <a:cxn ang="0">
                    <a:pos x="1" y="0"/>
                  </a:cxn>
                  <a:cxn ang="0">
                    <a:pos x="1" y="0"/>
                  </a:cxn>
                  <a:cxn ang="0">
                    <a:pos x="1" y="0"/>
                  </a:cxn>
                  <a:cxn ang="0">
                    <a:pos x="1" y="0"/>
                  </a:cxn>
                  <a:cxn ang="0">
                    <a:pos x="1" y="0"/>
                  </a:cxn>
                  <a:cxn ang="0">
                    <a:pos x="1" y="0"/>
                  </a:cxn>
                </a:cxnLst>
                <a:pathLst>
                  <a:path w="6" h="10">
                    <a:moveTo>
                      <a:pt x="2" y="0"/>
                    </a:moveTo>
                    <a:lnTo>
                      <a:pt x="2" y="2"/>
                    </a:lnTo>
                    <a:lnTo>
                      <a:pt x="0" y="10"/>
                    </a:lnTo>
                    <a:lnTo>
                      <a:pt x="2" y="10"/>
                    </a:lnTo>
                    <a:lnTo>
                      <a:pt x="6" y="6"/>
                    </a:lnTo>
                    <a:lnTo>
                      <a:pt x="4" y="0"/>
                    </a:lnTo>
                    <a:lnTo>
                      <a:pt x="2" y="0"/>
                    </a:lnTo>
                    <a:close/>
                  </a:path>
                </a:pathLst>
              </a:custGeom>
              <a:solidFill>
                <a:srgbClr val="0B3C68"/>
              </a:solidFill>
              <a:ln w="9525">
                <a:noFill/>
              </a:ln>
            </p:spPr>
            <p:txBody>
              <a:bodyPr/>
              <a:p>
                <a:endParaRPr lang="zh-CN" altLang="en-US"/>
              </a:p>
            </p:txBody>
          </p:sp>
          <p:sp>
            <p:nvSpPr>
              <p:cNvPr id="22785" name="Freeform 253"/>
              <p:cNvSpPr>
                <a:spLocks noChangeAspect="1"/>
              </p:cNvSpPr>
              <p:nvPr/>
            </p:nvSpPr>
            <p:spPr>
              <a:xfrm>
                <a:off x="1057" y="3223"/>
                <a:ext cx="3" cy="4"/>
              </a:xfrm>
              <a:custGeom>
                <a:avLst/>
                <a:gdLst/>
                <a:ahLst/>
                <a:cxnLst>
                  <a:cxn ang="0">
                    <a:pos x="0" y="0"/>
                  </a:cxn>
                  <a:cxn ang="0">
                    <a:pos x="0" y="1"/>
                  </a:cxn>
                  <a:cxn ang="0">
                    <a:pos x="2" y="1"/>
                  </a:cxn>
                  <a:cxn ang="0">
                    <a:pos x="0" y="0"/>
                  </a:cxn>
                </a:cxnLst>
                <a:pathLst>
                  <a:path w="4" h="8">
                    <a:moveTo>
                      <a:pt x="0" y="0"/>
                    </a:moveTo>
                    <a:lnTo>
                      <a:pt x="0" y="8"/>
                    </a:lnTo>
                    <a:lnTo>
                      <a:pt x="4" y="4"/>
                    </a:lnTo>
                    <a:lnTo>
                      <a:pt x="0" y="0"/>
                    </a:lnTo>
                    <a:close/>
                  </a:path>
                </a:pathLst>
              </a:custGeom>
              <a:solidFill>
                <a:srgbClr val="8BA6BD"/>
              </a:solidFill>
              <a:ln w="9525">
                <a:noFill/>
              </a:ln>
            </p:spPr>
            <p:txBody>
              <a:bodyPr/>
              <a:p>
                <a:endParaRPr lang="zh-CN" altLang="en-US"/>
              </a:p>
            </p:txBody>
          </p:sp>
          <p:sp>
            <p:nvSpPr>
              <p:cNvPr id="22786" name="Freeform 254"/>
              <p:cNvSpPr>
                <a:spLocks noChangeAspect="1"/>
              </p:cNvSpPr>
              <p:nvPr/>
            </p:nvSpPr>
            <p:spPr>
              <a:xfrm>
                <a:off x="1053" y="3223"/>
                <a:ext cx="3" cy="4"/>
              </a:xfrm>
              <a:custGeom>
                <a:avLst/>
                <a:gdLst/>
                <a:ahLst/>
                <a:cxnLst>
                  <a:cxn ang="0">
                    <a:pos x="1" y="0"/>
                  </a:cxn>
                  <a:cxn ang="0">
                    <a:pos x="1" y="0"/>
                  </a:cxn>
                  <a:cxn ang="0">
                    <a:pos x="0" y="0"/>
                  </a:cxn>
                  <a:cxn ang="0">
                    <a:pos x="0" y="0"/>
                  </a:cxn>
                  <a:cxn ang="0">
                    <a:pos x="1" y="0"/>
                  </a:cxn>
                  <a:cxn ang="0">
                    <a:pos x="1" y="0"/>
                  </a:cxn>
                  <a:cxn ang="0">
                    <a:pos x="1" y="0"/>
                  </a:cxn>
                  <a:cxn ang="0">
                    <a:pos x="1" y="0"/>
                  </a:cxn>
                  <a:cxn ang="0">
                    <a:pos x="1" y="0"/>
                  </a:cxn>
                </a:cxnLst>
                <a:pathLst>
                  <a:path w="6" h="10">
                    <a:moveTo>
                      <a:pt x="2" y="0"/>
                    </a:moveTo>
                    <a:lnTo>
                      <a:pt x="2" y="0"/>
                    </a:lnTo>
                    <a:lnTo>
                      <a:pt x="0" y="10"/>
                    </a:lnTo>
                    <a:lnTo>
                      <a:pt x="2" y="10"/>
                    </a:lnTo>
                    <a:lnTo>
                      <a:pt x="6" y="6"/>
                    </a:lnTo>
                    <a:lnTo>
                      <a:pt x="4" y="0"/>
                    </a:lnTo>
                    <a:lnTo>
                      <a:pt x="2" y="0"/>
                    </a:lnTo>
                    <a:close/>
                  </a:path>
                </a:pathLst>
              </a:custGeom>
              <a:solidFill>
                <a:srgbClr val="0B3C68"/>
              </a:solidFill>
              <a:ln w="9525">
                <a:noFill/>
              </a:ln>
            </p:spPr>
            <p:txBody>
              <a:bodyPr/>
              <a:p>
                <a:endParaRPr lang="zh-CN" altLang="en-US"/>
              </a:p>
            </p:txBody>
          </p:sp>
          <p:sp>
            <p:nvSpPr>
              <p:cNvPr id="22787" name="Freeform 255"/>
              <p:cNvSpPr>
                <a:spLocks noChangeAspect="1"/>
              </p:cNvSpPr>
              <p:nvPr/>
            </p:nvSpPr>
            <p:spPr>
              <a:xfrm>
                <a:off x="1053" y="3223"/>
                <a:ext cx="3" cy="4"/>
              </a:xfrm>
              <a:custGeom>
                <a:avLst/>
                <a:gdLst/>
                <a:ahLst/>
                <a:cxnLst>
                  <a:cxn ang="0">
                    <a:pos x="1" y="0"/>
                  </a:cxn>
                  <a:cxn ang="0">
                    <a:pos x="0" y="0"/>
                  </a:cxn>
                  <a:cxn ang="0">
                    <a:pos x="1" y="0"/>
                  </a:cxn>
                  <a:cxn ang="0">
                    <a:pos x="1" y="0"/>
                  </a:cxn>
                </a:cxnLst>
                <a:pathLst>
                  <a:path w="6" h="10">
                    <a:moveTo>
                      <a:pt x="2" y="0"/>
                    </a:moveTo>
                    <a:lnTo>
                      <a:pt x="0" y="10"/>
                    </a:lnTo>
                    <a:lnTo>
                      <a:pt x="6" y="6"/>
                    </a:lnTo>
                    <a:lnTo>
                      <a:pt x="2" y="0"/>
                    </a:lnTo>
                    <a:close/>
                  </a:path>
                </a:pathLst>
              </a:custGeom>
              <a:solidFill>
                <a:srgbClr val="8BA6BD"/>
              </a:solidFill>
              <a:ln w="9525">
                <a:noFill/>
              </a:ln>
            </p:spPr>
            <p:txBody>
              <a:bodyPr/>
              <a:p>
                <a:endParaRPr lang="zh-CN" altLang="en-US"/>
              </a:p>
            </p:txBody>
          </p:sp>
          <p:sp>
            <p:nvSpPr>
              <p:cNvPr id="22788" name="Freeform 256"/>
              <p:cNvSpPr>
                <a:spLocks noChangeAspect="1"/>
              </p:cNvSpPr>
              <p:nvPr/>
            </p:nvSpPr>
            <p:spPr>
              <a:xfrm>
                <a:off x="970" y="3242"/>
                <a:ext cx="14" cy="8"/>
              </a:xfrm>
              <a:custGeom>
                <a:avLst/>
                <a:gdLst/>
                <a:ahLst/>
                <a:cxnLst>
                  <a:cxn ang="0">
                    <a:pos x="1" y="2"/>
                  </a:cxn>
                  <a:cxn ang="0">
                    <a:pos x="0" y="4"/>
                  </a:cxn>
                  <a:cxn ang="0">
                    <a:pos x="0" y="4"/>
                  </a:cxn>
                  <a:cxn ang="0">
                    <a:pos x="0" y="4"/>
                  </a:cxn>
                  <a:cxn ang="0">
                    <a:pos x="0" y="4"/>
                  </a:cxn>
                  <a:cxn ang="0">
                    <a:pos x="3" y="5"/>
                  </a:cxn>
                  <a:cxn ang="0">
                    <a:pos x="3" y="5"/>
                  </a:cxn>
                  <a:cxn ang="0">
                    <a:pos x="4" y="4"/>
                  </a:cxn>
                  <a:cxn ang="0">
                    <a:pos x="24" y="5"/>
                  </a:cxn>
                  <a:cxn ang="0">
                    <a:pos x="22" y="6"/>
                  </a:cxn>
                  <a:cxn ang="0">
                    <a:pos x="22" y="6"/>
                  </a:cxn>
                  <a:cxn ang="0">
                    <a:pos x="22" y="7"/>
                  </a:cxn>
                  <a:cxn ang="0">
                    <a:pos x="22" y="7"/>
                  </a:cxn>
                  <a:cxn ang="0">
                    <a:pos x="28" y="8"/>
                  </a:cxn>
                  <a:cxn ang="0">
                    <a:pos x="28" y="8"/>
                  </a:cxn>
                  <a:cxn ang="0">
                    <a:pos x="28" y="7"/>
                  </a:cxn>
                  <a:cxn ang="0">
                    <a:pos x="30" y="5"/>
                  </a:cxn>
                  <a:cxn ang="0">
                    <a:pos x="26" y="2"/>
                  </a:cxn>
                  <a:cxn ang="0">
                    <a:pos x="4" y="1"/>
                  </a:cxn>
                  <a:cxn ang="0">
                    <a:pos x="1" y="2"/>
                  </a:cxn>
                </a:cxnLst>
                <a:pathLst>
                  <a:path w="13" h="8">
                    <a:moveTo>
                      <a:pt x="1" y="2"/>
                    </a:moveTo>
                    <a:cubicBezTo>
                      <a:pt x="0" y="4"/>
                      <a:pt x="0" y="4"/>
                      <a:pt x="0" y="4"/>
                    </a:cubicBezTo>
                    <a:cubicBezTo>
                      <a:pt x="0" y="4"/>
                      <a:pt x="0" y="4"/>
                      <a:pt x="0" y="4"/>
                    </a:cubicBezTo>
                    <a:cubicBezTo>
                      <a:pt x="0" y="4"/>
                      <a:pt x="0" y="4"/>
                      <a:pt x="0" y="4"/>
                    </a:cubicBezTo>
                    <a:cubicBezTo>
                      <a:pt x="0" y="4"/>
                      <a:pt x="0" y="4"/>
                      <a:pt x="0" y="4"/>
                    </a:cubicBezTo>
                    <a:cubicBezTo>
                      <a:pt x="3" y="5"/>
                      <a:pt x="3" y="5"/>
                      <a:pt x="3" y="5"/>
                    </a:cubicBezTo>
                    <a:cubicBezTo>
                      <a:pt x="3" y="5"/>
                      <a:pt x="3" y="5"/>
                      <a:pt x="3" y="5"/>
                    </a:cubicBezTo>
                    <a:cubicBezTo>
                      <a:pt x="4" y="4"/>
                      <a:pt x="4" y="4"/>
                      <a:pt x="4" y="4"/>
                    </a:cubicBezTo>
                    <a:cubicBezTo>
                      <a:pt x="4" y="4"/>
                      <a:pt x="9" y="5"/>
                      <a:pt x="10" y="5"/>
                    </a:cubicBezTo>
                    <a:cubicBezTo>
                      <a:pt x="9" y="6"/>
                      <a:pt x="9" y="6"/>
                      <a:pt x="9" y="6"/>
                    </a:cubicBezTo>
                    <a:cubicBezTo>
                      <a:pt x="9" y="6"/>
                      <a:pt x="9" y="6"/>
                      <a:pt x="9" y="6"/>
                    </a:cubicBezTo>
                    <a:cubicBezTo>
                      <a:pt x="9" y="7"/>
                      <a:pt x="9" y="7"/>
                      <a:pt x="9" y="7"/>
                    </a:cubicBezTo>
                    <a:cubicBezTo>
                      <a:pt x="9" y="7"/>
                      <a:pt x="9" y="7"/>
                      <a:pt x="9" y="7"/>
                    </a:cubicBezTo>
                    <a:cubicBezTo>
                      <a:pt x="12" y="8"/>
                      <a:pt x="12" y="8"/>
                      <a:pt x="12" y="8"/>
                    </a:cubicBezTo>
                    <a:cubicBezTo>
                      <a:pt x="12" y="8"/>
                      <a:pt x="12" y="8"/>
                      <a:pt x="12" y="8"/>
                    </a:cubicBezTo>
                    <a:cubicBezTo>
                      <a:pt x="12" y="7"/>
                      <a:pt x="12" y="7"/>
                      <a:pt x="12" y="7"/>
                    </a:cubicBezTo>
                    <a:cubicBezTo>
                      <a:pt x="13" y="5"/>
                      <a:pt x="13" y="5"/>
                      <a:pt x="13" y="5"/>
                    </a:cubicBezTo>
                    <a:cubicBezTo>
                      <a:pt x="13" y="3"/>
                      <a:pt x="11" y="2"/>
                      <a:pt x="11" y="2"/>
                    </a:cubicBezTo>
                    <a:cubicBezTo>
                      <a:pt x="4" y="1"/>
                      <a:pt x="4" y="1"/>
                      <a:pt x="4" y="1"/>
                    </a:cubicBezTo>
                    <a:cubicBezTo>
                      <a:pt x="2" y="0"/>
                      <a:pt x="1" y="2"/>
                      <a:pt x="1" y="2"/>
                    </a:cubicBezTo>
                    <a:close/>
                  </a:path>
                </a:pathLst>
              </a:custGeom>
              <a:solidFill>
                <a:srgbClr val="0B3C68"/>
              </a:solidFill>
              <a:ln w="9525">
                <a:noFill/>
              </a:ln>
            </p:spPr>
            <p:txBody>
              <a:bodyPr/>
              <a:p>
                <a:endParaRPr lang="zh-CN" altLang="en-US"/>
              </a:p>
            </p:txBody>
          </p:sp>
          <p:sp>
            <p:nvSpPr>
              <p:cNvPr id="22789" name="Freeform 257"/>
              <p:cNvSpPr>
                <a:spLocks noChangeAspect="1"/>
              </p:cNvSpPr>
              <p:nvPr/>
            </p:nvSpPr>
            <p:spPr>
              <a:xfrm>
                <a:off x="970" y="3243"/>
                <a:ext cx="14" cy="6"/>
              </a:xfrm>
              <a:custGeom>
                <a:avLst/>
                <a:gdLst/>
                <a:ahLst/>
                <a:cxnLst>
                  <a:cxn ang="0">
                    <a:pos x="0" y="3"/>
                  </a:cxn>
                  <a:cxn ang="0">
                    <a:pos x="1" y="1"/>
                  </a:cxn>
                  <a:cxn ang="0">
                    <a:pos x="4" y="0"/>
                  </a:cxn>
                  <a:cxn ang="0">
                    <a:pos x="26" y="1"/>
                  </a:cxn>
                  <a:cxn ang="0">
                    <a:pos x="30" y="4"/>
                  </a:cxn>
                  <a:cxn ang="0">
                    <a:pos x="28" y="6"/>
                  </a:cxn>
                  <a:cxn ang="0">
                    <a:pos x="24" y="5"/>
                  </a:cxn>
                  <a:cxn ang="0">
                    <a:pos x="24" y="4"/>
                  </a:cxn>
                  <a:cxn ang="0">
                    <a:pos x="4" y="2"/>
                  </a:cxn>
                  <a:cxn ang="0">
                    <a:pos x="3" y="4"/>
                  </a:cxn>
                  <a:cxn ang="0">
                    <a:pos x="0" y="3"/>
                  </a:cxn>
                </a:cxnLst>
                <a:pathLst>
                  <a:path w="13" h="6">
                    <a:moveTo>
                      <a:pt x="0" y="3"/>
                    </a:moveTo>
                    <a:cubicBezTo>
                      <a:pt x="1" y="1"/>
                      <a:pt x="1" y="1"/>
                      <a:pt x="1" y="1"/>
                    </a:cubicBezTo>
                    <a:cubicBezTo>
                      <a:pt x="1" y="1"/>
                      <a:pt x="2" y="0"/>
                      <a:pt x="4" y="0"/>
                    </a:cubicBezTo>
                    <a:cubicBezTo>
                      <a:pt x="6" y="0"/>
                      <a:pt x="11" y="1"/>
                      <a:pt x="11" y="1"/>
                    </a:cubicBezTo>
                    <a:cubicBezTo>
                      <a:pt x="11" y="1"/>
                      <a:pt x="13" y="2"/>
                      <a:pt x="13" y="4"/>
                    </a:cubicBezTo>
                    <a:cubicBezTo>
                      <a:pt x="13" y="5"/>
                      <a:pt x="12" y="6"/>
                      <a:pt x="12" y="6"/>
                    </a:cubicBezTo>
                    <a:cubicBezTo>
                      <a:pt x="10" y="5"/>
                      <a:pt x="10" y="5"/>
                      <a:pt x="10" y="5"/>
                    </a:cubicBezTo>
                    <a:cubicBezTo>
                      <a:pt x="10" y="4"/>
                      <a:pt x="10" y="4"/>
                      <a:pt x="10" y="4"/>
                    </a:cubicBezTo>
                    <a:cubicBezTo>
                      <a:pt x="4" y="2"/>
                      <a:pt x="4" y="2"/>
                      <a:pt x="4" y="2"/>
                    </a:cubicBezTo>
                    <a:cubicBezTo>
                      <a:pt x="3" y="4"/>
                      <a:pt x="3" y="4"/>
                      <a:pt x="3" y="4"/>
                    </a:cubicBezTo>
                    <a:lnTo>
                      <a:pt x="0" y="3"/>
                    </a:lnTo>
                    <a:close/>
                  </a:path>
                </a:pathLst>
              </a:custGeom>
              <a:solidFill>
                <a:srgbClr val="8BA6BD"/>
              </a:solidFill>
              <a:ln w="9525">
                <a:noFill/>
              </a:ln>
            </p:spPr>
            <p:txBody>
              <a:bodyPr/>
              <a:p>
                <a:endParaRPr lang="zh-CN" altLang="en-US"/>
              </a:p>
            </p:txBody>
          </p:sp>
          <p:sp>
            <p:nvSpPr>
              <p:cNvPr id="22790" name="Freeform 258"/>
              <p:cNvSpPr>
                <a:spLocks noChangeAspect="1"/>
              </p:cNvSpPr>
              <p:nvPr/>
            </p:nvSpPr>
            <p:spPr>
              <a:xfrm>
                <a:off x="1046" y="3249"/>
                <a:ext cx="14" cy="6"/>
              </a:xfrm>
              <a:custGeom>
                <a:avLst/>
                <a:gdLst/>
                <a:ahLst/>
                <a:cxnLst>
                  <a:cxn ang="0">
                    <a:pos x="3" y="1"/>
                  </a:cxn>
                  <a:cxn ang="0">
                    <a:pos x="1" y="29"/>
                  </a:cxn>
                  <a:cxn ang="0">
                    <a:pos x="0" y="42"/>
                  </a:cxn>
                  <a:cxn ang="0">
                    <a:pos x="0" y="42"/>
                  </a:cxn>
                  <a:cxn ang="0">
                    <a:pos x="1" y="42"/>
                  </a:cxn>
                  <a:cxn ang="0">
                    <a:pos x="3" y="42"/>
                  </a:cxn>
                  <a:cxn ang="0">
                    <a:pos x="4" y="42"/>
                  </a:cxn>
                  <a:cxn ang="0">
                    <a:pos x="4" y="35"/>
                  </a:cxn>
                  <a:cxn ang="0">
                    <a:pos x="24" y="29"/>
                  </a:cxn>
                  <a:cxn ang="0">
                    <a:pos x="24" y="35"/>
                  </a:cxn>
                  <a:cxn ang="0">
                    <a:pos x="24" y="35"/>
                  </a:cxn>
                  <a:cxn ang="0">
                    <a:pos x="24" y="42"/>
                  </a:cxn>
                  <a:cxn ang="0">
                    <a:pos x="30" y="35"/>
                  </a:cxn>
                  <a:cxn ang="0">
                    <a:pos x="30" y="35"/>
                  </a:cxn>
                  <a:cxn ang="0">
                    <a:pos x="30" y="35"/>
                  </a:cxn>
                  <a:cxn ang="0">
                    <a:pos x="30" y="2"/>
                  </a:cxn>
                  <a:cxn ang="0">
                    <a:pos x="24" y="0"/>
                  </a:cxn>
                  <a:cxn ang="0">
                    <a:pos x="3" y="1"/>
                  </a:cxn>
                </a:cxnLst>
                <a:pathLst>
                  <a:path w="13" h="5">
                    <a:moveTo>
                      <a:pt x="3" y="1"/>
                    </a:moveTo>
                    <a:cubicBezTo>
                      <a:pt x="1" y="1"/>
                      <a:pt x="1" y="3"/>
                      <a:pt x="1" y="3"/>
                    </a:cubicBezTo>
                    <a:cubicBezTo>
                      <a:pt x="0" y="5"/>
                      <a:pt x="0" y="5"/>
                      <a:pt x="0" y="5"/>
                    </a:cubicBezTo>
                    <a:cubicBezTo>
                      <a:pt x="0" y="5"/>
                      <a:pt x="0" y="5"/>
                      <a:pt x="0" y="5"/>
                    </a:cubicBezTo>
                    <a:cubicBezTo>
                      <a:pt x="1" y="5"/>
                      <a:pt x="1" y="5"/>
                      <a:pt x="1" y="5"/>
                    </a:cubicBezTo>
                    <a:cubicBezTo>
                      <a:pt x="3" y="5"/>
                      <a:pt x="3" y="5"/>
                      <a:pt x="3" y="5"/>
                    </a:cubicBezTo>
                    <a:cubicBezTo>
                      <a:pt x="4" y="5"/>
                      <a:pt x="4" y="5"/>
                      <a:pt x="4" y="5"/>
                    </a:cubicBezTo>
                    <a:cubicBezTo>
                      <a:pt x="4" y="4"/>
                      <a:pt x="4" y="4"/>
                      <a:pt x="4" y="4"/>
                    </a:cubicBezTo>
                    <a:cubicBezTo>
                      <a:pt x="4" y="4"/>
                      <a:pt x="9" y="3"/>
                      <a:pt x="10" y="3"/>
                    </a:cubicBezTo>
                    <a:cubicBezTo>
                      <a:pt x="10" y="4"/>
                      <a:pt x="10" y="4"/>
                      <a:pt x="10" y="4"/>
                    </a:cubicBezTo>
                    <a:cubicBezTo>
                      <a:pt x="10" y="4"/>
                      <a:pt x="10" y="4"/>
                      <a:pt x="10" y="4"/>
                    </a:cubicBezTo>
                    <a:cubicBezTo>
                      <a:pt x="10" y="5"/>
                      <a:pt x="10" y="5"/>
                      <a:pt x="10" y="5"/>
                    </a:cubicBezTo>
                    <a:cubicBezTo>
                      <a:pt x="13" y="4"/>
                      <a:pt x="13" y="4"/>
                      <a:pt x="13" y="4"/>
                    </a:cubicBezTo>
                    <a:cubicBezTo>
                      <a:pt x="13" y="4"/>
                      <a:pt x="13" y="4"/>
                      <a:pt x="13" y="4"/>
                    </a:cubicBezTo>
                    <a:cubicBezTo>
                      <a:pt x="13" y="4"/>
                      <a:pt x="13" y="4"/>
                      <a:pt x="13" y="4"/>
                    </a:cubicBezTo>
                    <a:cubicBezTo>
                      <a:pt x="13" y="2"/>
                      <a:pt x="13" y="2"/>
                      <a:pt x="13" y="2"/>
                    </a:cubicBezTo>
                    <a:cubicBezTo>
                      <a:pt x="12" y="0"/>
                      <a:pt x="10" y="0"/>
                      <a:pt x="10" y="0"/>
                    </a:cubicBezTo>
                    <a:lnTo>
                      <a:pt x="3" y="1"/>
                    </a:lnTo>
                    <a:close/>
                  </a:path>
                </a:pathLst>
              </a:custGeom>
              <a:solidFill>
                <a:srgbClr val="0B3C68"/>
              </a:solidFill>
              <a:ln w="9525">
                <a:noFill/>
              </a:ln>
            </p:spPr>
            <p:txBody>
              <a:bodyPr/>
              <a:p>
                <a:endParaRPr lang="zh-CN" altLang="en-US"/>
              </a:p>
            </p:txBody>
          </p:sp>
          <p:sp>
            <p:nvSpPr>
              <p:cNvPr id="22791" name="Freeform 259"/>
              <p:cNvSpPr>
                <a:spLocks noChangeAspect="1"/>
              </p:cNvSpPr>
              <p:nvPr/>
            </p:nvSpPr>
            <p:spPr>
              <a:xfrm>
                <a:off x="1047" y="3249"/>
                <a:ext cx="13" cy="6"/>
              </a:xfrm>
              <a:custGeom>
                <a:avLst/>
                <a:gdLst/>
                <a:ahLst/>
                <a:cxnLst>
                  <a:cxn ang="0">
                    <a:pos x="0" y="42"/>
                  </a:cxn>
                  <a:cxn ang="0">
                    <a:pos x="0" y="29"/>
                  </a:cxn>
                  <a:cxn ang="0">
                    <a:pos x="2" y="1"/>
                  </a:cxn>
                  <a:cxn ang="0">
                    <a:pos x="24" y="0"/>
                  </a:cxn>
                  <a:cxn ang="0">
                    <a:pos x="28" y="2"/>
                  </a:cxn>
                  <a:cxn ang="0">
                    <a:pos x="30" y="35"/>
                  </a:cxn>
                  <a:cxn ang="0">
                    <a:pos x="24" y="35"/>
                  </a:cxn>
                  <a:cxn ang="0">
                    <a:pos x="24" y="29"/>
                  </a:cxn>
                  <a:cxn ang="0">
                    <a:pos x="2" y="29"/>
                  </a:cxn>
                  <a:cxn ang="0">
                    <a:pos x="2" y="42"/>
                  </a:cxn>
                  <a:cxn ang="0">
                    <a:pos x="0" y="42"/>
                  </a:cxn>
                </a:cxnLst>
                <a:pathLst>
                  <a:path w="12" h="5">
                    <a:moveTo>
                      <a:pt x="0" y="5"/>
                    </a:moveTo>
                    <a:cubicBezTo>
                      <a:pt x="0" y="3"/>
                      <a:pt x="0" y="3"/>
                      <a:pt x="0" y="3"/>
                    </a:cubicBezTo>
                    <a:cubicBezTo>
                      <a:pt x="0" y="3"/>
                      <a:pt x="0" y="1"/>
                      <a:pt x="2" y="1"/>
                    </a:cubicBezTo>
                    <a:cubicBezTo>
                      <a:pt x="4" y="1"/>
                      <a:pt x="9" y="0"/>
                      <a:pt x="9" y="0"/>
                    </a:cubicBezTo>
                    <a:cubicBezTo>
                      <a:pt x="9" y="0"/>
                      <a:pt x="11" y="0"/>
                      <a:pt x="11" y="2"/>
                    </a:cubicBezTo>
                    <a:cubicBezTo>
                      <a:pt x="12" y="3"/>
                      <a:pt x="12" y="4"/>
                      <a:pt x="12" y="4"/>
                    </a:cubicBezTo>
                    <a:cubicBezTo>
                      <a:pt x="9" y="4"/>
                      <a:pt x="9" y="4"/>
                      <a:pt x="9" y="4"/>
                    </a:cubicBezTo>
                    <a:cubicBezTo>
                      <a:pt x="9" y="3"/>
                      <a:pt x="9" y="3"/>
                      <a:pt x="9" y="3"/>
                    </a:cubicBezTo>
                    <a:cubicBezTo>
                      <a:pt x="2" y="3"/>
                      <a:pt x="2" y="3"/>
                      <a:pt x="2" y="3"/>
                    </a:cubicBezTo>
                    <a:cubicBezTo>
                      <a:pt x="2" y="5"/>
                      <a:pt x="2" y="5"/>
                      <a:pt x="2" y="5"/>
                    </a:cubicBezTo>
                    <a:lnTo>
                      <a:pt x="0" y="5"/>
                    </a:lnTo>
                    <a:close/>
                  </a:path>
                </a:pathLst>
              </a:custGeom>
              <a:solidFill>
                <a:srgbClr val="8BA6BD"/>
              </a:solidFill>
              <a:ln w="9525">
                <a:noFill/>
              </a:ln>
            </p:spPr>
            <p:txBody>
              <a:bodyPr/>
              <a:p>
                <a:endParaRPr lang="zh-CN" altLang="en-US"/>
              </a:p>
            </p:txBody>
          </p:sp>
          <p:sp>
            <p:nvSpPr>
              <p:cNvPr id="22792" name="Freeform 260"/>
              <p:cNvSpPr>
                <a:spLocks noChangeAspect="1"/>
              </p:cNvSpPr>
              <p:nvPr/>
            </p:nvSpPr>
            <p:spPr>
              <a:xfrm>
                <a:off x="1050" y="3254"/>
                <a:ext cx="5" cy="3"/>
              </a:xfrm>
              <a:custGeom>
                <a:avLst/>
                <a:gdLst/>
                <a:ahLst/>
                <a:cxnLst>
                  <a:cxn ang="0">
                    <a:pos x="1" y="0"/>
                  </a:cxn>
                  <a:cxn ang="0">
                    <a:pos x="1" y="0"/>
                  </a:cxn>
                  <a:cxn ang="0">
                    <a:pos x="0" y="1"/>
                  </a:cxn>
                  <a:cxn ang="0">
                    <a:pos x="0" y="1"/>
                  </a:cxn>
                  <a:cxn ang="0">
                    <a:pos x="2" y="3"/>
                  </a:cxn>
                  <a:cxn ang="0">
                    <a:pos x="3" y="3"/>
                  </a:cxn>
                  <a:cxn ang="0">
                    <a:pos x="3" y="3"/>
                  </a:cxn>
                  <a:cxn ang="0">
                    <a:pos x="5" y="1"/>
                  </a:cxn>
                  <a:cxn ang="0">
                    <a:pos x="5" y="0"/>
                  </a:cxn>
                  <a:cxn ang="0">
                    <a:pos x="4" y="0"/>
                  </a:cxn>
                  <a:cxn ang="0">
                    <a:pos x="1" y="0"/>
                  </a:cxn>
                </a:cxnLst>
                <a:pathLst>
                  <a:path w="5" h="3">
                    <a:moveTo>
                      <a:pt x="1" y="0"/>
                    </a:moveTo>
                    <a:cubicBezTo>
                      <a:pt x="1" y="0"/>
                      <a:pt x="1" y="0"/>
                      <a:pt x="1" y="0"/>
                    </a:cubicBezTo>
                    <a:cubicBezTo>
                      <a:pt x="1" y="0"/>
                      <a:pt x="0" y="0"/>
                      <a:pt x="0" y="1"/>
                    </a:cubicBezTo>
                    <a:cubicBezTo>
                      <a:pt x="0" y="1"/>
                      <a:pt x="0" y="1"/>
                      <a:pt x="0" y="1"/>
                    </a:cubicBezTo>
                    <a:cubicBezTo>
                      <a:pt x="2" y="3"/>
                      <a:pt x="2" y="3"/>
                      <a:pt x="2" y="3"/>
                    </a:cubicBezTo>
                    <a:cubicBezTo>
                      <a:pt x="3" y="3"/>
                      <a:pt x="3" y="3"/>
                      <a:pt x="3" y="3"/>
                    </a:cubicBezTo>
                    <a:cubicBezTo>
                      <a:pt x="3" y="3"/>
                      <a:pt x="3" y="3"/>
                      <a:pt x="3" y="3"/>
                    </a:cubicBezTo>
                    <a:cubicBezTo>
                      <a:pt x="5" y="1"/>
                      <a:pt x="5" y="1"/>
                      <a:pt x="5" y="1"/>
                    </a:cubicBezTo>
                    <a:cubicBezTo>
                      <a:pt x="5" y="0"/>
                      <a:pt x="5" y="0"/>
                      <a:pt x="5" y="0"/>
                    </a:cubicBezTo>
                    <a:cubicBezTo>
                      <a:pt x="5" y="0"/>
                      <a:pt x="5" y="0"/>
                      <a:pt x="4" y="0"/>
                    </a:cubicBezTo>
                    <a:lnTo>
                      <a:pt x="1" y="0"/>
                    </a:lnTo>
                    <a:close/>
                  </a:path>
                </a:pathLst>
              </a:custGeom>
              <a:solidFill>
                <a:srgbClr val="0B3C68"/>
              </a:solidFill>
              <a:ln w="9525">
                <a:noFill/>
              </a:ln>
            </p:spPr>
            <p:txBody>
              <a:bodyPr/>
              <a:p>
                <a:endParaRPr lang="zh-CN" altLang="en-US"/>
              </a:p>
            </p:txBody>
          </p:sp>
          <p:sp>
            <p:nvSpPr>
              <p:cNvPr id="22793" name="Freeform 261"/>
              <p:cNvSpPr>
                <a:spLocks noChangeAspect="1"/>
              </p:cNvSpPr>
              <p:nvPr/>
            </p:nvSpPr>
            <p:spPr>
              <a:xfrm>
                <a:off x="1050" y="3254"/>
                <a:ext cx="5" cy="3"/>
              </a:xfrm>
              <a:custGeom>
                <a:avLst/>
                <a:gdLst/>
                <a:ahLst/>
                <a:cxnLst>
                  <a:cxn ang="0">
                    <a:pos x="1" y="1"/>
                  </a:cxn>
                  <a:cxn ang="0">
                    <a:pos x="3" y="3"/>
                  </a:cxn>
                  <a:cxn ang="0">
                    <a:pos x="5" y="1"/>
                  </a:cxn>
                  <a:cxn ang="0">
                    <a:pos x="4" y="0"/>
                  </a:cxn>
                  <a:cxn ang="0">
                    <a:pos x="1" y="0"/>
                  </a:cxn>
                  <a:cxn ang="0">
                    <a:pos x="1" y="1"/>
                  </a:cxn>
                </a:cxnLst>
                <a:pathLst>
                  <a:path w="5" h="3">
                    <a:moveTo>
                      <a:pt x="1" y="1"/>
                    </a:moveTo>
                    <a:cubicBezTo>
                      <a:pt x="3" y="3"/>
                      <a:pt x="3" y="3"/>
                      <a:pt x="3" y="3"/>
                    </a:cubicBezTo>
                    <a:cubicBezTo>
                      <a:pt x="5" y="1"/>
                      <a:pt x="5" y="1"/>
                      <a:pt x="5" y="1"/>
                    </a:cubicBezTo>
                    <a:cubicBezTo>
                      <a:pt x="5" y="1"/>
                      <a:pt x="5" y="0"/>
                      <a:pt x="4" y="0"/>
                    </a:cubicBezTo>
                    <a:cubicBezTo>
                      <a:pt x="4" y="0"/>
                      <a:pt x="1" y="0"/>
                      <a:pt x="1" y="0"/>
                    </a:cubicBezTo>
                    <a:cubicBezTo>
                      <a:pt x="1" y="0"/>
                      <a:pt x="0" y="1"/>
                      <a:pt x="1" y="1"/>
                    </a:cubicBezTo>
                    <a:close/>
                  </a:path>
                </a:pathLst>
              </a:custGeom>
              <a:solidFill>
                <a:srgbClr val="8BA6BD"/>
              </a:solidFill>
              <a:ln w="9525">
                <a:noFill/>
              </a:ln>
            </p:spPr>
            <p:txBody>
              <a:bodyPr/>
              <a:p>
                <a:endParaRPr lang="zh-CN" altLang="en-US"/>
              </a:p>
            </p:txBody>
          </p:sp>
          <p:sp>
            <p:nvSpPr>
              <p:cNvPr id="22794" name="Freeform 262"/>
              <p:cNvSpPr>
                <a:spLocks noChangeAspect="1" noEditPoints="1"/>
              </p:cNvSpPr>
              <p:nvPr/>
            </p:nvSpPr>
            <p:spPr>
              <a:xfrm>
                <a:off x="1057" y="3257"/>
                <a:ext cx="3" cy="4"/>
              </a:xfrm>
              <a:custGeom>
                <a:avLst/>
                <a:gdLst/>
                <a:ahLst/>
                <a:cxnLst>
                  <a:cxn ang="0">
                    <a:pos x="211" y="1"/>
                  </a:cxn>
                  <a:cxn ang="0">
                    <a:pos x="141" y="65"/>
                  </a:cxn>
                  <a:cxn ang="0">
                    <a:pos x="141" y="65"/>
                  </a:cxn>
                  <a:cxn ang="0">
                    <a:pos x="0" y="1"/>
                  </a:cxn>
                  <a:cxn ang="0">
                    <a:pos x="0" y="1"/>
                  </a:cxn>
                  <a:cxn ang="0">
                    <a:pos x="141" y="1"/>
                  </a:cxn>
                  <a:cxn ang="0">
                    <a:pos x="211" y="1"/>
                  </a:cxn>
                  <a:cxn ang="0">
                    <a:pos x="141" y="0"/>
                  </a:cxn>
                  <a:cxn ang="0">
                    <a:pos x="0" y="0"/>
                  </a:cxn>
                  <a:cxn ang="0">
                    <a:pos x="0" y="1"/>
                  </a:cxn>
                  <a:cxn ang="0">
                    <a:pos x="141" y="87"/>
                  </a:cxn>
                  <a:cxn ang="0">
                    <a:pos x="211" y="65"/>
                  </a:cxn>
                  <a:cxn ang="0">
                    <a:pos x="211" y="1"/>
                  </a:cxn>
                  <a:cxn ang="0">
                    <a:pos x="141" y="0"/>
                  </a:cxn>
                </a:cxnLst>
                <a:pathLst>
                  <a:path w="2" h="3">
                    <a:moveTo>
                      <a:pt x="2" y="1"/>
                    </a:moveTo>
                    <a:cubicBezTo>
                      <a:pt x="1" y="2"/>
                      <a:pt x="1" y="2"/>
                      <a:pt x="1" y="2"/>
                    </a:cubicBezTo>
                    <a:cubicBezTo>
                      <a:pt x="1" y="2"/>
                      <a:pt x="1" y="2"/>
                      <a:pt x="1" y="2"/>
                    </a:cubicBezTo>
                    <a:cubicBezTo>
                      <a:pt x="0" y="2"/>
                      <a:pt x="0" y="2"/>
                      <a:pt x="0" y="1"/>
                    </a:cubicBezTo>
                    <a:cubicBezTo>
                      <a:pt x="0" y="1"/>
                      <a:pt x="0" y="1"/>
                      <a:pt x="0" y="1"/>
                    </a:cubicBezTo>
                    <a:cubicBezTo>
                      <a:pt x="1" y="1"/>
                      <a:pt x="1" y="1"/>
                      <a:pt x="1" y="1"/>
                    </a:cubicBezTo>
                    <a:cubicBezTo>
                      <a:pt x="1" y="1"/>
                      <a:pt x="2" y="1"/>
                      <a:pt x="2" y="1"/>
                    </a:cubicBezTo>
                    <a:close/>
                    <a:moveTo>
                      <a:pt x="1" y="0"/>
                    </a:moveTo>
                    <a:cubicBezTo>
                      <a:pt x="0" y="0"/>
                      <a:pt x="0" y="0"/>
                      <a:pt x="0" y="0"/>
                    </a:cubicBezTo>
                    <a:cubicBezTo>
                      <a:pt x="0" y="1"/>
                      <a:pt x="0" y="1"/>
                      <a:pt x="0" y="1"/>
                    </a:cubicBezTo>
                    <a:cubicBezTo>
                      <a:pt x="0" y="2"/>
                      <a:pt x="0" y="3"/>
                      <a:pt x="1" y="3"/>
                    </a:cubicBezTo>
                    <a:cubicBezTo>
                      <a:pt x="2" y="2"/>
                      <a:pt x="2" y="2"/>
                      <a:pt x="2" y="2"/>
                    </a:cubicBezTo>
                    <a:cubicBezTo>
                      <a:pt x="2" y="2"/>
                      <a:pt x="2" y="2"/>
                      <a:pt x="2" y="1"/>
                    </a:cubicBezTo>
                    <a:cubicBezTo>
                      <a:pt x="2" y="1"/>
                      <a:pt x="2" y="0"/>
                      <a:pt x="1" y="0"/>
                    </a:cubicBezTo>
                    <a:close/>
                  </a:path>
                </a:pathLst>
              </a:custGeom>
              <a:solidFill>
                <a:srgbClr val="8BA6BD"/>
              </a:solidFill>
              <a:ln w="9525">
                <a:noFill/>
              </a:ln>
            </p:spPr>
            <p:txBody>
              <a:bodyPr/>
              <a:p>
                <a:endParaRPr lang="zh-CN" altLang="en-US"/>
              </a:p>
            </p:txBody>
          </p:sp>
          <p:sp>
            <p:nvSpPr>
              <p:cNvPr id="22795" name="Freeform 263"/>
              <p:cNvSpPr>
                <a:spLocks noChangeAspect="1"/>
              </p:cNvSpPr>
              <p:nvPr/>
            </p:nvSpPr>
            <p:spPr>
              <a:xfrm>
                <a:off x="1058" y="3258"/>
                <a:ext cx="1" cy="1"/>
              </a:xfrm>
              <a:custGeom>
                <a:avLst/>
                <a:gdLst/>
                <a:ahLst/>
                <a:cxnLst>
                  <a:cxn ang="0">
                    <a:pos x="0" y="0"/>
                  </a:cxn>
                  <a:cxn ang="0">
                    <a:pos x="0" y="1"/>
                  </a:cxn>
                  <a:cxn ang="0">
                    <a:pos x="0" y="1"/>
                  </a:cxn>
                  <a:cxn ang="0">
                    <a:pos x="0" y="1"/>
                  </a:cxn>
                  <a:cxn ang="0">
                    <a:pos x="0" y="0"/>
                  </a:cxn>
                  <a:cxn ang="0">
                    <a:pos x="0" y="0"/>
                  </a:cxn>
                  <a:cxn ang="0">
                    <a:pos x="0" y="0"/>
                  </a:cxn>
                </a:cxnLst>
                <a:pathLst>
                  <a:path w="1" h="2">
                    <a:moveTo>
                      <a:pt x="0" y="0"/>
                    </a:moveTo>
                    <a:lnTo>
                      <a:pt x="0" y="2"/>
                    </a:lnTo>
                    <a:lnTo>
                      <a:pt x="0" y="0"/>
                    </a:lnTo>
                    <a:close/>
                  </a:path>
                </a:pathLst>
              </a:custGeom>
              <a:solidFill>
                <a:srgbClr val="8BA6BD"/>
              </a:solidFill>
              <a:ln w="9525">
                <a:noFill/>
              </a:ln>
            </p:spPr>
            <p:txBody>
              <a:bodyPr/>
              <a:p>
                <a:endParaRPr lang="zh-CN" altLang="en-US"/>
              </a:p>
            </p:txBody>
          </p:sp>
          <p:sp>
            <p:nvSpPr>
              <p:cNvPr id="22796" name="Freeform 264"/>
              <p:cNvSpPr>
                <a:spLocks noChangeAspect="1"/>
              </p:cNvSpPr>
              <p:nvPr/>
            </p:nvSpPr>
            <p:spPr>
              <a:xfrm>
                <a:off x="1132" y="3091"/>
                <a:ext cx="6" cy="15"/>
              </a:xfrm>
              <a:custGeom>
                <a:avLst/>
                <a:gdLst/>
                <a:ahLst/>
                <a:cxnLst>
                  <a:cxn ang="0">
                    <a:pos x="1" y="31"/>
                  </a:cxn>
                  <a:cxn ang="0">
                    <a:pos x="0" y="31"/>
                  </a:cxn>
                  <a:cxn ang="0">
                    <a:pos x="0" y="29"/>
                  </a:cxn>
                  <a:cxn ang="0">
                    <a:pos x="29" y="0"/>
                  </a:cxn>
                  <a:cxn ang="0">
                    <a:pos x="35" y="0"/>
                  </a:cxn>
                  <a:cxn ang="0">
                    <a:pos x="42" y="1"/>
                  </a:cxn>
                  <a:cxn ang="0">
                    <a:pos x="1" y="31"/>
                  </a:cxn>
                </a:cxnLst>
                <a:pathLst>
                  <a:path w="5" h="14">
                    <a:moveTo>
                      <a:pt x="1" y="14"/>
                    </a:moveTo>
                    <a:cubicBezTo>
                      <a:pt x="1" y="14"/>
                      <a:pt x="1" y="14"/>
                      <a:pt x="0" y="14"/>
                    </a:cubicBezTo>
                    <a:cubicBezTo>
                      <a:pt x="0" y="14"/>
                      <a:pt x="0" y="14"/>
                      <a:pt x="0" y="13"/>
                    </a:cubicBezTo>
                    <a:cubicBezTo>
                      <a:pt x="3" y="0"/>
                      <a:pt x="3" y="0"/>
                      <a:pt x="3" y="0"/>
                    </a:cubicBezTo>
                    <a:cubicBezTo>
                      <a:pt x="3" y="0"/>
                      <a:pt x="4" y="0"/>
                      <a:pt x="4" y="0"/>
                    </a:cubicBezTo>
                    <a:cubicBezTo>
                      <a:pt x="4" y="0"/>
                      <a:pt x="5" y="0"/>
                      <a:pt x="5" y="1"/>
                    </a:cubicBezTo>
                    <a:lnTo>
                      <a:pt x="1" y="14"/>
                    </a:lnTo>
                    <a:close/>
                  </a:path>
                </a:pathLst>
              </a:custGeom>
              <a:solidFill>
                <a:srgbClr val="456488"/>
              </a:solidFill>
              <a:ln w="9525">
                <a:noFill/>
              </a:ln>
            </p:spPr>
            <p:txBody>
              <a:bodyPr/>
              <a:p>
                <a:endParaRPr lang="zh-CN" altLang="en-US"/>
              </a:p>
            </p:txBody>
          </p:sp>
          <p:sp>
            <p:nvSpPr>
              <p:cNvPr id="22797" name="Freeform 265"/>
              <p:cNvSpPr>
                <a:spLocks noChangeAspect="1"/>
              </p:cNvSpPr>
              <p:nvPr/>
            </p:nvSpPr>
            <p:spPr>
              <a:xfrm>
                <a:off x="1126" y="3121"/>
                <a:ext cx="5" cy="15"/>
              </a:xfrm>
              <a:custGeom>
                <a:avLst/>
                <a:gdLst/>
                <a:ahLst/>
                <a:cxnLst>
                  <a:cxn ang="0">
                    <a:pos x="1" y="31"/>
                  </a:cxn>
                  <a:cxn ang="0">
                    <a:pos x="0" y="31"/>
                  </a:cxn>
                  <a:cxn ang="0">
                    <a:pos x="0" y="29"/>
                  </a:cxn>
                  <a:cxn ang="0">
                    <a:pos x="3" y="0"/>
                  </a:cxn>
                  <a:cxn ang="0">
                    <a:pos x="4" y="0"/>
                  </a:cxn>
                  <a:cxn ang="0">
                    <a:pos x="4" y="1"/>
                  </a:cxn>
                  <a:cxn ang="0">
                    <a:pos x="1" y="31"/>
                  </a:cxn>
                </a:cxnLst>
                <a:pathLst>
                  <a:path w="5" h="14">
                    <a:moveTo>
                      <a:pt x="1" y="14"/>
                    </a:moveTo>
                    <a:cubicBezTo>
                      <a:pt x="1" y="14"/>
                      <a:pt x="1" y="14"/>
                      <a:pt x="0" y="14"/>
                    </a:cubicBezTo>
                    <a:cubicBezTo>
                      <a:pt x="0" y="14"/>
                      <a:pt x="0" y="14"/>
                      <a:pt x="0" y="13"/>
                    </a:cubicBezTo>
                    <a:cubicBezTo>
                      <a:pt x="3" y="0"/>
                      <a:pt x="3" y="0"/>
                      <a:pt x="3" y="0"/>
                    </a:cubicBezTo>
                    <a:cubicBezTo>
                      <a:pt x="3" y="0"/>
                      <a:pt x="3" y="0"/>
                      <a:pt x="4" y="0"/>
                    </a:cubicBezTo>
                    <a:cubicBezTo>
                      <a:pt x="4" y="0"/>
                      <a:pt x="5" y="0"/>
                      <a:pt x="4" y="1"/>
                    </a:cubicBezTo>
                    <a:lnTo>
                      <a:pt x="1" y="14"/>
                    </a:lnTo>
                    <a:close/>
                  </a:path>
                </a:pathLst>
              </a:custGeom>
              <a:solidFill>
                <a:srgbClr val="456488"/>
              </a:solidFill>
              <a:ln w="9525">
                <a:noFill/>
              </a:ln>
            </p:spPr>
            <p:txBody>
              <a:bodyPr/>
              <a:p>
                <a:endParaRPr lang="zh-CN" altLang="en-US"/>
              </a:p>
            </p:txBody>
          </p:sp>
          <p:sp>
            <p:nvSpPr>
              <p:cNvPr id="22798" name="Freeform 266"/>
              <p:cNvSpPr>
                <a:spLocks noChangeAspect="1"/>
              </p:cNvSpPr>
              <p:nvPr/>
            </p:nvSpPr>
            <p:spPr>
              <a:xfrm>
                <a:off x="1143" y="3056"/>
                <a:ext cx="4" cy="3"/>
              </a:xfrm>
              <a:custGeom>
                <a:avLst/>
                <a:gdLst/>
                <a:ahLst/>
                <a:cxnLst>
                  <a:cxn ang="0">
                    <a:pos x="1" y="1"/>
                  </a:cxn>
                  <a:cxn ang="0">
                    <a:pos x="1" y="1"/>
                  </a:cxn>
                  <a:cxn ang="0">
                    <a:pos x="0" y="1"/>
                  </a:cxn>
                  <a:cxn ang="0">
                    <a:pos x="0" y="0"/>
                  </a:cxn>
                  <a:cxn ang="0">
                    <a:pos x="1" y="0"/>
                  </a:cxn>
                  <a:cxn ang="0">
                    <a:pos x="1" y="1"/>
                  </a:cxn>
                  <a:cxn ang="0">
                    <a:pos x="1" y="1"/>
                  </a:cxn>
                </a:cxnLst>
                <a:pathLst>
                  <a:path w="8" h="6">
                    <a:moveTo>
                      <a:pt x="8" y="6"/>
                    </a:moveTo>
                    <a:lnTo>
                      <a:pt x="6" y="6"/>
                    </a:lnTo>
                    <a:lnTo>
                      <a:pt x="0" y="2"/>
                    </a:lnTo>
                    <a:lnTo>
                      <a:pt x="0" y="0"/>
                    </a:lnTo>
                    <a:lnTo>
                      <a:pt x="4" y="0"/>
                    </a:lnTo>
                    <a:lnTo>
                      <a:pt x="8" y="2"/>
                    </a:lnTo>
                    <a:lnTo>
                      <a:pt x="8" y="6"/>
                    </a:lnTo>
                    <a:close/>
                  </a:path>
                </a:pathLst>
              </a:custGeom>
              <a:solidFill>
                <a:srgbClr val="456488"/>
              </a:solidFill>
              <a:ln w="9525">
                <a:noFill/>
              </a:ln>
            </p:spPr>
            <p:txBody>
              <a:bodyPr/>
              <a:p>
                <a:endParaRPr lang="zh-CN" altLang="en-US"/>
              </a:p>
            </p:txBody>
          </p:sp>
          <p:sp>
            <p:nvSpPr>
              <p:cNvPr id="22799" name="Freeform 267"/>
              <p:cNvSpPr>
                <a:spLocks noChangeAspect="1"/>
              </p:cNvSpPr>
              <p:nvPr/>
            </p:nvSpPr>
            <p:spPr>
              <a:xfrm>
                <a:off x="1142" y="3060"/>
                <a:ext cx="5" cy="3"/>
              </a:xfrm>
              <a:custGeom>
                <a:avLst/>
                <a:gdLst/>
                <a:ahLst/>
                <a:cxnLst>
                  <a:cxn ang="0">
                    <a:pos x="1" y="1"/>
                  </a:cxn>
                  <a:cxn ang="0">
                    <a:pos x="1" y="1"/>
                  </a:cxn>
                  <a:cxn ang="0">
                    <a:pos x="1" y="1"/>
                  </a:cxn>
                  <a:cxn ang="0">
                    <a:pos x="0" y="0"/>
                  </a:cxn>
                  <a:cxn ang="0">
                    <a:pos x="1" y="0"/>
                  </a:cxn>
                  <a:cxn ang="0">
                    <a:pos x="1" y="1"/>
                  </a:cxn>
                  <a:cxn ang="0">
                    <a:pos x="1" y="1"/>
                  </a:cxn>
                </a:cxnLst>
                <a:pathLst>
                  <a:path w="8" h="6">
                    <a:moveTo>
                      <a:pt x="8" y="6"/>
                    </a:moveTo>
                    <a:lnTo>
                      <a:pt x="6" y="6"/>
                    </a:lnTo>
                    <a:lnTo>
                      <a:pt x="2" y="2"/>
                    </a:lnTo>
                    <a:lnTo>
                      <a:pt x="0" y="0"/>
                    </a:lnTo>
                    <a:lnTo>
                      <a:pt x="4" y="0"/>
                    </a:lnTo>
                    <a:lnTo>
                      <a:pt x="8" y="4"/>
                    </a:lnTo>
                    <a:lnTo>
                      <a:pt x="8" y="6"/>
                    </a:lnTo>
                    <a:close/>
                  </a:path>
                </a:pathLst>
              </a:custGeom>
              <a:solidFill>
                <a:srgbClr val="456488"/>
              </a:solidFill>
              <a:ln w="9525">
                <a:noFill/>
              </a:ln>
            </p:spPr>
            <p:txBody>
              <a:bodyPr/>
              <a:p>
                <a:endParaRPr lang="zh-CN" altLang="en-US"/>
              </a:p>
            </p:txBody>
          </p:sp>
          <p:sp>
            <p:nvSpPr>
              <p:cNvPr id="22800" name="Freeform 268"/>
              <p:cNvSpPr>
                <a:spLocks noChangeAspect="1"/>
              </p:cNvSpPr>
              <p:nvPr/>
            </p:nvSpPr>
            <p:spPr>
              <a:xfrm>
                <a:off x="1042" y="3020"/>
                <a:ext cx="9" cy="6"/>
              </a:xfrm>
              <a:custGeom>
                <a:avLst/>
                <a:gdLst/>
                <a:ahLst/>
                <a:cxnLst>
                  <a:cxn ang="0">
                    <a:pos x="1" y="1"/>
                  </a:cxn>
                  <a:cxn ang="0">
                    <a:pos x="1" y="1"/>
                  </a:cxn>
                  <a:cxn ang="0">
                    <a:pos x="1" y="1"/>
                  </a:cxn>
                  <a:cxn ang="0">
                    <a:pos x="1" y="1"/>
                  </a:cxn>
                  <a:cxn ang="0">
                    <a:pos x="1" y="1"/>
                  </a:cxn>
                  <a:cxn ang="0">
                    <a:pos x="0" y="1"/>
                  </a:cxn>
                  <a:cxn ang="0">
                    <a:pos x="1" y="0"/>
                  </a:cxn>
                  <a:cxn ang="0">
                    <a:pos x="1" y="0"/>
                  </a:cxn>
                  <a:cxn ang="0">
                    <a:pos x="1" y="1"/>
                  </a:cxn>
                  <a:cxn ang="0">
                    <a:pos x="1" y="1"/>
                  </a:cxn>
                  <a:cxn ang="0">
                    <a:pos x="1" y="0"/>
                  </a:cxn>
                  <a:cxn ang="0">
                    <a:pos x="1" y="0"/>
                  </a:cxn>
                  <a:cxn ang="0">
                    <a:pos x="1" y="1"/>
                  </a:cxn>
                </a:cxnLst>
                <a:pathLst>
                  <a:path w="16" h="12">
                    <a:moveTo>
                      <a:pt x="14" y="12"/>
                    </a:moveTo>
                    <a:lnTo>
                      <a:pt x="8" y="12"/>
                    </a:lnTo>
                    <a:lnTo>
                      <a:pt x="10" y="8"/>
                    </a:lnTo>
                    <a:lnTo>
                      <a:pt x="6" y="8"/>
                    </a:lnTo>
                    <a:lnTo>
                      <a:pt x="6" y="12"/>
                    </a:lnTo>
                    <a:lnTo>
                      <a:pt x="0" y="12"/>
                    </a:lnTo>
                    <a:lnTo>
                      <a:pt x="4" y="0"/>
                    </a:lnTo>
                    <a:lnTo>
                      <a:pt x="8" y="0"/>
                    </a:lnTo>
                    <a:lnTo>
                      <a:pt x="8" y="4"/>
                    </a:lnTo>
                    <a:lnTo>
                      <a:pt x="10" y="4"/>
                    </a:lnTo>
                    <a:lnTo>
                      <a:pt x="12" y="0"/>
                    </a:lnTo>
                    <a:lnTo>
                      <a:pt x="16" y="0"/>
                    </a:lnTo>
                    <a:lnTo>
                      <a:pt x="14" y="12"/>
                    </a:lnTo>
                    <a:close/>
                  </a:path>
                </a:pathLst>
              </a:custGeom>
              <a:solidFill>
                <a:srgbClr val="456488"/>
              </a:solidFill>
              <a:ln w="9525">
                <a:noFill/>
              </a:ln>
            </p:spPr>
            <p:txBody>
              <a:bodyPr/>
              <a:p>
                <a:endParaRPr lang="zh-CN" altLang="en-US"/>
              </a:p>
            </p:txBody>
          </p:sp>
          <p:sp>
            <p:nvSpPr>
              <p:cNvPr id="22801" name="Freeform 269"/>
              <p:cNvSpPr>
                <a:spLocks noChangeAspect="1"/>
              </p:cNvSpPr>
              <p:nvPr/>
            </p:nvSpPr>
            <p:spPr>
              <a:xfrm>
                <a:off x="1051" y="3020"/>
                <a:ext cx="9" cy="7"/>
              </a:xfrm>
              <a:custGeom>
                <a:avLst/>
                <a:gdLst/>
                <a:ahLst/>
                <a:cxnLst>
                  <a:cxn ang="0">
                    <a:pos x="27" y="4"/>
                  </a:cxn>
                  <a:cxn ang="0">
                    <a:pos x="24" y="5"/>
                  </a:cxn>
                  <a:cxn ang="0">
                    <a:pos x="24" y="6"/>
                  </a:cxn>
                  <a:cxn ang="0">
                    <a:pos x="21" y="6"/>
                  </a:cxn>
                  <a:cxn ang="0">
                    <a:pos x="3" y="7"/>
                  </a:cxn>
                  <a:cxn ang="0">
                    <a:pos x="2" y="6"/>
                  </a:cxn>
                  <a:cxn ang="0">
                    <a:pos x="1" y="6"/>
                  </a:cxn>
                  <a:cxn ang="0">
                    <a:pos x="1" y="5"/>
                  </a:cxn>
                  <a:cxn ang="0">
                    <a:pos x="0" y="5"/>
                  </a:cxn>
                  <a:cxn ang="0">
                    <a:pos x="0" y="4"/>
                  </a:cxn>
                  <a:cxn ang="0">
                    <a:pos x="0" y="4"/>
                  </a:cxn>
                  <a:cxn ang="0">
                    <a:pos x="1" y="0"/>
                  </a:cxn>
                  <a:cxn ang="0">
                    <a:pos x="19" y="0"/>
                  </a:cxn>
                  <a:cxn ang="0">
                    <a:pos x="3" y="4"/>
                  </a:cxn>
                  <a:cxn ang="0">
                    <a:pos x="3" y="4"/>
                  </a:cxn>
                  <a:cxn ang="0">
                    <a:pos x="3" y="4"/>
                  </a:cxn>
                  <a:cxn ang="0">
                    <a:pos x="3" y="5"/>
                  </a:cxn>
                  <a:cxn ang="0">
                    <a:pos x="3" y="5"/>
                  </a:cxn>
                  <a:cxn ang="0">
                    <a:pos x="19" y="5"/>
                  </a:cxn>
                  <a:cxn ang="0">
                    <a:pos x="19" y="5"/>
                  </a:cxn>
                  <a:cxn ang="0">
                    <a:pos x="19" y="4"/>
                  </a:cxn>
                  <a:cxn ang="0">
                    <a:pos x="19" y="4"/>
                  </a:cxn>
                  <a:cxn ang="0">
                    <a:pos x="21" y="0"/>
                  </a:cxn>
                  <a:cxn ang="0">
                    <a:pos x="30" y="0"/>
                  </a:cxn>
                  <a:cxn ang="0">
                    <a:pos x="27" y="4"/>
                  </a:cxn>
                </a:cxnLst>
                <a:pathLst>
                  <a:path w="8" h="7">
                    <a:moveTo>
                      <a:pt x="7" y="4"/>
                    </a:moveTo>
                    <a:cubicBezTo>
                      <a:pt x="7" y="4"/>
                      <a:pt x="7" y="5"/>
                      <a:pt x="6" y="5"/>
                    </a:cubicBezTo>
                    <a:cubicBezTo>
                      <a:pt x="6" y="6"/>
                      <a:pt x="6" y="6"/>
                      <a:pt x="6" y="6"/>
                    </a:cubicBezTo>
                    <a:cubicBezTo>
                      <a:pt x="5" y="6"/>
                      <a:pt x="5" y="6"/>
                      <a:pt x="5" y="6"/>
                    </a:cubicBezTo>
                    <a:cubicBezTo>
                      <a:pt x="4" y="7"/>
                      <a:pt x="4" y="7"/>
                      <a:pt x="3" y="7"/>
                    </a:cubicBezTo>
                    <a:cubicBezTo>
                      <a:pt x="2" y="6"/>
                      <a:pt x="2" y="6"/>
                      <a:pt x="2" y="6"/>
                    </a:cubicBezTo>
                    <a:cubicBezTo>
                      <a:pt x="1" y="6"/>
                      <a:pt x="1" y="6"/>
                      <a:pt x="1" y="6"/>
                    </a:cubicBezTo>
                    <a:cubicBezTo>
                      <a:pt x="1" y="5"/>
                      <a:pt x="1" y="5"/>
                      <a:pt x="1" y="5"/>
                    </a:cubicBezTo>
                    <a:cubicBezTo>
                      <a:pt x="0" y="5"/>
                      <a:pt x="0" y="5"/>
                      <a:pt x="0" y="5"/>
                    </a:cubicBezTo>
                    <a:cubicBezTo>
                      <a:pt x="0" y="4"/>
                      <a:pt x="0" y="4"/>
                      <a:pt x="0" y="4"/>
                    </a:cubicBezTo>
                    <a:cubicBezTo>
                      <a:pt x="0" y="4"/>
                      <a:pt x="0" y="4"/>
                      <a:pt x="0" y="4"/>
                    </a:cubicBezTo>
                    <a:cubicBezTo>
                      <a:pt x="1" y="0"/>
                      <a:pt x="1" y="0"/>
                      <a:pt x="1" y="0"/>
                    </a:cubicBezTo>
                    <a:cubicBezTo>
                      <a:pt x="4" y="0"/>
                      <a:pt x="4" y="0"/>
                      <a:pt x="4" y="0"/>
                    </a:cubicBezTo>
                    <a:cubicBezTo>
                      <a:pt x="3" y="4"/>
                      <a:pt x="3" y="4"/>
                      <a:pt x="3" y="4"/>
                    </a:cubicBezTo>
                    <a:cubicBezTo>
                      <a:pt x="3" y="4"/>
                      <a:pt x="3" y="4"/>
                      <a:pt x="3" y="4"/>
                    </a:cubicBezTo>
                    <a:cubicBezTo>
                      <a:pt x="3" y="4"/>
                      <a:pt x="3" y="4"/>
                      <a:pt x="3" y="4"/>
                    </a:cubicBezTo>
                    <a:cubicBezTo>
                      <a:pt x="3" y="5"/>
                      <a:pt x="3" y="5"/>
                      <a:pt x="3" y="5"/>
                    </a:cubicBezTo>
                    <a:cubicBezTo>
                      <a:pt x="3" y="5"/>
                      <a:pt x="3" y="5"/>
                      <a:pt x="3" y="5"/>
                    </a:cubicBezTo>
                    <a:cubicBezTo>
                      <a:pt x="4" y="5"/>
                      <a:pt x="4" y="5"/>
                      <a:pt x="4" y="5"/>
                    </a:cubicBezTo>
                    <a:cubicBezTo>
                      <a:pt x="4" y="5"/>
                      <a:pt x="4" y="5"/>
                      <a:pt x="4" y="5"/>
                    </a:cubicBezTo>
                    <a:cubicBezTo>
                      <a:pt x="4" y="4"/>
                      <a:pt x="4" y="4"/>
                      <a:pt x="4" y="4"/>
                    </a:cubicBezTo>
                    <a:cubicBezTo>
                      <a:pt x="4" y="4"/>
                      <a:pt x="4" y="4"/>
                      <a:pt x="4" y="4"/>
                    </a:cubicBezTo>
                    <a:cubicBezTo>
                      <a:pt x="5" y="0"/>
                      <a:pt x="5" y="0"/>
                      <a:pt x="5" y="0"/>
                    </a:cubicBezTo>
                    <a:cubicBezTo>
                      <a:pt x="8" y="0"/>
                      <a:pt x="8" y="0"/>
                      <a:pt x="8" y="0"/>
                    </a:cubicBezTo>
                    <a:lnTo>
                      <a:pt x="7" y="4"/>
                    </a:lnTo>
                    <a:close/>
                  </a:path>
                </a:pathLst>
              </a:custGeom>
              <a:solidFill>
                <a:srgbClr val="456488"/>
              </a:solidFill>
              <a:ln w="9525">
                <a:noFill/>
              </a:ln>
            </p:spPr>
            <p:txBody>
              <a:bodyPr/>
              <a:p>
                <a:endParaRPr lang="zh-CN" altLang="en-US"/>
              </a:p>
            </p:txBody>
          </p:sp>
          <p:sp>
            <p:nvSpPr>
              <p:cNvPr id="22802" name="Freeform 270"/>
              <p:cNvSpPr>
                <a:spLocks noChangeAspect="1" noEditPoints="1"/>
              </p:cNvSpPr>
              <p:nvPr/>
            </p:nvSpPr>
            <p:spPr>
              <a:xfrm>
                <a:off x="1058" y="3020"/>
                <a:ext cx="9" cy="7"/>
              </a:xfrm>
              <a:custGeom>
                <a:avLst/>
                <a:gdLst/>
                <a:ahLst/>
                <a:cxnLst>
                  <a:cxn ang="0">
                    <a:pos x="1" y="1"/>
                  </a:cxn>
                  <a:cxn ang="0">
                    <a:pos x="1" y="1"/>
                  </a:cxn>
                  <a:cxn ang="0">
                    <a:pos x="1" y="1"/>
                  </a:cxn>
                  <a:cxn ang="0">
                    <a:pos x="1" y="1"/>
                  </a:cxn>
                  <a:cxn ang="0">
                    <a:pos x="0" y="1"/>
                  </a:cxn>
                  <a:cxn ang="0">
                    <a:pos x="1" y="0"/>
                  </a:cxn>
                  <a:cxn ang="0">
                    <a:pos x="1" y="0"/>
                  </a:cxn>
                  <a:cxn ang="0">
                    <a:pos x="1" y="1"/>
                  </a:cxn>
                  <a:cxn ang="0">
                    <a:pos x="1" y="1"/>
                  </a:cxn>
                  <a:cxn ang="0">
                    <a:pos x="1" y="1"/>
                  </a:cxn>
                  <a:cxn ang="0">
                    <a:pos x="1" y="1"/>
                  </a:cxn>
                  <a:cxn ang="0">
                    <a:pos x="1" y="1"/>
                  </a:cxn>
                  <a:cxn ang="0">
                    <a:pos x="1" y="1"/>
                  </a:cxn>
                </a:cxnLst>
                <a:pathLst>
                  <a:path w="16" h="14">
                    <a:moveTo>
                      <a:pt x="10" y="14"/>
                    </a:moveTo>
                    <a:lnTo>
                      <a:pt x="10" y="10"/>
                    </a:lnTo>
                    <a:lnTo>
                      <a:pt x="6" y="10"/>
                    </a:lnTo>
                    <a:lnTo>
                      <a:pt x="4" y="14"/>
                    </a:lnTo>
                    <a:lnTo>
                      <a:pt x="0" y="12"/>
                    </a:lnTo>
                    <a:lnTo>
                      <a:pt x="6" y="0"/>
                    </a:lnTo>
                    <a:lnTo>
                      <a:pt x="14" y="0"/>
                    </a:lnTo>
                    <a:lnTo>
                      <a:pt x="16" y="14"/>
                    </a:lnTo>
                    <a:lnTo>
                      <a:pt x="10" y="14"/>
                    </a:lnTo>
                    <a:close/>
                    <a:moveTo>
                      <a:pt x="10" y="4"/>
                    </a:moveTo>
                    <a:lnTo>
                      <a:pt x="8" y="8"/>
                    </a:lnTo>
                    <a:lnTo>
                      <a:pt x="10" y="8"/>
                    </a:lnTo>
                    <a:lnTo>
                      <a:pt x="10" y="4"/>
                    </a:lnTo>
                    <a:close/>
                  </a:path>
                </a:pathLst>
              </a:custGeom>
              <a:solidFill>
                <a:srgbClr val="456488"/>
              </a:solidFill>
              <a:ln w="9525">
                <a:noFill/>
              </a:ln>
            </p:spPr>
            <p:txBody>
              <a:bodyPr/>
              <a:p>
                <a:endParaRPr lang="zh-CN" altLang="en-US"/>
              </a:p>
            </p:txBody>
          </p:sp>
          <p:sp>
            <p:nvSpPr>
              <p:cNvPr id="22803" name="Freeform 271"/>
              <p:cNvSpPr>
                <a:spLocks noChangeAspect="1"/>
              </p:cNvSpPr>
              <p:nvPr/>
            </p:nvSpPr>
            <p:spPr>
              <a:xfrm>
                <a:off x="1067" y="3020"/>
                <a:ext cx="12" cy="7"/>
              </a:xfrm>
              <a:custGeom>
                <a:avLst/>
                <a:gdLst/>
                <a:ahLst/>
                <a:cxnLst>
                  <a:cxn ang="0">
                    <a:pos x="1" y="1"/>
                  </a:cxn>
                  <a:cxn ang="0">
                    <a:pos x="1" y="1"/>
                  </a:cxn>
                  <a:cxn ang="0">
                    <a:pos x="1" y="1"/>
                  </a:cxn>
                  <a:cxn ang="0">
                    <a:pos x="1" y="1"/>
                  </a:cxn>
                  <a:cxn ang="0">
                    <a:pos x="1" y="1"/>
                  </a:cxn>
                  <a:cxn ang="0">
                    <a:pos x="0" y="0"/>
                  </a:cxn>
                  <a:cxn ang="0">
                    <a:pos x="1" y="0"/>
                  </a:cxn>
                  <a:cxn ang="0">
                    <a:pos x="1" y="1"/>
                  </a:cxn>
                  <a:cxn ang="0">
                    <a:pos x="1" y="0"/>
                  </a:cxn>
                  <a:cxn ang="0">
                    <a:pos x="1" y="0"/>
                  </a:cxn>
                  <a:cxn ang="0">
                    <a:pos x="1" y="1"/>
                  </a:cxn>
                  <a:cxn ang="0">
                    <a:pos x="1" y="0"/>
                  </a:cxn>
                  <a:cxn ang="0">
                    <a:pos x="1" y="0"/>
                  </a:cxn>
                  <a:cxn ang="0">
                    <a:pos x="1" y="1"/>
                  </a:cxn>
                </a:cxnLst>
                <a:pathLst>
                  <a:path w="22" h="14">
                    <a:moveTo>
                      <a:pt x="16" y="14"/>
                    </a:moveTo>
                    <a:lnTo>
                      <a:pt x="10" y="14"/>
                    </a:lnTo>
                    <a:lnTo>
                      <a:pt x="10" y="6"/>
                    </a:lnTo>
                    <a:lnTo>
                      <a:pt x="6" y="14"/>
                    </a:lnTo>
                    <a:lnTo>
                      <a:pt x="2" y="14"/>
                    </a:lnTo>
                    <a:lnTo>
                      <a:pt x="0" y="0"/>
                    </a:lnTo>
                    <a:lnTo>
                      <a:pt x="4" y="0"/>
                    </a:lnTo>
                    <a:lnTo>
                      <a:pt x="4" y="10"/>
                    </a:lnTo>
                    <a:lnTo>
                      <a:pt x="8" y="0"/>
                    </a:lnTo>
                    <a:lnTo>
                      <a:pt x="14" y="0"/>
                    </a:lnTo>
                    <a:lnTo>
                      <a:pt x="14" y="10"/>
                    </a:lnTo>
                    <a:lnTo>
                      <a:pt x="16" y="0"/>
                    </a:lnTo>
                    <a:lnTo>
                      <a:pt x="22" y="0"/>
                    </a:lnTo>
                    <a:lnTo>
                      <a:pt x="16" y="14"/>
                    </a:lnTo>
                    <a:close/>
                  </a:path>
                </a:pathLst>
              </a:custGeom>
              <a:solidFill>
                <a:srgbClr val="456488"/>
              </a:solidFill>
              <a:ln w="9525">
                <a:noFill/>
              </a:ln>
            </p:spPr>
            <p:txBody>
              <a:bodyPr/>
              <a:p>
                <a:endParaRPr lang="zh-CN" altLang="en-US"/>
              </a:p>
            </p:txBody>
          </p:sp>
          <p:sp>
            <p:nvSpPr>
              <p:cNvPr id="22804" name="Freeform 272"/>
              <p:cNvSpPr>
                <a:spLocks noChangeAspect="1"/>
              </p:cNvSpPr>
              <p:nvPr/>
            </p:nvSpPr>
            <p:spPr>
              <a:xfrm>
                <a:off x="1078" y="3020"/>
                <a:ext cx="7" cy="7"/>
              </a:xfrm>
              <a:custGeom>
                <a:avLst/>
                <a:gdLst/>
                <a:ahLst/>
                <a:cxnLst>
                  <a:cxn ang="0">
                    <a:pos x="1" y="1"/>
                  </a:cxn>
                  <a:cxn ang="0">
                    <a:pos x="1" y="1"/>
                  </a:cxn>
                  <a:cxn ang="0">
                    <a:pos x="1" y="1"/>
                  </a:cxn>
                  <a:cxn ang="0">
                    <a:pos x="1" y="1"/>
                  </a:cxn>
                  <a:cxn ang="0">
                    <a:pos x="1" y="1"/>
                  </a:cxn>
                  <a:cxn ang="0">
                    <a:pos x="1" y="1"/>
                  </a:cxn>
                  <a:cxn ang="0">
                    <a:pos x="1" y="1"/>
                  </a:cxn>
                  <a:cxn ang="0">
                    <a:pos x="1" y="1"/>
                  </a:cxn>
                  <a:cxn ang="0">
                    <a:pos x="1" y="1"/>
                  </a:cxn>
                  <a:cxn ang="0">
                    <a:pos x="0" y="1"/>
                  </a:cxn>
                  <a:cxn ang="0">
                    <a:pos x="1" y="0"/>
                  </a:cxn>
                  <a:cxn ang="0">
                    <a:pos x="1" y="1"/>
                  </a:cxn>
                  <a:cxn ang="0">
                    <a:pos x="1" y="1"/>
                  </a:cxn>
                </a:cxnLst>
                <a:pathLst>
                  <a:path w="14" h="14">
                    <a:moveTo>
                      <a:pt x="12" y="4"/>
                    </a:moveTo>
                    <a:lnTo>
                      <a:pt x="6" y="4"/>
                    </a:lnTo>
                    <a:lnTo>
                      <a:pt x="6" y="6"/>
                    </a:lnTo>
                    <a:lnTo>
                      <a:pt x="12" y="6"/>
                    </a:lnTo>
                    <a:lnTo>
                      <a:pt x="12" y="10"/>
                    </a:lnTo>
                    <a:lnTo>
                      <a:pt x="6" y="10"/>
                    </a:lnTo>
                    <a:lnTo>
                      <a:pt x="12" y="10"/>
                    </a:lnTo>
                    <a:lnTo>
                      <a:pt x="12" y="14"/>
                    </a:lnTo>
                    <a:lnTo>
                      <a:pt x="0" y="14"/>
                    </a:lnTo>
                    <a:lnTo>
                      <a:pt x="2" y="0"/>
                    </a:lnTo>
                    <a:lnTo>
                      <a:pt x="14" y="2"/>
                    </a:lnTo>
                    <a:lnTo>
                      <a:pt x="12" y="4"/>
                    </a:lnTo>
                    <a:close/>
                  </a:path>
                </a:pathLst>
              </a:custGeom>
              <a:solidFill>
                <a:srgbClr val="456488"/>
              </a:solidFill>
              <a:ln w="9525">
                <a:noFill/>
              </a:ln>
            </p:spPr>
            <p:txBody>
              <a:bodyPr/>
              <a:p>
                <a:endParaRPr lang="zh-CN" altLang="en-US"/>
              </a:p>
            </p:txBody>
          </p:sp>
          <p:sp>
            <p:nvSpPr>
              <p:cNvPr id="22805" name="Freeform 273"/>
              <p:cNvSpPr>
                <a:spLocks noChangeAspect="1"/>
              </p:cNvSpPr>
              <p:nvPr/>
            </p:nvSpPr>
            <p:spPr>
              <a:xfrm>
                <a:off x="1085" y="3022"/>
                <a:ext cx="4" cy="5"/>
              </a:xfrm>
              <a:custGeom>
                <a:avLst/>
                <a:gdLst/>
                <a:ahLst/>
                <a:cxnLst>
                  <a:cxn ang="0">
                    <a:pos x="1" y="0"/>
                  </a:cxn>
                  <a:cxn ang="0">
                    <a:pos x="0" y="0"/>
                  </a:cxn>
                  <a:cxn ang="0">
                    <a:pos x="1" y="0"/>
                  </a:cxn>
                  <a:cxn ang="0">
                    <a:pos x="1" y="0"/>
                  </a:cxn>
                  <a:cxn ang="0">
                    <a:pos x="1" y="0"/>
                  </a:cxn>
                </a:cxnLst>
                <a:pathLst>
                  <a:path w="8" h="12">
                    <a:moveTo>
                      <a:pt x="6" y="12"/>
                    </a:moveTo>
                    <a:lnTo>
                      <a:pt x="0" y="12"/>
                    </a:lnTo>
                    <a:lnTo>
                      <a:pt x="4" y="0"/>
                    </a:lnTo>
                    <a:lnTo>
                      <a:pt x="8" y="0"/>
                    </a:lnTo>
                    <a:lnTo>
                      <a:pt x="6" y="12"/>
                    </a:lnTo>
                    <a:close/>
                  </a:path>
                </a:pathLst>
              </a:custGeom>
              <a:solidFill>
                <a:srgbClr val="456488"/>
              </a:solidFill>
              <a:ln w="9525">
                <a:noFill/>
              </a:ln>
            </p:spPr>
            <p:txBody>
              <a:bodyPr/>
              <a:p>
                <a:endParaRPr lang="zh-CN" altLang="en-US"/>
              </a:p>
            </p:txBody>
          </p:sp>
          <p:sp>
            <p:nvSpPr>
              <p:cNvPr id="22806" name="Freeform 274"/>
              <p:cNvSpPr>
                <a:spLocks noChangeAspect="1"/>
              </p:cNvSpPr>
              <p:nvPr/>
            </p:nvSpPr>
            <p:spPr>
              <a:xfrm>
                <a:off x="1043" y="3022"/>
                <a:ext cx="9" cy="5"/>
              </a:xfrm>
              <a:custGeom>
                <a:avLst/>
                <a:gdLst/>
                <a:ahLst/>
                <a:cxnLst>
                  <a:cxn ang="0">
                    <a:pos x="1" y="0"/>
                  </a:cxn>
                  <a:cxn ang="0">
                    <a:pos x="1" y="0"/>
                  </a:cxn>
                  <a:cxn ang="0">
                    <a:pos x="1" y="0"/>
                  </a:cxn>
                  <a:cxn ang="0">
                    <a:pos x="1" y="0"/>
                  </a:cxn>
                  <a:cxn ang="0">
                    <a:pos x="1" y="0"/>
                  </a:cxn>
                  <a:cxn ang="0">
                    <a:pos x="0" y="0"/>
                  </a:cxn>
                  <a:cxn ang="0">
                    <a:pos x="1" y="0"/>
                  </a:cxn>
                  <a:cxn ang="0">
                    <a:pos x="1" y="0"/>
                  </a:cxn>
                  <a:cxn ang="0">
                    <a:pos x="1" y="0"/>
                  </a:cxn>
                  <a:cxn ang="0">
                    <a:pos x="1" y="0"/>
                  </a:cxn>
                  <a:cxn ang="0">
                    <a:pos x="1" y="0"/>
                  </a:cxn>
                  <a:cxn ang="0">
                    <a:pos x="1" y="0"/>
                  </a:cxn>
                  <a:cxn ang="0">
                    <a:pos x="1" y="0"/>
                  </a:cxn>
                </a:cxnLst>
                <a:pathLst>
                  <a:path w="16" h="12">
                    <a:moveTo>
                      <a:pt x="12" y="12"/>
                    </a:moveTo>
                    <a:lnTo>
                      <a:pt x="8" y="12"/>
                    </a:lnTo>
                    <a:lnTo>
                      <a:pt x="8" y="8"/>
                    </a:lnTo>
                    <a:lnTo>
                      <a:pt x="6" y="8"/>
                    </a:lnTo>
                    <a:lnTo>
                      <a:pt x="4" y="12"/>
                    </a:lnTo>
                    <a:lnTo>
                      <a:pt x="0" y="12"/>
                    </a:lnTo>
                    <a:lnTo>
                      <a:pt x="2" y="0"/>
                    </a:lnTo>
                    <a:lnTo>
                      <a:pt x="8" y="0"/>
                    </a:lnTo>
                    <a:lnTo>
                      <a:pt x="6" y="4"/>
                    </a:lnTo>
                    <a:lnTo>
                      <a:pt x="10" y="4"/>
                    </a:lnTo>
                    <a:lnTo>
                      <a:pt x="10" y="0"/>
                    </a:lnTo>
                    <a:lnTo>
                      <a:pt x="16" y="0"/>
                    </a:lnTo>
                    <a:lnTo>
                      <a:pt x="12" y="12"/>
                    </a:lnTo>
                    <a:close/>
                  </a:path>
                </a:pathLst>
              </a:custGeom>
              <a:solidFill>
                <a:srgbClr val="FFFFFF"/>
              </a:solidFill>
              <a:ln w="9525">
                <a:noFill/>
              </a:ln>
            </p:spPr>
            <p:txBody>
              <a:bodyPr/>
              <a:p>
                <a:endParaRPr lang="zh-CN" altLang="en-US"/>
              </a:p>
            </p:txBody>
          </p:sp>
          <p:sp>
            <p:nvSpPr>
              <p:cNvPr id="22807" name="Freeform 275"/>
              <p:cNvSpPr>
                <a:spLocks noChangeAspect="1"/>
              </p:cNvSpPr>
              <p:nvPr/>
            </p:nvSpPr>
            <p:spPr>
              <a:xfrm>
                <a:off x="1052" y="3022"/>
                <a:ext cx="8" cy="5"/>
              </a:xfrm>
              <a:custGeom>
                <a:avLst/>
                <a:gdLst/>
                <a:ahLst/>
                <a:cxnLst>
                  <a:cxn ang="0">
                    <a:pos x="29" y="3"/>
                  </a:cxn>
                  <a:cxn ang="0">
                    <a:pos x="29" y="3"/>
                  </a:cxn>
                  <a:cxn ang="0">
                    <a:pos x="25" y="3"/>
                  </a:cxn>
                  <a:cxn ang="0">
                    <a:pos x="22" y="3"/>
                  </a:cxn>
                  <a:cxn ang="0">
                    <a:pos x="3" y="3"/>
                  </a:cxn>
                  <a:cxn ang="0">
                    <a:pos x="2" y="3"/>
                  </a:cxn>
                  <a:cxn ang="0">
                    <a:pos x="1" y="3"/>
                  </a:cxn>
                  <a:cxn ang="0">
                    <a:pos x="0" y="3"/>
                  </a:cxn>
                  <a:cxn ang="0">
                    <a:pos x="0" y="3"/>
                  </a:cxn>
                  <a:cxn ang="0">
                    <a:pos x="0" y="3"/>
                  </a:cxn>
                  <a:cxn ang="0">
                    <a:pos x="0" y="3"/>
                  </a:cxn>
                  <a:cxn ang="0">
                    <a:pos x="1" y="0"/>
                  </a:cxn>
                  <a:cxn ang="0">
                    <a:pos x="3" y="0"/>
                  </a:cxn>
                  <a:cxn ang="0">
                    <a:pos x="2" y="3"/>
                  </a:cxn>
                  <a:cxn ang="0">
                    <a:pos x="2" y="3"/>
                  </a:cxn>
                  <a:cxn ang="0">
                    <a:pos x="2" y="3"/>
                  </a:cxn>
                  <a:cxn ang="0">
                    <a:pos x="3" y="3"/>
                  </a:cxn>
                  <a:cxn ang="0">
                    <a:pos x="3" y="3"/>
                  </a:cxn>
                  <a:cxn ang="0">
                    <a:pos x="3" y="3"/>
                  </a:cxn>
                  <a:cxn ang="0">
                    <a:pos x="22" y="3"/>
                  </a:cxn>
                  <a:cxn ang="0">
                    <a:pos x="22" y="3"/>
                  </a:cxn>
                  <a:cxn ang="0">
                    <a:pos x="22" y="3"/>
                  </a:cxn>
                  <a:cxn ang="0">
                    <a:pos x="25" y="0"/>
                  </a:cxn>
                  <a:cxn ang="0">
                    <a:pos x="33" y="0"/>
                  </a:cxn>
                  <a:cxn ang="0">
                    <a:pos x="29" y="3"/>
                  </a:cxn>
                </a:cxnLst>
                <a:pathLst>
                  <a:path w="7" h="6">
                    <a:moveTo>
                      <a:pt x="6" y="4"/>
                    </a:moveTo>
                    <a:cubicBezTo>
                      <a:pt x="6" y="4"/>
                      <a:pt x="6" y="5"/>
                      <a:pt x="6" y="5"/>
                    </a:cubicBezTo>
                    <a:cubicBezTo>
                      <a:pt x="5" y="6"/>
                      <a:pt x="5" y="6"/>
                      <a:pt x="5" y="6"/>
                    </a:cubicBezTo>
                    <a:cubicBezTo>
                      <a:pt x="5" y="6"/>
                      <a:pt x="5" y="6"/>
                      <a:pt x="4" y="6"/>
                    </a:cubicBezTo>
                    <a:cubicBezTo>
                      <a:pt x="4" y="6"/>
                      <a:pt x="3" y="6"/>
                      <a:pt x="3" y="6"/>
                    </a:cubicBezTo>
                    <a:cubicBezTo>
                      <a:pt x="2" y="6"/>
                      <a:pt x="2" y="6"/>
                      <a:pt x="2" y="6"/>
                    </a:cubicBezTo>
                    <a:cubicBezTo>
                      <a:pt x="1" y="6"/>
                      <a:pt x="1" y="6"/>
                      <a:pt x="1" y="6"/>
                    </a:cubicBezTo>
                    <a:cubicBezTo>
                      <a:pt x="0" y="5"/>
                      <a:pt x="0" y="5"/>
                      <a:pt x="0" y="5"/>
                    </a:cubicBezTo>
                    <a:cubicBezTo>
                      <a:pt x="0" y="5"/>
                      <a:pt x="0" y="5"/>
                      <a:pt x="0" y="4"/>
                    </a:cubicBezTo>
                    <a:cubicBezTo>
                      <a:pt x="0" y="4"/>
                      <a:pt x="0" y="4"/>
                      <a:pt x="0" y="4"/>
                    </a:cubicBezTo>
                    <a:cubicBezTo>
                      <a:pt x="0" y="4"/>
                      <a:pt x="0" y="4"/>
                      <a:pt x="0" y="4"/>
                    </a:cubicBezTo>
                    <a:cubicBezTo>
                      <a:pt x="1" y="0"/>
                      <a:pt x="1" y="0"/>
                      <a:pt x="1" y="0"/>
                    </a:cubicBezTo>
                    <a:cubicBezTo>
                      <a:pt x="3" y="0"/>
                      <a:pt x="3" y="0"/>
                      <a:pt x="3" y="0"/>
                    </a:cubicBezTo>
                    <a:cubicBezTo>
                      <a:pt x="2" y="4"/>
                      <a:pt x="2" y="4"/>
                      <a:pt x="2" y="4"/>
                    </a:cubicBezTo>
                    <a:cubicBezTo>
                      <a:pt x="2" y="4"/>
                      <a:pt x="2" y="4"/>
                      <a:pt x="2" y="4"/>
                    </a:cubicBezTo>
                    <a:cubicBezTo>
                      <a:pt x="2" y="4"/>
                      <a:pt x="2" y="4"/>
                      <a:pt x="2" y="4"/>
                    </a:cubicBezTo>
                    <a:cubicBezTo>
                      <a:pt x="3" y="5"/>
                      <a:pt x="3" y="5"/>
                      <a:pt x="3" y="5"/>
                    </a:cubicBezTo>
                    <a:cubicBezTo>
                      <a:pt x="3" y="5"/>
                      <a:pt x="3" y="5"/>
                      <a:pt x="3" y="5"/>
                    </a:cubicBezTo>
                    <a:cubicBezTo>
                      <a:pt x="3" y="5"/>
                      <a:pt x="3" y="5"/>
                      <a:pt x="3" y="5"/>
                    </a:cubicBezTo>
                    <a:cubicBezTo>
                      <a:pt x="4" y="4"/>
                      <a:pt x="4" y="4"/>
                      <a:pt x="4" y="4"/>
                    </a:cubicBezTo>
                    <a:cubicBezTo>
                      <a:pt x="4" y="4"/>
                      <a:pt x="4" y="4"/>
                      <a:pt x="4" y="4"/>
                    </a:cubicBezTo>
                    <a:cubicBezTo>
                      <a:pt x="4" y="4"/>
                      <a:pt x="4" y="4"/>
                      <a:pt x="4" y="4"/>
                    </a:cubicBezTo>
                    <a:cubicBezTo>
                      <a:pt x="5" y="0"/>
                      <a:pt x="5" y="0"/>
                      <a:pt x="5" y="0"/>
                    </a:cubicBezTo>
                    <a:cubicBezTo>
                      <a:pt x="7" y="0"/>
                      <a:pt x="7" y="0"/>
                      <a:pt x="7" y="0"/>
                    </a:cubicBezTo>
                    <a:lnTo>
                      <a:pt x="6" y="4"/>
                    </a:lnTo>
                    <a:close/>
                  </a:path>
                </a:pathLst>
              </a:custGeom>
              <a:solidFill>
                <a:srgbClr val="FFFFFF"/>
              </a:solidFill>
              <a:ln w="9525">
                <a:noFill/>
              </a:ln>
            </p:spPr>
            <p:txBody>
              <a:bodyPr/>
              <a:p>
                <a:endParaRPr lang="zh-CN" altLang="en-US"/>
              </a:p>
            </p:txBody>
          </p:sp>
          <p:sp>
            <p:nvSpPr>
              <p:cNvPr id="22808" name="Freeform 276"/>
              <p:cNvSpPr>
                <a:spLocks noChangeAspect="1" noEditPoints="1"/>
              </p:cNvSpPr>
              <p:nvPr/>
            </p:nvSpPr>
            <p:spPr>
              <a:xfrm>
                <a:off x="1058" y="3022"/>
                <a:ext cx="9" cy="7"/>
              </a:xfrm>
              <a:custGeom>
                <a:avLst/>
                <a:gdLst/>
                <a:ahLst/>
                <a:cxnLst>
                  <a:cxn ang="0">
                    <a:pos x="1" y="1"/>
                  </a:cxn>
                  <a:cxn ang="0">
                    <a:pos x="1" y="1"/>
                  </a:cxn>
                  <a:cxn ang="0">
                    <a:pos x="1" y="1"/>
                  </a:cxn>
                  <a:cxn ang="0">
                    <a:pos x="1" y="1"/>
                  </a:cxn>
                  <a:cxn ang="0">
                    <a:pos x="0" y="1"/>
                  </a:cxn>
                  <a:cxn ang="0">
                    <a:pos x="1" y="0"/>
                  </a:cxn>
                  <a:cxn ang="0">
                    <a:pos x="1" y="0"/>
                  </a:cxn>
                  <a:cxn ang="0">
                    <a:pos x="1" y="1"/>
                  </a:cxn>
                  <a:cxn ang="0">
                    <a:pos x="1" y="1"/>
                  </a:cxn>
                  <a:cxn ang="0">
                    <a:pos x="1" y="1"/>
                  </a:cxn>
                  <a:cxn ang="0">
                    <a:pos x="1" y="1"/>
                  </a:cxn>
                  <a:cxn ang="0">
                    <a:pos x="1" y="1"/>
                  </a:cxn>
                  <a:cxn ang="0">
                    <a:pos x="1" y="1"/>
                  </a:cxn>
                </a:cxnLst>
                <a:pathLst>
                  <a:path w="16" h="14">
                    <a:moveTo>
                      <a:pt x="12" y="14"/>
                    </a:moveTo>
                    <a:lnTo>
                      <a:pt x="12" y="10"/>
                    </a:lnTo>
                    <a:lnTo>
                      <a:pt x="8" y="10"/>
                    </a:lnTo>
                    <a:lnTo>
                      <a:pt x="6" y="12"/>
                    </a:lnTo>
                    <a:lnTo>
                      <a:pt x="0" y="12"/>
                    </a:lnTo>
                    <a:lnTo>
                      <a:pt x="8" y="0"/>
                    </a:lnTo>
                    <a:lnTo>
                      <a:pt x="14" y="0"/>
                    </a:lnTo>
                    <a:lnTo>
                      <a:pt x="16" y="14"/>
                    </a:lnTo>
                    <a:lnTo>
                      <a:pt x="12" y="14"/>
                    </a:lnTo>
                    <a:close/>
                    <a:moveTo>
                      <a:pt x="10" y="2"/>
                    </a:moveTo>
                    <a:lnTo>
                      <a:pt x="8" y="8"/>
                    </a:lnTo>
                    <a:lnTo>
                      <a:pt x="12" y="8"/>
                    </a:lnTo>
                    <a:lnTo>
                      <a:pt x="10" y="2"/>
                    </a:lnTo>
                    <a:close/>
                  </a:path>
                </a:pathLst>
              </a:custGeom>
              <a:solidFill>
                <a:srgbClr val="FFFFFF"/>
              </a:solidFill>
              <a:ln w="9525">
                <a:noFill/>
              </a:ln>
            </p:spPr>
            <p:txBody>
              <a:bodyPr/>
              <a:p>
                <a:endParaRPr lang="zh-CN" altLang="en-US"/>
              </a:p>
            </p:txBody>
          </p:sp>
          <p:sp>
            <p:nvSpPr>
              <p:cNvPr id="22809" name="Freeform 277"/>
              <p:cNvSpPr>
                <a:spLocks noChangeAspect="1"/>
              </p:cNvSpPr>
              <p:nvPr/>
            </p:nvSpPr>
            <p:spPr>
              <a:xfrm>
                <a:off x="1069" y="3022"/>
                <a:ext cx="10" cy="7"/>
              </a:xfrm>
              <a:custGeom>
                <a:avLst/>
                <a:gdLst/>
                <a:ahLst/>
                <a:cxnLst>
                  <a:cxn ang="0">
                    <a:pos x="1" y="1"/>
                  </a:cxn>
                  <a:cxn ang="0">
                    <a:pos x="1" y="1"/>
                  </a:cxn>
                  <a:cxn ang="0">
                    <a:pos x="1" y="1"/>
                  </a:cxn>
                  <a:cxn ang="0">
                    <a:pos x="1" y="1"/>
                  </a:cxn>
                  <a:cxn ang="0">
                    <a:pos x="0" y="1"/>
                  </a:cxn>
                  <a:cxn ang="0">
                    <a:pos x="0" y="0"/>
                  </a:cxn>
                  <a:cxn ang="0">
                    <a:pos x="1" y="0"/>
                  </a:cxn>
                  <a:cxn ang="0">
                    <a:pos x="1" y="1"/>
                  </a:cxn>
                  <a:cxn ang="0">
                    <a:pos x="1" y="0"/>
                  </a:cxn>
                  <a:cxn ang="0">
                    <a:pos x="1" y="0"/>
                  </a:cxn>
                  <a:cxn ang="0">
                    <a:pos x="1" y="1"/>
                  </a:cxn>
                  <a:cxn ang="0">
                    <a:pos x="1" y="0"/>
                  </a:cxn>
                  <a:cxn ang="0">
                    <a:pos x="1" y="0"/>
                  </a:cxn>
                  <a:cxn ang="0">
                    <a:pos x="1" y="1"/>
                  </a:cxn>
                </a:cxnLst>
                <a:pathLst>
                  <a:path w="20" h="14">
                    <a:moveTo>
                      <a:pt x="14" y="14"/>
                    </a:moveTo>
                    <a:lnTo>
                      <a:pt x="10" y="14"/>
                    </a:lnTo>
                    <a:lnTo>
                      <a:pt x="10" y="4"/>
                    </a:lnTo>
                    <a:lnTo>
                      <a:pt x="6" y="14"/>
                    </a:lnTo>
                    <a:lnTo>
                      <a:pt x="0" y="14"/>
                    </a:lnTo>
                    <a:lnTo>
                      <a:pt x="0" y="0"/>
                    </a:lnTo>
                    <a:lnTo>
                      <a:pt x="4" y="0"/>
                    </a:lnTo>
                    <a:lnTo>
                      <a:pt x="4" y="8"/>
                    </a:lnTo>
                    <a:lnTo>
                      <a:pt x="8" y="0"/>
                    </a:lnTo>
                    <a:lnTo>
                      <a:pt x="12" y="0"/>
                    </a:lnTo>
                    <a:lnTo>
                      <a:pt x="12" y="10"/>
                    </a:lnTo>
                    <a:lnTo>
                      <a:pt x="16" y="0"/>
                    </a:lnTo>
                    <a:lnTo>
                      <a:pt x="20" y="0"/>
                    </a:lnTo>
                    <a:lnTo>
                      <a:pt x="14" y="14"/>
                    </a:lnTo>
                    <a:close/>
                  </a:path>
                </a:pathLst>
              </a:custGeom>
              <a:solidFill>
                <a:srgbClr val="FFFFFF"/>
              </a:solidFill>
              <a:ln w="9525">
                <a:noFill/>
              </a:ln>
            </p:spPr>
            <p:txBody>
              <a:bodyPr/>
              <a:p>
                <a:endParaRPr lang="zh-CN" altLang="en-US"/>
              </a:p>
            </p:txBody>
          </p:sp>
          <p:sp>
            <p:nvSpPr>
              <p:cNvPr id="22810" name="Freeform 278"/>
              <p:cNvSpPr>
                <a:spLocks noChangeAspect="1"/>
              </p:cNvSpPr>
              <p:nvPr/>
            </p:nvSpPr>
            <p:spPr>
              <a:xfrm>
                <a:off x="1078" y="3022"/>
                <a:ext cx="7" cy="7"/>
              </a:xfrm>
              <a:custGeom>
                <a:avLst/>
                <a:gdLst/>
                <a:ahLst/>
                <a:cxnLst>
                  <a:cxn ang="0">
                    <a:pos x="1" y="1"/>
                  </a:cxn>
                  <a:cxn ang="0">
                    <a:pos x="1" y="1"/>
                  </a:cxn>
                  <a:cxn ang="0">
                    <a:pos x="1" y="1"/>
                  </a:cxn>
                  <a:cxn ang="0">
                    <a:pos x="1" y="1"/>
                  </a:cxn>
                  <a:cxn ang="0">
                    <a:pos x="1" y="1"/>
                  </a:cxn>
                  <a:cxn ang="0">
                    <a:pos x="1" y="1"/>
                  </a:cxn>
                  <a:cxn ang="0">
                    <a:pos x="1" y="1"/>
                  </a:cxn>
                  <a:cxn ang="0">
                    <a:pos x="1" y="1"/>
                  </a:cxn>
                  <a:cxn ang="0">
                    <a:pos x="1" y="1"/>
                  </a:cxn>
                  <a:cxn ang="0">
                    <a:pos x="0" y="1"/>
                  </a:cxn>
                  <a:cxn ang="0">
                    <a:pos x="1" y="0"/>
                  </a:cxn>
                  <a:cxn ang="0">
                    <a:pos x="1" y="1"/>
                  </a:cxn>
                  <a:cxn ang="0">
                    <a:pos x="1" y="1"/>
                  </a:cxn>
                </a:cxnLst>
                <a:pathLst>
                  <a:path w="14" h="14">
                    <a:moveTo>
                      <a:pt x="14" y="4"/>
                    </a:moveTo>
                    <a:lnTo>
                      <a:pt x="8" y="4"/>
                    </a:lnTo>
                    <a:lnTo>
                      <a:pt x="8" y="6"/>
                    </a:lnTo>
                    <a:lnTo>
                      <a:pt x="14" y="6"/>
                    </a:lnTo>
                    <a:lnTo>
                      <a:pt x="12" y="8"/>
                    </a:lnTo>
                    <a:lnTo>
                      <a:pt x="6" y="8"/>
                    </a:lnTo>
                    <a:lnTo>
                      <a:pt x="6" y="10"/>
                    </a:lnTo>
                    <a:lnTo>
                      <a:pt x="12" y="10"/>
                    </a:lnTo>
                    <a:lnTo>
                      <a:pt x="12" y="14"/>
                    </a:lnTo>
                    <a:lnTo>
                      <a:pt x="0" y="14"/>
                    </a:lnTo>
                    <a:lnTo>
                      <a:pt x="4" y="0"/>
                    </a:lnTo>
                    <a:lnTo>
                      <a:pt x="14" y="2"/>
                    </a:lnTo>
                    <a:lnTo>
                      <a:pt x="14" y="4"/>
                    </a:lnTo>
                    <a:close/>
                  </a:path>
                </a:pathLst>
              </a:custGeom>
              <a:solidFill>
                <a:srgbClr val="FFFFFF"/>
              </a:solidFill>
              <a:ln w="9525">
                <a:noFill/>
              </a:ln>
            </p:spPr>
            <p:txBody>
              <a:bodyPr/>
              <a:p>
                <a:endParaRPr lang="zh-CN" altLang="en-US"/>
              </a:p>
            </p:txBody>
          </p:sp>
          <p:sp>
            <p:nvSpPr>
              <p:cNvPr id="22811" name="Freeform 279"/>
              <p:cNvSpPr>
                <a:spLocks noChangeAspect="1"/>
              </p:cNvSpPr>
              <p:nvPr/>
            </p:nvSpPr>
            <p:spPr>
              <a:xfrm>
                <a:off x="1085" y="3023"/>
                <a:ext cx="5" cy="6"/>
              </a:xfrm>
              <a:custGeom>
                <a:avLst/>
                <a:gdLst/>
                <a:ahLst/>
                <a:cxnLst>
                  <a:cxn ang="0">
                    <a:pos x="1" y="1"/>
                  </a:cxn>
                  <a:cxn ang="0">
                    <a:pos x="0" y="1"/>
                  </a:cxn>
                  <a:cxn ang="0">
                    <a:pos x="1" y="0"/>
                  </a:cxn>
                  <a:cxn ang="0">
                    <a:pos x="1" y="0"/>
                  </a:cxn>
                  <a:cxn ang="0">
                    <a:pos x="1" y="1"/>
                  </a:cxn>
                </a:cxnLst>
                <a:pathLst>
                  <a:path w="8" h="12">
                    <a:moveTo>
                      <a:pt x="4" y="12"/>
                    </a:moveTo>
                    <a:lnTo>
                      <a:pt x="0" y="12"/>
                    </a:lnTo>
                    <a:lnTo>
                      <a:pt x="2" y="0"/>
                    </a:lnTo>
                    <a:lnTo>
                      <a:pt x="8" y="0"/>
                    </a:lnTo>
                    <a:lnTo>
                      <a:pt x="4" y="12"/>
                    </a:lnTo>
                    <a:close/>
                  </a:path>
                </a:pathLst>
              </a:custGeom>
              <a:solidFill>
                <a:srgbClr val="FFFFFF"/>
              </a:solidFill>
              <a:ln w="9525">
                <a:noFill/>
              </a:ln>
            </p:spPr>
            <p:txBody>
              <a:bodyPr/>
              <a:p>
                <a:endParaRPr lang="zh-CN" altLang="en-US"/>
              </a:p>
            </p:txBody>
          </p:sp>
          <p:sp>
            <p:nvSpPr>
              <p:cNvPr id="22812" name="Freeform 280"/>
              <p:cNvSpPr>
                <a:spLocks noChangeAspect="1"/>
              </p:cNvSpPr>
              <p:nvPr/>
            </p:nvSpPr>
            <p:spPr>
              <a:xfrm>
                <a:off x="1016" y="3199"/>
                <a:ext cx="7" cy="7"/>
              </a:xfrm>
              <a:custGeom>
                <a:avLst/>
                <a:gdLst/>
                <a:ahLst/>
                <a:cxnLst>
                  <a:cxn ang="0">
                    <a:pos x="36" y="2"/>
                  </a:cxn>
                  <a:cxn ang="0">
                    <a:pos x="36" y="2"/>
                  </a:cxn>
                  <a:cxn ang="0">
                    <a:pos x="31" y="3"/>
                  </a:cxn>
                  <a:cxn ang="0">
                    <a:pos x="31" y="3"/>
                  </a:cxn>
                  <a:cxn ang="0">
                    <a:pos x="27" y="3"/>
                  </a:cxn>
                  <a:cxn ang="0">
                    <a:pos x="31" y="4"/>
                  </a:cxn>
                  <a:cxn ang="0">
                    <a:pos x="31" y="4"/>
                  </a:cxn>
                  <a:cxn ang="0">
                    <a:pos x="31" y="4"/>
                  </a:cxn>
                  <a:cxn ang="0">
                    <a:pos x="31" y="5"/>
                  </a:cxn>
                  <a:cxn ang="0">
                    <a:pos x="31" y="6"/>
                  </a:cxn>
                  <a:cxn ang="0">
                    <a:pos x="27" y="7"/>
                  </a:cxn>
                  <a:cxn ang="0">
                    <a:pos x="23" y="7"/>
                  </a:cxn>
                  <a:cxn ang="0">
                    <a:pos x="2" y="7"/>
                  </a:cxn>
                  <a:cxn ang="0">
                    <a:pos x="1" y="7"/>
                  </a:cxn>
                  <a:cxn ang="0">
                    <a:pos x="0" y="7"/>
                  </a:cxn>
                  <a:cxn ang="0">
                    <a:pos x="0" y="6"/>
                  </a:cxn>
                  <a:cxn ang="0">
                    <a:pos x="1" y="6"/>
                  </a:cxn>
                  <a:cxn ang="0">
                    <a:pos x="2" y="6"/>
                  </a:cxn>
                  <a:cxn ang="0">
                    <a:pos x="23" y="6"/>
                  </a:cxn>
                  <a:cxn ang="0">
                    <a:pos x="27" y="6"/>
                  </a:cxn>
                  <a:cxn ang="0">
                    <a:pos x="27" y="6"/>
                  </a:cxn>
                  <a:cxn ang="0">
                    <a:pos x="31" y="5"/>
                  </a:cxn>
                  <a:cxn ang="0">
                    <a:pos x="27" y="4"/>
                  </a:cxn>
                  <a:cxn ang="0">
                    <a:pos x="27" y="4"/>
                  </a:cxn>
                  <a:cxn ang="0">
                    <a:pos x="27" y="4"/>
                  </a:cxn>
                  <a:cxn ang="0">
                    <a:pos x="23" y="4"/>
                  </a:cxn>
                  <a:cxn ang="0">
                    <a:pos x="2" y="4"/>
                  </a:cxn>
                  <a:cxn ang="0">
                    <a:pos x="2" y="3"/>
                  </a:cxn>
                  <a:cxn ang="0">
                    <a:pos x="23" y="3"/>
                  </a:cxn>
                  <a:cxn ang="0">
                    <a:pos x="27" y="3"/>
                  </a:cxn>
                  <a:cxn ang="0">
                    <a:pos x="31" y="3"/>
                  </a:cxn>
                  <a:cxn ang="0">
                    <a:pos x="31" y="2"/>
                  </a:cxn>
                  <a:cxn ang="0">
                    <a:pos x="31" y="2"/>
                  </a:cxn>
                  <a:cxn ang="0">
                    <a:pos x="31" y="1"/>
                  </a:cxn>
                  <a:cxn ang="0">
                    <a:pos x="31" y="1"/>
                  </a:cxn>
                  <a:cxn ang="0">
                    <a:pos x="31" y="1"/>
                  </a:cxn>
                  <a:cxn ang="0">
                    <a:pos x="27" y="0"/>
                  </a:cxn>
                  <a:cxn ang="0">
                    <a:pos x="23" y="0"/>
                  </a:cxn>
                  <a:cxn ang="0">
                    <a:pos x="2" y="1"/>
                  </a:cxn>
                  <a:cxn ang="0">
                    <a:pos x="23" y="0"/>
                  </a:cxn>
                  <a:cxn ang="0">
                    <a:pos x="23" y="0"/>
                  </a:cxn>
                  <a:cxn ang="0">
                    <a:pos x="27" y="0"/>
                  </a:cxn>
                  <a:cxn ang="0">
                    <a:pos x="31" y="0"/>
                  </a:cxn>
                  <a:cxn ang="0">
                    <a:pos x="36" y="0"/>
                  </a:cxn>
                  <a:cxn ang="0">
                    <a:pos x="36" y="1"/>
                  </a:cxn>
                  <a:cxn ang="0">
                    <a:pos x="36" y="2"/>
                  </a:cxn>
                </a:cxnLst>
                <a:pathLst>
                  <a:path w="6" h="7">
                    <a:moveTo>
                      <a:pt x="6" y="2"/>
                    </a:moveTo>
                    <a:cubicBezTo>
                      <a:pt x="6" y="2"/>
                      <a:pt x="6" y="2"/>
                      <a:pt x="6" y="2"/>
                    </a:cubicBezTo>
                    <a:cubicBezTo>
                      <a:pt x="5" y="3"/>
                      <a:pt x="5" y="3"/>
                      <a:pt x="5" y="3"/>
                    </a:cubicBezTo>
                    <a:cubicBezTo>
                      <a:pt x="5" y="3"/>
                      <a:pt x="5" y="3"/>
                      <a:pt x="5" y="3"/>
                    </a:cubicBezTo>
                    <a:cubicBezTo>
                      <a:pt x="4" y="3"/>
                      <a:pt x="4" y="3"/>
                      <a:pt x="4" y="3"/>
                    </a:cubicBezTo>
                    <a:cubicBezTo>
                      <a:pt x="5" y="4"/>
                      <a:pt x="5" y="4"/>
                      <a:pt x="5" y="4"/>
                    </a:cubicBezTo>
                    <a:cubicBezTo>
                      <a:pt x="5" y="4"/>
                      <a:pt x="5" y="4"/>
                      <a:pt x="5" y="4"/>
                    </a:cubicBezTo>
                    <a:cubicBezTo>
                      <a:pt x="5" y="4"/>
                      <a:pt x="5" y="4"/>
                      <a:pt x="5" y="4"/>
                    </a:cubicBezTo>
                    <a:cubicBezTo>
                      <a:pt x="5" y="5"/>
                      <a:pt x="5" y="5"/>
                      <a:pt x="5" y="5"/>
                    </a:cubicBezTo>
                    <a:cubicBezTo>
                      <a:pt x="5" y="5"/>
                      <a:pt x="5" y="6"/>
                      <a:pt x="5" y="6"/>
                    </a:cubicBezTo>
                    <a:cubicBezTo>
                      <a:pt x="4" y="7"/>
                      <a:pt x="4" y="7"/>
                      <a:pt x="4" y="7"/>
                    </a:cubicBezTo>
                    <a:cubicBezTo>
                      <a:pt x="4" y="7"/>
                      <a:pt x="3" y="7"/>
                      <a:pt x="3" y="7"/>
                    </a:cubicBezTo>
                    <a:cubicBezTo>
                      <a:pt x="3" y="7"/>
                      <a:pt x="2" y="7"/>
                      <a:pt x="2" y="7"/>
                    </a:cubicBezTo>
                    <a:cubicBezTo>
                      <a:pt x="1" y="7"/>
                      <a:pt x="1" y="7"/>
                      <a:pt x="1" y="7"/>
                    </a:cubicBezTo>
                    <a:cubicBezTo>
                      <a:pt x="0" y="7"/>
                      <a:pt x="0" y="7"/>
                      <a:pt x="0" y="7"/>
                    </a:cubicBezTo>
                    <a:cubicBezTo>
                      <a:pt x="0" y="6"/>
                      <a:pt x="0" y="6"/>
                      <a:pt x="0" y="6"/>
                    </a:cubicBezTo>
                    <a:cubicBezTo>
                      <a:pt x="1" y="6"/>
                      <a:pt x="1" y="6"/>
                      <a:pt x="1" y="6"/>
                    </a:cubicBezTo>
                    <a:cubicBezTo>
                      <a:pt x="2" y="6"/>
                      <a:pt x="2" y="6"/>
                      <a:pt x="2" y="6"/>
                    </a:cubicBezTo>
                    <a:cubicBezTo>
                      <a:pt x="3" y="6"/>
                      <a:pt x="3" y="6"/>
                      <a:pt x="3" y="6"/>
                    </a:cubicBezTo>
                    <a:cubicBezTo>
                      <a:pt x="4" y="6"/>
                      <a:pt x="4" y="6"/>
                      <a:pt x="4" y="6"/>
                    </a:cubicBezTo>
                    <a:cubicBezTo>
                      <a:pt x="4" y="6"/>
                      <a:pt x="4" y="6"/>
                      <a:pt x="4" y="6"/>
                    </a:cubicBezTo>
                    <a:cubicBezTo>
                      <a:pt x="5" y="5"/>
                      <a:pt x="5" y="5"/>
                      <a:pt x="5" y="5"/>
                    </a:cubicBezTo>
                    <a:cubicBezTo>
                      <a:pt x="4" y="4"/>
                      <a:pt x="4" y="4"/>
                      <a:pt x="4" y="4"/>
                    </a:cubicBezTo>
                    <a:cubicBezTo>
                      <a:pt x="4" y="4"/>
                      <a:pt x="4" y="4"/>
                      <a:pt x="4" y="4"/>
                    </a:cubicBezTo>
                    <a:cubicBezTo>
                      <a:pt x="4" y="4"/>
                      <a:pt x="4" y="4"/>
                      <a:pt x="4" y="4"/>
                    </a:cubicBezTo>
                    <a:cubicBezTo>
                      <a:pt x="3" y="4"/>
                      <a:pt x="3" y="4"/>
                      <a:pt x="3" y="4"/>
                    </a:cubicBezTo>
                    <a:cubicBezTo>
                      <a:pt x="2" y="4"/>
                      <a:pt x="2" y="4"/>
                      <a:pt x="2" y="4"/>
                    </a:cubicBezTo>
                    <a:cubicBezTo>
                      <a:pt x="2" y="3"/>
                      <a:pt x="2" y="3"/>
                      <a:pt x="2" y="3"/>
                    </a:cubicBezTo>
                    <a:cubicBezTo>
                      <a:pt x="3" y="3"/>
                      <a:pt x="3" y="3"/>
                      <a:pt x="3" y="3"/>
                    </a:cubicBezTo>
                    <a:cubicBezTo>
                      <a:pt x="4" y="3"/>
                      <a:pt x="4" y="3"/>
                      <a:pt x="4" y="3"/>
                    </a:cubicBezTo>
                    <a:cubicBezTo>
                      <a:pt x="5" y="3"/>
                      <a:pt x="5" y="3"/>
                      <a:pt x="5" y="3"/>
                    </a:cubicBezTo>
                    <a:cubicBezTo>
                      <a:pt x="5" y="2"/>
                      <a:pt x="5" y="2"/>
                      <a:pt x="5" y="2"/>
                    </a:cubicBezTo>
                    <a:cubicBezTo>
                      <a:pt x="5" y="2"/>
                      <a:pt x="5" y="2"/>
                      <a:pt x="5" y="2"/>
                    </a:cubicBezTo>
                    <a:cubicBezTo>
                      <a:pt x="5" y="1"/>
                      <a:pt x="5" y="1"/>
                      <a:pt x="5" y="1"/>
                    </a:cubicBezTo>
                    <a:cubicBezTo>
                      <a:pt x="5" y="1"/>
                      <a:pt x="5" y="1"/>
                      <a:pt x="5" y="1"/>
                    </a:cubicBezTo>
                    <a:cubicBezTo>
                      <a:pt x="5" y="1"/>
                      <a:pt x="5" y="1"/>
                      <a:pt x="5" y="1"/>
                    </a:cubicBezTo>
                    <a:cubicBezTo>
                      <a:pt x="4" y="0"/>
                      <a:pt x="4" y="0"/>
                      <a:pt x="4" y="0"/>
                    </a:cubicBezTo>
                    <a:cubicBezTo>
                      <a:pt x="3" y="0"/>
                      <a:pt x="3" y="0"/>
                      <a:pt x="3" y="0"/>
                    </a:cubicBezTo>
                    <a:cubicBezTo>
                      <a:pt x="2" y="1"/>
                      <a:pt x="2" y="1"/>
                      <a:pt x="2" y="1"/>
                    </a:cubicBezTo>
                    <a:cubicBezTo>
                      <a:pt x="3" y="0"/>
                      <a:pt x="3" y="0"/>
                      <a:pt x="3" y="0"/>
                    </a:cubicBezTo>
                    <a:cubicBezTo>
                      <a:pt x="3" y="0"/>
                      <a:pt x="3" y="0"/>
                      <a:pt x="3" y="0"/>
                    </a:cubicBezTo>
                    <a:cubicBezTo>
                      <a:pt x="3" y="0"/>
                      <a:pt x="4" y="0"/>
                      <a:pt x="4" y="0"/>
                    </a:cubicBezTo>
                    <a:cubicBezTo>
                      <a:pt x="5" y="0"/>
                      <a:pt x="5" y="0"/>
                      <a:pt x="5" y="0"/>
                    </a:cubicBezTo>
                    <a:cubicBezTo>
                      <a:pt x="6" y="0"/>
                      <a:pt x="6" y="0"/>
                      <a:pt x="6" y="0"/>
                    </a:cubicBezTo>
                    <a:cubicBezTo>
                      <a:pt x="6" y="1"/>
                      <a:pt x="6" y="1"/>
                      <a:pt x="6" y="1"/>
                    </a:cubicBezTo>
                    <a:lnTo>
                      <a:pt x="6" y="2"/>
                    </a:lnTo>
                    <a:close/>
                  </a:path>
                </a:pathLst>
              </a:custGeom>
              <a:solidFill>
                <a:srgbClr val="0B3C68"/>
              </a:solidFill>
              <a:ln w="9525">
                <a:noFill/>
              </a:ln>
            </p:spPr>
            <p:txBody>
              <a:bodyPr/>
              <a:p>
                <a:endParaRPr lang="zh-CN" altLang="en-US"/>
              </a:p>
            </p:txBody>
          </p:sp>
          <p:sp>
            <p:nvSpPr>
              <p:cNvPr id="22813" name="Freeform 281"/>
              <p:cNvSpPr>
                <a:spLocks noChangeAspect="1"/>
              </p:cNvSpPr>
              <p:nvPr/>
            </p:nvSpPr>
            <p:spPr>
              <a:xfrm>
                <a:off x="1024" y="3199"/>
                <a:ext cx="7" cy="8"/>
              </a:xfrm>
              <a:custGeom>
                <a:avLst/>
                <a:gdLst/>
                <a:ahLst/>
                <a:cxnLst>
                  <a:cxn ang="0">
                    <a:pos x="36" y="2"/>
                  </a:cxn>
                  <a:cxn ang="0">
                    <a:pos x="31" y="1"/>
                  </a:cxn>
                  <a:cxn ang="0">
                    <a:pos x="27" y="1"/>
                  </a:cxn>
                  <a:cxn ang="0">
                    <a:pos x="23" y="1"/>
                  </a:cxn>
                  <a:cxn ang="0">
                    <a:pos x="2" y="2"/>
                  </a:cxn>
                  <a:cxn ang="0">
                    <a:pos x="1" y="3"/>
                  </a:cxn>
                  <a:cxn ang="0">
                    <a:pos x="0" y="5"/>
                  </a:cxn>
                  <a:cxn ang="0">
                    <a:pos x="0" y="6"/>
                  </a:cxn>
                  <a:cxn ang="0">
                    <a:pos x="1" y="6"/>
                  </a:cxn>
                  <a:cxn ang="0">
                    <a:pos x="2" y="7"/>
                  </a:cxn>
                  <a:cxn ang="0">
                    <a:pos x="23" y="7"/>
                  </a:cxn>
                  <a:cxn ang="0">
                    <a:pos x="23" y="7"/>
                  </a:cxn>
                  <a:cxn ang="0">
                    <a:pos x="27" y="7"/>
                  </a:cxn>
                  <a:cxn ang="0">
                    <a:pos x="31" y="5"/>
                  </a:cxn>
                  <a:cxn ang="0">
                    <a:pos x="23" y="4"/>
                  </a:cxn>
                  <a:cxn ang="0">
                    <a:pos x="23" y="4"/>
                  </a:cxn>
                  <a:cxn ang="0">
                    <a:pos x="36" y="4"/>
                  </a:cxn>
                  <a:cxn ang="0">
                    <a:pos x="31" y="8"/>
                  </a:cxn>
                  <a:cxn ang="0">
                    <a:pos x="27" y="8"/>
                  </a:cxn>
                  <a:cxn ang="0">
                    <a:pos x="2" y="8"/>
                  </a:cxn>
                  <a:cxn ang="0">
                    <a:pos x="1" y="7"/>
                  </a:cxn>
                  <a:cxn ang="0">
                    <a:pos x="0" y="7"/>
                  </a:cxn>
                  <a:cxn ang="0">
                    <a:pos x="0" y="6"/>
                  </a:cxn>
                  <a:cxn ang="0">
                    <a:pos x="0" y="5"/>
                  </a:cxn>
                  <a:cxn ang="0">
                    <a:pos x="0" y="3"/>
                  </a:cxn>
                  <a:cxn ang="0">
                    <a:pos x="1" y="1"/>
                  </a:cxn>
                  <a:cxn ang="0">
                    <a:pos x="23" y="1"/>
                  </a:cxn>
                  <a:cxn ang="0">
                    <a:pos x="31" y="1"/>
                  </a:cxn>
                  <a:cxn ang="0">
                    <a:pos x="31" y="1"/>
                  </a:cxn>
                  <a:cxn ang="0">
                    <a:pos x="36" y="1"/>
                  </a:cxn>
                  <a:cxn ang="0">
                    <a:pos x="36" y="1"/>
                  </a:cxn>
                  <a:cxn ang="0">
                    <a:pos x="36" y="1"/>
                  </a:cxn>
                  <a:cxn ang="0">
                    <a:pos x="36" y="2"/>
                  </a:cxn>
                </a:cxnLst>
                <a:pathLst>
                  <a:path w="6" h="8">
                    <a:moveTo>
                      <a:pt x="6" y="2"/>
                    </a:moveTo>
                    <a:cubicBezTo>
                      <a:pt x="5" y="1"/>
                      <a:pt x="5" y="1"/>
                      <a:pt x="5" y="1"/>
                    </a:cubicBezTo>
                    <a:cubicBezTo>
                      <a:pt x="4" y="1"/>
                      <a:pt x="4" y="1"/>
                      <a:pt x="4" y="1"/>
                    </a:cubicBezTo>
                    <a:cubicBezTo>
                      <a:pt x="4" y="1"/>
                      <a:pt x="3" y="1"/>
                      <a:pt x="3" y="1"/>
                    </a:cubicBezTo>
                    <a:cubicBezTo>
                      <a:pt x="2" y="1"/>
                      <a:pt x="2" y="2"/>
                      <a:pt x="2" y="2"/>
                    </a:cubicBezTo>
                    <a:cubicBezTo>
                      <a:pt x="1" y="2"/>
                      <a:pt x="1" y="3"/>
                      <a:pt x="1" y="3"/>
                    </a:cubicBezTo>
                    <a:cubicBezTo>
                      <a:pt x="1" y="4"/>
                      <a:pt x="0" y="4"/>
                      <a:pt x="0" y="5"/>
                    </a:cubicBezTo>
                    <a:cubicBezTo>
                      <a:pt x="0" y="6"/>
                      <a:pt x="0" y="6"/>
                      <a:pt x="0" y="6"/>
                    </a:cubicBezTo>
                    <a:cubicBezTo>
                      <a:pt x="1" y="6"/>
                      <a:pt x="1" y="6"/>
                      <a:pt x="1" y="6"/>
                    </a:cubicBezTo>
                    <a:cubicBezTo>
                      <a:pt x="2" y="7"/>
                      <a:pt x="2" y="7"/>
                      <a:pt x="2" y="7"/>
                    </a:cubicBezTo>
                    <a:cubicBezTo>
                      <a:pt x="2" y="7"/>
                      <a:pt x="2" y="7"/>
                      <a:pt x="3" y="7"/>
                    </a:cubicBezTo>
                    <a:cubicBezTo>
                      <a:pt x="3" y="7"/>
                      <a:pt x="3" y="7"/>
                      <a:pt x="3" y="7"/>
                    </a:cubicBezTo>
                    <a:cubicBezTo>
                      <a:pt x="4" y="7"/>
                      <a:pt x="4" y="7"/>
                      <a:pt x="4" y="7"/>
                    </a:cubicBezTo>
                    <a:cubicBezTo>
                      <a:pt x="5" y="5"/>
                      <a:pt x="5" y="5"/>
                      <a:pt x="5" y="5"/>
                    </a:cubicBezTo>
                    <a:cubicBezTo>
                      <a:pt x="3" y="4"/>
                      <a:pt x="3" y="4"/>
                      <a:pt x="3" y="4"/>
                    </a:cubicBezTo>
                    <a:cubicBezTo>
                      <a:pt x="3" y="4"/>
                      <a:pt x="3" y="4"/>
                      <a:pt x="3" y="4"/>
                    </a:cubicBezTo>
                    <a:cubicBezTo>
                      <a:pt x="6" y="4"/>
                      <a:pt x="6" y="4"/>
                      <a:pt x="6" y="4"/>
                    </a:cubicBezTo>
                    <a:cubicBezTo>
                      <a:pt x="5" y="8"/>
                      <a:pt x="5" y="8"/>
                      <a:pt x="5" y="8"/>
                    </a:cubicBezTo>
                    <a:cubicBezTo>
                      <a:pt x="4" y="8"/>
                      <a:pt x="4" y="8"/>
                      <a:pt x="4" y="8"/>
                    </a:cubicBezTo>
                    <a:cubicBezTo>
                      <a:pt x="3" y="8"/>
                      <a:pt x="3" y="8"/>
                      <a:pt x="2" y="8"/>
                    </a:cubicBezTo>
                    <a:cubicBezTo>
                      <a:pt x="2" y="8"/>
                      <a:pt x="1" y="8"/>
                      <a:pt x="1" y="7"/>
                    </a:cubicBezTo>
                    <a:cubicBezTo>
                      <a:pt x="0" y="7"/>
                      <a:pt x="0" y="7"/>
                      <a:pt x="0" y="7"/>
                    </a:cubicBezTo>
                    <a:cubicBezTo>
                      <a:pt x="0" y="6"/>
                      <a:pt x="0" y="6"/>
                      <a:pt x="0" y="6"/>
                    </a:cubicBezTo>
                    <a:cubicBezTo>
                      <a:pt x="0" y="5"/>
                      <a:pt x="0" y="5"/>
                      <a:pt x="0" y="5"/>
                    </a:cubicBezTo>
                    <a:cubicBezTo>
                      <a:pt x="0" y="4"/>
                      <a:pt x="0" y="3"/>
                      <a:pt x="0" y="3"/>
                    </a:cubicBezTo>
                    <a:cubicBezTo>
                      <a:pt x="1" y="2"/>
                      <a:pt x="1" y="2"/>
                      <a:pt x="1" y="1"/>
                    </a:cubicBezTo>
                    <a:cubicBezTo>
                      <a:pt x="2" y="1"/>
                      <a:pt x="2" y="1"/>
                      <a:pt x="3" y="1"/>
                    </a:cubicBezTo>
                    <a:cubicBezTo>
                      <a:pt x="3" y="1"/>
                      <a:pt x="4" y="0"/>
                      <a:pt x="5" y="1"/>
                    </a:cubicBezTo>
                    <a:cubicBezTo>
                      <a:pt x="5" y="1"/>
                      <a:pt x="5" y="1"/>
                      <a:pt x="5" y="1"/>
                    </a:cubicBezTo>
                    <a:cubicBezTo>
                      <a:pt x="6" y="1"/>
                      <a:pt x="6" y="1"/>
                      <a:pt x="6" y="1"/>
                    </a:cubicBezTo>
                    <a:cubicBezTo>
                      <a:pt x="6" y="1"/>
                      <a:pt x="6" y="1"/>
                      <a:pt x="6" y="1"/>
                    </a:cubicBezTo>
                    <a:cubicBezTo>
                      <a:pt x="6" y="1"/>
                      <a:pt x="6" y="1"/>
                      <a:pt x="6" y="1"/>
                    </a:cubicBezTo>
                    <a:lnTo>
                      <a:pt x="6" y="2"/>
                    </a:lnTo>
                    <a:close/>
                  </a:path>
                </a:pathLst>
              </a:custGeom>
              <a:solidFill>
                <a:srgbClr val="0B3C68"/>
              </a:solidFill>
              <a:ln w="9525">
                <a:noFill/>
              </a:ln>
            </p:spPr>
            <p:txBody>
              <a:bodyPr/>
              <a:p>
                <a:endParaRPr lang="zh-CN" altLang="en-US"/>
              </a:p>
            </p:txBody>
          </p:sp>
          <p:pic>
            <p:nvPicPr>
              <p:cNvPr id="22814" name="Picture 282"/>
              <p:cNvPicPr>
                <a:picLocks noChangeAspect="1"/>
              </p:cNvPicPr>
              <p:nvPr/>
            </p:nvPicPr>
            <p:blipFill>
              <a:blip r:embed="rId7"/>
              <a:stretch>
                <a:fillRect/>
              </a:stretch>
            </p:blipFill>
            <p:spPr>
              <a:xfrm>
                <a:off x="657" y="2985"/>
                <a:ext cx="247" cy="273"/>
              </a:xfrm>
              <a:prstGeom prst="rect">
                <a:avLst/>
              </a:prstGeom>
              <a:noFill/>
              <a:ln w="9525">
                <a:noFill/>
              </a:ln>
            </p:spPr>
          </p:pic>
        </p:grpSp>
        <p:sp>
          <p:nvSpPr>
            <p:cNvPr id="22815" name="Oval 283"/>
            <p:cNvSpPr/>
            <p:nvPr/>
          </p:nvSpPr>
          <p:spPr>
            <a:xfrm>
              <a:off x="6384925" y="5595937"/>
              <a:ext cx="260350" cy="287338"/>
            </a:xfrm>
            <a:prstGeom prst="ellipse">
              <a:avLst/>
            </a:prstGeom>
            <a:noFill/>
            <a:ln w="19050" cap="flat" cmpd="sng">
              <a:solidFill>
                <a:srgbClr val="FF0000"/>
              </a:solidFill>
              <a:prstDash val="sysDot"/>
              <a:round/>
              <a:headEnd type="none" w="med" len="med"/>
              <a:tailEnd type="none" w="med" len="med"/>
            </a:ln>
          </p:spPr>
          <p:txBody>
            <a:bodyPr lIns="79200" tIns="39600" rIns="79200" bIns="39600" anchor="ctr" anchorCtr="0">
              <a:spAutoFit/>
            </a:bodyPr>
            <a:p>
              <a:endParaRPr lang="zh-CN" altLang="en-US" dirty="0">
                <a:latin typeface="Arial" panose="020B0604020202020204" pitchFamily="34" charset="0"/>
              </a:endParaRPr>
            </a:p>
          </p:txBody>
        </p:sp>
        <p:sp>
          <p:nvSpPr>
            <p:cNvPr id="22816" name="Oval 284"/>
            <p:cNvSpPr/>
            <p:nvPr/>
          </p:nvSpPr>
          <p:spPr>
            <a:xfrm>
              <a:off x="6896100" y="6089650"/>
              <a:ext cx="258763" cy="287337"/>
            </a:xfrm>
            <a:prstGeom prst="ellipse">
              <a:avLst/>
            </a:prstGeom>
            <a:noFill/>
            <a:ln w="19050" cap="flat" cmpd="sng">
              <a:solidFill>
                <a:srgbClr val="FF0000"/>
              </a:solidFill>
              <a:prstDash val="sysDot"/>
              <a:round/>
              <a:headEnd type="none" w="med" len="med"/>
              <a:tailEnd type="none" w="med" len="med"/>
            </a:ln>
          </p:spPr>
          <p:txBody>
            <a:bodyPr lIns="79200" tIns="39600" rIns="79200" bIns="39600" anchor="ctr" anchorCtr="0">
              <a:spAutoFit/>
            </a:bodyPr>
            <a:p>
              <a:endParaRPr lang="zh-CN" altLang="en-US" dirty="0">
                <a:latin typeface="Arial" panose="020B0604020202020204" pitchFamily="34" charset="0"/>
              </a:endParaRPr>
            </a:p>
          </p:txBody>
        </p:sp>
        <p:sp>
          <p:nvSpPr>
            <p:cNvPr id="22817" name="Text Box 285"/>
            <p:cNvSpPr txBox="1"/>
            <p:nvPr/>
          </p:nvSpPr>
          <p:spPr>
            <a:xfrm>
              <a:off x="6319838" y="6115050"/>
              <a:ext cx="652462" cy="396875"/>
            </a:xfrm>
            <a:prstGeom prst="rect">
              <a:avLst/>
            </a:prstGeom>
            <a:noFill/>
            <a:ln w="9525">
              <a:noFill/>
            </a:ln>
          </p:spPr>
          <p:txBody>
            <a:bodyPr lIns="91281" tIns="45640" rIns="91281" bIns="45640" anchor="t" anchorCtr="0">
              <a:spAutoFit/>
            </a:bodyPr>
            <a:p>
              <a:pPr algn="ctr" eaLnBrk="0" hangingPunct="0"/>
              <a:r>
                <a:rPr lang="zh-CN" altLang="en-US" sz="1000" dirty="0">
                  <a:solidFill>
                    <a:srgbClr val="FF5050"/>
                  </a:solidFill>
                  <a:latin typeface="微软雅黑" panose="020B0503020204020204" pitchFamily="34" charset="-122"/>
                  <a:ea typeface="微软雅黑" panose="020B0503020204020204" pitchFamily="34" charset="-122"/>
                </a:rPr>
                <a:t>有人闯入</a:t>
              </a:r>
              <a:endParaRPr lang="zh-CN" altLang="en-US" sz="1000" dirty="0">
                <a:solidFill>
                  <a:srgbClr val="FF5050"/>
                </a:solidFill>
                <a:latin typeface="微软雅黑" panose="020B0503020204020204" pitchFamily="34" charset="-122"/>
                <a:ea typeface="微软雅黑" panose="020B0503020204020204" pitchFamily="34" charset="-122"/>
              </a:endParaRPr>
            </a:p>
          </p:txBody>
        </p:sp>
        <p:sp>
          <p:nvSpPr>
            <p:cNvPr id="22818" name="Freeform 286"/>
            <p:cNvSpPr/>
            <p:nvPr/>
          </p:nvSpPr>
          <p:spPr>
            <a:xfrm>
              <a:off x="6645275" y="5683250"/>
              <a:ext cx="595313" cy="431800"/>
            </a:xfrm>
            <a:custGeom>
              <a:avLst/>
              <a:gdLst/>
              <a:ahLst/>
              <a:cxnLst>
                <a:cxn ang="0">
                  <a:pos x="2147483647" y="2147483647"/>
                </a:cxn>
                <a:cxn ang="0">
                  <a:pos x="2147483647" y="2147483647"/>
                </a:cxn>
                <a:cxn ang="0">
                  <a:pos x="0" y="0"/>
                </a:cxn>
              </a:cxnLst>
              <a:pathLst>
                <a:path w="416" h="272">
                  <a:moveTo>
                    <a:pt x="318" y="272"/>
                  </a:moveTo>
                  <a:cubicBezTo>
                    <a:pt x="367" y="181"/>
                    <a:pt x="416" y="91"/>
                    <a:pt x="363" y="46"/>
                  </a:cubicBezTo>
                  <a:cubicBezTo>
                    <a:pt x="310" y="1"/>
                    <a:pt x="60" y="8"/>
                    <a:pt x="0" y="0"/>
                  </a:cubicBezTo>
                </a:path>
              </a:pathLst>
            </a:custGeom>
            <a:noFill/>
            <a:ln w="9525" cap="flat" cmpd="sng">
              <a:solidFill>
                <a:schemeClr val="tx2"/>
              </a:solidFill>
              <a:prstDash val="solid"/>
              <a:round/>
              <a:headEnd type="none" w="med" len="med"/>
              <a:tailEnd type="triangle" w="med" len="med"/>
            </a:ln>
          </p:spPr>
          <p:txBody>
            <a:bodyPr/>
            <a:p>
              <a:endParaRPr lang="zh-CN" altLang="en-US"/>
            </a:p>
          </p:txBody>
        </p:sp>
        <p:sp>
          <p:nvSpPr>
            <p:cNvPr id="22819" name="Text Box 287"/>
            <p:cNvSpPr txBox="1"/>
            <p:nvPr/>
          </p:nvSpPr>
          <p:spPr>
            <a:xfrm>
              <a:off x="5843588" y="5467350"/>
              <a:ext cx="652462" cy="396875"/>
            </a:xfrm>
            <a:prstGeom prst="rect">
              <a:avLst/>
            </a:prstGeom>
            <a:noFill/>
            <a:ln w="9525">
              <a:noFill/>
            </a:ln>
          </p:spPr>
          <p:txBody>
            <a:bodyPr lIns="91281" tIns="45640" rIns="91281" bIns="45640" anchor="t" anchorCtr="0">
              <a:spAutoFit/>
            </a:bodyPr>
            <a:p>
              <a:pPr algn="ctr" eaLnBrk="0" hangingPunct="0"/>
              <a:r>
                <a:rPr lang="zh-CN" altLang="en-US" sz="1000" dirty="0">
                  <a:latin typeface="微软雅黑" panose="020B0503020204020204" pitchFamily="34" charset="-122"/>
                  <a:ea typeface="微软雅黑" panose="020B0503020204020204" pitchFamily="34" charset="-122"/>
                </a:rPr>
                <a:t>本地警报</a:t>
              </a:r>
              <a:endParaRPr lang="zh-CN" altLang="en-US" sz="1000" dirty="0">
                <a:latin typeface="微软雅黑" panose="020B0503020204020204" pitchFamily="34" charset="-122"/>
                <a:ea typeface="微软雅黑" panose="020B0503020204020204" pitchFamily="34" charset="-122"/>
              </a:endParaRPr>
            </a:p>
          </p:txBody>
        </p:sp>
        <p:sp>
          <p:nvSpPr>
            <p:cNvPr id="22820" name="Line 288"/>
            <p:cNvSpPr/>
            <p:nvPr/>
          </p:nvSpPr>
          <p:spPr>
            <a:xfrm flipH="1">
              <a:off x="7231063" y="5395912"/>
              <a:ext cx="128587" cy="215900"/>
            </a:xfrm>
            <a:prstGeom prst="line">
              <a:avLst/>
            </a:prstGeom>
            <a:ln w="19050" cap="flat" cmpd="sng">
              <a:solidFill>
                <a:schemeClr val="tx1"/>
              </a:solidFill>
              <a:prstDash val="sysDot"/>
              <a:round/>
              <a:headEnd type="none" w="med" len="med"/>
              <a:tailEnd type="triangle" w="med" len="med"/>
            </a:ln>
          </p:spPr>
        </p:sp>
        <p:sp>
          <p:nvSpPr>
            <p:cNvPr id="22821" name="Freeform 289"/>
            <p:cNvSpPr/>
            <p:nvPr/>
          </p:nvSpPr>
          <p:spPr>
            <a:xfrm>
              <a:off x="4173538" y="4675187"/>
              <a:ext cx="2927350" cy="936625"/>
            </a:xfrm>
            <a:custGeom>
              <a:avLst/>
              <a:gdLst/>
              <a:ahLst/>
              <a:cxnLst>
                <a:cxn ang="0">
                  <a:pos x="2147483647" y="2147483647"/>
                </a:cxn>
                <a:cxn ang="0">
                  <a:pos x="2147483647" y="2147483647"/>
                </a:cxn>
                <a:cxn ang="0">
                  <a:pos x="0" y="0"/>
                </a:cxn>
              </a:cxnLst>
              <a:pathLst>
                <a:path w="2041" h="590">
                  <a:moveTo>
                    <a:pt x="2041" y="590"/>
                  </a:moveTo>
                  <a:cubicBezTo>
                    <a:pt x="1757" y="435"/>
                    <a:pt x="1474" y="280"/>
                    <a:pt x="1134" y="182"/>
                  </a:cubicBezTo>
                  <a:cubicBezTo>
                    <a:pt x="794" y="84"/>
                    <a:pt x="397" y="42"/>
                    <a:pt x="0" y="0"/>
                  </a:cubicBezTo>
                </a:path>
              </a:pathLst>
            </a:custGeom>
            <a:noFill/>
            <a:ln w="9525" cap="flat" cmpd="sng">
              <a:solidFill>
                <a:schemeClr val="tx2"/>
              </a:solidFill>
              <a:prstDash val="solid"/>
              <a:round/>
              <a:headEnd type="none" w="med" len="med"/>
              <a:tailEnd type="triangle" w="med" len="med"/>
            </a:ln>
          </p:spPr>
          <p:txBody>
            <a:bodyPr/>
            <a:p>
              <a:endParaRPr lang="zh-CN" altLang="en-US"/>
            </a:p>
          </p:txBody>
        </p:sp>
        <p:sp>
          <p:nvSpPr>
            <p:cNvPr id="22822" name="Text Box 290"/>
            <p:cNvSpPr txBox="1"/>
            <p:nvPr/>
          </p:nvSpPr>
          <p:spPr>
            <a:xfrm>
              <a:off x="4316414" y="4819650"/>
              <a:ext cx="1092200" cy="246060"/>
            </a:xfrm>
            <a:prstGeom prst="rect">
              <a:avLst/>
            </a:prstGeom>
            <a:noFill/>
            <a:ln w="9525">
              <a:noFill/>
            </a:ln>
          </p:spPr>
          <p:txBody>
            <a:bodyPr lIns="91281" tIns="45640" rIns="91281" bIns="45640" anchor="t" anchorCtr="0">
              <a:spAutoFit/>
            </a:bodyPr>
            <a:p>
              <a:pPr algn="ctr" eaLnBrk="0" hangingPunct="0"/>
              <a:r>
                <a:rPr lang="zh-CN" altLang="en-US" sz="1000" dirty="0">
                  <a:latin typeface="微软雅黑" panose="020B0503020204020204" pitchFamily="34" charset="-122"/>
                  <a:ea typeface="微软雅黑" panose="020B0503020204020204" pitchFamily="34" charset="-122"/>
                </a:rPr>
                <a:t>告警上传平台</a:t>
              </a:r>
              <a:endParaRPr lang="zh-CN" altLang="en-US" sz="1000" dirty="0">
                <a:latin typeface="微软雅黑" panose="020B0503020204020204" pitchFamily="34" charset="-122"/>
                <a:ea typeface="微软雅黑" panose="020B0503020204020204" pitchFamily="34" charset="-122"/>
              </a:endParaRPr>
            </a:p>
          </p:txBody>
        </p:sp>
        <p:sp>
          <p:nvSpPr>
            <p:cNvPr id="22823" name="Freeform 291"/>
            <p:cNvSpPr/>
            <p:nvPr/>
          </p:nvSpPr>
          <p:spPr>
            <a:xfrm>
              <a:off x="4889500" y="4314825"/>
              <a:ext cx="258763" cy="254000"/>
            </a:xfrm>
            <a:custGeom>
              <a:avLst/>
              <a:gdLst/>
              <a:ahLst/>
              <a:cxnLst>
                <a:cxn ang="0">
                  <a:pos x="0" y="2147483647"/>
                </a:cxn>
                <a:cxn ang="0">
                  <a:pos x="2147483647" y="2147483647"/>
                </a:cxn>
                <a:cxn ang="0">
                  <a:pos x="0" y="0"/>
                </a:cxn>
              </a:cxnLst>
              <a:pathLst>
                <a:path w="181" h="160">
                  <a:moveTo>
                    <a:pt x="0" y="137"/>
                  </a:moveTo>
                  <a:cubicBezTo>
                    <a:pt x="90" y="148"/>
                    <a:pt x="181" y="160"/>
                    <a:pt x="181" y="137"/>
                  </a:cubicBezTo>
                  <a:cubicBezTo>
                    <a:pt x="181" y="114"/>
                    <a:pt x="90" y="57"/>
                    <a:pt x="0" y="0"/>
                  </a:cubicBezTo>
                </a:path>
              </a:pathLst>
            </a:custGeom>
            <a:noFill/>
            <a:ln w="9525" cap="flat" cmpd="sng">
              <a:solidFill>
                <a:schemeClr val="tx2"/>
              </a:solidFill>
              <a:prstDash val="solid"/>
              <a:round/>
              <a:headEnd type="none" w="med" len="med"/>
              <a:tailEnd type="triangle" w="med" len="med"/>
            </a:ln>
          </p:spPr>
          <p:txBody>
            <a:bodyPr/>
            <a:p>
              <a:endParaRPr lang="zh-CN" altLang="en-US"/>
            </a:p>
          </p:txBody>
        </p:sp>
        <p:sp>
          <p:nvSpPr>
            <p:cNvPr id="22824" name="Text Box 292"/>
            <p:cNvSpPr txBox="1"/>
            <p:nvPr/>
          </p:nvSpPr>
          <p:spPr>
            <a:xfrm>
              <a:off x="4953000" y="4359275"/>
              <a:ext cx="911225" cy="244475"/>
            </a:xfrm>
            <a:prstGeom prst="rect">
              <a:avLst/>
            </a:prstGeom>
            <a:noFill/>
            <a:ln w="9525">
              <a:noFill/>
            </a:ln>
          </p:spPr>
          <p:txBody>
            <a:bodyPr lIns="91281" tIns="45640" rIns="91281" bIns="45640" anchor="t" anchorCtr="0">
              <a:spAutoFit/>
            </a:bodyPr>
            <a:p>
              <a:pPr algn="ctr" eaLnBrk="0" hangingPunct="0"/>
              <a:r>
                <a:rPr lang="zh-CN" altLang="en-US" sz="1000" dirty="0">
                  <a:latin typeface="微软雅黑" panose="020B0503020204020204" pitchFamily="34" charset="-122"/>
                  <a:ea typeface="微软雅黑" panose="020B0503020204020204" pitchFamily="34" charset="-122"/>
                </a:rPr>
                <a:t>平台录像</a:t>
              </a:r>
              <a:endParaRPr lang="zh-CN" altLang="en-US" sz="1000" dirty="0">
                <a:latin typeface="微软雅黑" panose="020B0503020204020204" pitchFamily="34" charset="-122"/>
                <a:ea typeface="微软雅黑" panose="020B0503020204020204" pitchFamily="34" charset="-122"/>
              </a:endParaRPr>
            </a:p>
          </p:txBody>
        </p:sp>
        <p:sp>
          <p:nvSpPr>
            <p:cNvPr id="22825" name="Freeform 293"/>
            <p:cNvSpPr/>
            <p:nvPr/>
          </p:nvSpPr>
          <p:spPr>
            <a:xfrm>
              <a:off x="1863725" y="2371725"/>
              <a:ext cx="1463675" cy="3311525"/>
            </a:xfrm>
            <a:custGeom>
              <a:avLst/>
              <a:gdLst/>
              <a:ahLst/>
              <a:cxnLst>
                <a:cxn ang="0">
                  <a:pos x="2147483647" y="2147483647"/>
                </a:cxn>
                <a:cxn ang="0">
                  <a:pos x="2147483647" y="2147483647"/>
                </a:cxn>
                <a:cxn ang="0">
                  <a:pos x="2147483647" y="2147483647"/>
                </a:cxn>
              </a:cxnLst>
              <a:pathLst>
                <a:path w="1021" h="2086">
                  <a:moveTo>
                    <a:pt x="1021" y="725"/>
                  </a:moveTo>
                  <a:cubicBezTo>
                    <a:pt x="669" y="362"/>
                    <a:pt x="318" y="0"/>
                    <a:pt x="159" y="227"/>
                  </a:cubicBezTo>
                  <a:cubicBezTo>
                    <a:pt x="0" y="454"/>
                    <a:pt x="83" y="1776"/>
                    <a:pt x="68" y="2086"/>
                  </a:cubicBezTo>
                </a:path>
              </a:pathLst>
            </a:custGeom>
            <a:noFill/>
            <a:ln w="9525" cap="flat" cmpd="sng">
              <a:solidFill>
                <a:schemeClr val="tx2"/>
              </a:solidFill>
              <a:prstDash val="solid"/>
              <a:round/>
              <a:headEnd type="none" w="med" len="med"/>
              <a:tailEnd type="triangle" w="med" len="med"/>
            </a:ln>
          </p:spPr>
          <p:txBody>
            <a:bodyPr/>
            <a:p>
              <a:endParaRPr lang="zh-CN" altLang="en-US"/>
            </a:p>
          </p:txBody>
        </p:sp>
        <p:sp>
          <p:nvSpPr>
            <p:cNvPr id="22826" name="Text Box 294"/>
            <p:cNvSpPr txBox="1"/>
            <p:nvPr/>
          </p:nvSpPr>
          <p:spPr>
            <a:xfrm>
              <a:off x="1116013" y="4314825"/>
              <a:ext cx="911225" cy="396875"/>
            </a:xfrm>
            <a:prstGeom prst="rect">
              <a:avLst/>
            </a:prstGeom>
            <a:noFill/>
            <a:ln w="9525">
              <a:noFill/>
            </a:ln>
          </p:spPr>
          <p:txBody>
            <a:bodyPr lIns="91281" tIns="45640" rIns="91281" bIns="45640" anchor="t" anchorCtr="0">
              <a:spAutoFit/>
            </a:bodyPr>
            <a:p>
              <a:pPr algn="ctr" eaLnBrk="0" hangingPunct="0"/>
              <a:r>
                <a:rPr lang="zh-CN" altLang="en-US" sz="1000" dirty="0">
                  <a:latin typeface="微软雅黑" panose="020B0503020204020204" pitchFamily="34" charset="-122"/>
                  <a:ea typeface="微软雅黑" panose="020B0503020204020204" pitchFamily="34" charset="-122"/>
                </a:rPr>
                <a:t>短信通知业主</a:t>
              </a:r>
              <a:endParaRPr lang="zh-CN" altLang="en-US" sz="1000" dirty="0">
                <a:latin typeface="微软雅黑" panose="020B0503020204020204" pitchFamily="34" charset="-122"/>
                <a:ea typeface="微软雅黑" panose="020B0503020204020204" pitchFamily="34" charset="-122"/>
              </a:endParaRPr>
            </a:p>
          </p:txBody>
        </p:sp>
        <p:sp>
          <p:nvSpPr>
            <p:cNvPr id="22827" name="AutoShape 295"/>
            <p:cNvSpPr/>
            <p:nvPr/>
          </p:nvSpPr>
          <p:spPr>
            <a:xfrm>
              <a:off x="2641600" y="5132387"/>
              <a:ext cx="1036638" cy="412750"/>
            </a:xfrm>
            <a:prstGeom prst="wedgeRectCallout">
              <a:avLst>
                <a:gd name="adj1" fmla="val -66278"/>
                <a:gd name="adj2" fmla="val 84431"/>
              </a:avLst>
            </a:prstGeom>
            <a:noFill/>
            <a:ln w="9525" cap="flat" cmpd="sng">
              <a:solidFill>
                <a:schemeClr val="tx1"/>
              </a:solidFill>
              <a:prstDash val="sysDot"/>
              <a:miter/>
              <a:headEnd type="none" w="med" len="med"/>
              <a:tailEnd type="none" w="med" len="med"/>
            </a:ln>
          </p:spPr>
          <p:txBody>
            <a:bodyPr lIns="80035" tIns="40018" rIns="80035" bIns="40018" anchor="ctr" anchorCtr="0"/>
            <a:p>
              <a:pPr marL="300355" indent="-300355" defTabSz="802005">
                <a:lnSpc>
                  <a:spcPct val="120000"/>
                </a:lnSpc>
                <a:buClr>
                  <a:schemeClr val="bg2"/>
                </a:buClr>
                <a:buSzPct val="60000"/>
                <a:buFont typeface="Wingdings" panose="05000000000000000000" pitchFamily="2" charset="2"/>
              </a:pPr>
              <a:r>
                <a:rPr lang="zh-CN" altLang="en-US" sz="1000" dirty="0">
                  <a:latin typeface="Arial" panose="020B0604020202020204" pitchFamily="34" charset="0"/>
                  <a:ea typeface="华文细黑" panose="02010600040101010101" pitchFamily="2" charset="-122"/>
                </a:rPr>
                <a:t>短信提醒：</a:t>
              </a:r>
              <a:endParaRPr lang="zh-CN" altLang="en-US" sz="1000" dirty="0">
                <a:latin typeface="Arial" panose="020B0604020202020204" pitchFamily="34" charset="0"/>
                <a:ea typeface="华文细黑" panose="02010600040101010101" pitchFamily="2" charset="-122"/>
              </a:endParaRPr>
            </a:p>
            <a:p>
              <a:pPr marL="300355" indent="-300355" defTabSz="802005">
                <a:lnSpc>
                  <a:spcPct val="120000"/>
                </a:lnSpc>
                <a:buClr>
                  <a:schemeClr val="bg2"/>
                </a:buClr>
                <a:buSzPct val="60000"/>
                <a:buFont typeface="Wingdings" panose="05000000000000000000" pitchFamily="2" charset="2"/>
              </a:pPr>
              <a:r>
                <a:rPr lang="zh-CN" altLang="en-US" sz="1000" dirty="0">
                  <a:latin typeface="Arial" panose="020B0604020202020204" pitchFamily="34" charset="0"/>
                  <a:ea typeface="华文细黑" panose="02010600040101010101" pitchFamily="2" charset="-122"/>
                </a:rPr>
                <a:t>有人闯入您家</a:t>
              </a:r>
              <a:endParaRPr lang="zh-CN" altLang="en-US" sz="1000" dirty="0">
                <a:latin typeface="Arial" panose="020B0604020202020204" pitchFamily="34" charset="0"/>
                <a:ea typeface="华文细黑" panose="02010600040101010101" pitchFamily="2" charset="-122"/>
              </a:endParaRPr>
            </a:p>
          </p:txBody>
        </p:sp>
        <p:sp>
          <p:nvSpPr>
            <p:cNvPr id="22828" name="Text Box 296"/>
            <p:cNvSpPr txBox="1"/>
            <p:nvPr/>
          </p:nvSpPr>
          <p:spPr>
            <a:xfrm>
              <a:off x="2157413" y="5799137"/>
              <a:ext cx="1625600" cy="246060"/>
            </a:xfrm>
            <a:prstGeom prst="rect">
              <a:avLst/>
            </a:prstGeom>
            <a:noFill/>
            <a:ln w="9525">
              <a:noFill/>
            </a:ln>
          </p:spPr>
          <p:txBody>
            <a:bodyPr lIns="91281" tIns="45640" rIns="91281" bIns="45640" anchor="t" anchorCtr="0">
              <a:spAutoFit/>
            </a:bodyPr>
            <a:p>
              <a:pPr algn="ctr" eaLnBrk="0" hangingPunct="0"/>
              <a:r>
                <a:rPr lang="zh-CN" altLang="en-US" sz="1000" dirty="0">
                  <a:latin typeface="微软雅黑" panose="020B0503020204020204" pitchFamily="34" charset="-122"/>
                  <a:ea typeface="微软雅黑" panose="020B0503020204020204" pitchFamily="34" charset="-122"/>
                </a:rPr>
                <a:t>浏览实时视频，确认警情</a:t>
              </a:r>
              <a:endParaRPr lang="zh-CN" altLang="en-US" sz="1000" dirty="0">
                <a:latin typeface="微软雅黑" panose="020B0503020204020204" pitchFamily="34" charset="-122"/>
                <a:ea typeface="微软雅黑" panose="020B0503020204020204" pitchFamily="34" charset="-122"/>
              </a:endParaRPr>
            </a:p>
          </p:txBody>
        </p:sp>
        <p:sp>
          <p:nvSpPr>
            <p:cNvPr id="22829" name="Text Box 297"/>
            <p:cNvSpPr txBox="1"/>
            <p:nvPr/>
          </p:nvSpPr>
          <p:spPr>
            <a:xfrm>
              <a:off x="2259013" y="6078537"/>
              <a:ext cx="1412875" cy="246060"/>
            </a:xfrm>
            <a:prstGeom prst="rect">
              <a:avLst/>
            </a:prstGeom>
            <a:noFill/>
            <a:ln w="9525">
              <a:noFill/>
            </a:ln>
          </p:spPr>
          <p:txBody>
            <a:bodyPr lIns="91281" tIns="45640" rIns="91281" bIns="45640" anchor="t" anchorCtr="0">
              <a:spAutoFit/>
            </a:bodyPr>
            <a:p>
              <a:pPr algn="ctr" eaLnBrk="0" hangingPunct="0"/>
              <a:r>
                <a:rPr lang="zh-CN" altLang="en-US" sz="1000" dirty="0">
                  <a:solidFill>
                    <a:srgbClr val="FF5050"/>
                  </a:solidFill>
                  <a:latin typeface="微软雅黑" panose="020B0503020204020204" pitchFamily="34" charset="-122"/>
                  <a:ea typeface="微软雅黑" panose="020B0503020204020204" pitchFamily="34" charset="-122"/>
                </a:rPr>
                <a:t>警情确认，确认报警</a:t>
              </a:r>
              <a:endParaRPr lang="zh-CN" altLang="en-US" sz="1000" dirty="0">
                <a:solidFill>
                  <a:srgbClr val="FF5050"/>
                </a:solidFill>
                <a:latin typeface="微软雅黑" panose="020B0503020204020204" pitchFamily="34" charset="-122"/>
                <a:ea typeface="微软雅黑" panose="020B0503020204020204" pitchFamily="34" charset="-122"/>
              </a:endParaRPr>
            </a:p>
          </p:txBody>
        </p:sp>
        <p:sp>
          <p:nvSpPr>
            <p:cNvPr id="22830" name="Text Box 298"/>
            <p:cNvSpPr txBox="1"/>
            <p:nvPr/>
          </p:nvSpPr>
          <p:spPr>
            <a:xfrm>
              <a:off x="2651125" y="2930525"/>
              <a:ext cx="911225" cy="244475"/>
            </a:xfrm>
            <a:prstGeom prst="rect">
              <a:avLst/>
            </a:prstGeom>
            <a:noFill/>
            <a:ln w="9525">
              <a:noFill/>
            </a:ln>
          </p:spPr>
          <p:txBody>
            <a:bodyPr lIns="91281" tIns="45640" rIns="91281" bIns="45640" anchor="t" anchorCtr="0">
              <a:spAutoFit/>
            </a:bodyPr>
            <a:p>
              <a:pPr algn="ctr" eaLnBrk="0" hangingPunct="0"/>
              <a:r>
                <a:rPr lang="zh-CN" altLang="en-US" sz="1000" dirty="0">
                  <a:latin typeface="微软雅黑" panose="020B0503020204020204" pitchFamily="34" charset="-122"/>
                  <a:ea typeface="微软雅黑" panose="020B0503020204020204" pitchFamily="34" charset="-122"/>
                </a:rPr>
                <a:t>报警</a:t>
              </a:r>
              <a:endParaRPr lang="zh-CN" altLang="en-US" sz="1000" dirty="0">
                <a:latin typeface="微软雅黑" panose="020B0503020204020204" pitchFamily="34" charset="-122"/>
                <a:ea typeface="微软雅黑" panose="020B0503020204020204" pitchFamily="34" charset="-122"/>
              </a:endParaRPr>
            </a:p>
          </p:txBody>
        </p:sp>
        <p:sp>
          <p:nvSpPr>
            <p:cNvPr id="22831" name="Freeform 299"/>
            <p:cNvSpPr/>
            <p:nvPr/>
          </p:nvSpPr>
          <p:spPr>
            <a:xfrm>
              <a:off x="4627563" y="2298700"/>
              <a:ext cx="2733675" cy="1441450"/>
            </a:xfrm>
            <a:custGeom>
              <a:avLst/>
              <a:gdLst/>
              <a:ahLst/>
              <a:cxnLst>
                <a:cxn ang="0">
                  <a:pos x="0" y="2147483647"/>
                </a:cxn>
                <a:cxn ang="0">
                  <a:pos x="2147483647" y="2147483647"/>
                </a:cxn>
                <a:cxn ang="0">
                  <a:pos x="2147483647" y="2147483647"/>
                </a:cxn>
                <a:cxn ang="0">
                  <a:pos x="2147483647" y="0"/>
                </a:cxn>
              </a:cxnLst>
              <a:pathLst>
                <a:path w="1906" h="908">
                  <a:moveTo>
                    <a:pt x="0" y="908"/>
                  </a:moveTo>
                  <a:cubicBezTo>
                    <a:pt x="280" y="870"/>
                    <a:pt x="560" y="832"/>
                    <a:pt x="862" y="726"/>
                  </a:cubicBezTo>
                  <a:cubicBezTo>
                    <a:pt x="1164" y="620"/>
                    <a:pt x="1724" y="394"/>
                    <a:pt x="1815" y="273"/>
                  </a:cubicBezTo>
                  <a:cubicBezTo>
                    <a:pt x="1906" y="152"/>
                    <a:pt x="1474" y="45"/>
                    <a:pt x="1406" y="0"/>
                  </a:cubicBezTo>
                </a:path>
              </a:pathLst>
            </a:custGeom>
            <a:noFill/>
            <a:ln w="9525" cap="flat" cmpd="sng">
              <a:solidFill>
                <a:schemeClr val="tx2"/>
              </a:solidFill>
              <a:prstDash val="solid"/>
              <a:round/>
              <a:headEnd type="none" w="med" len="med"/>
              <a:tailEnd type="triangle" w="med" len="med"/>
            </a:ln>
          </p:spPr>
          <p:txBody>
            <a:bodyPr/>
            <a:p>
              <a:endParaRPr lang="zh-CN" altLang="en-US"/>
            </a:p>
          </p:txBody>
        </p:sp>
        <p:sp>
          <p:nvSpPr>
            <p:cNvPr id="22832" name="Text Box 300"/>
            <p:cNvSpPr txBox="1"/>
            <p:nvPr/>
          </p:nvSpPr>
          <p:spPr>
            <a:xfrm>
              <a:off x="5864225" y="3379787"/>
              <a:ext cx="1041400" cy="244475"/>
            </a:xfrm>
            <a:prstGeom prst="rect">
              <a:avLst/>
            </a:prstGeom>
            <a:noFill/>
            <a:ln w="9525">
              <a:noFill/>
            </a:ln>
          </p:spPr>
          <p:txBody>
            <a:bodyPr lIns="91281" tIns="45640" rIns="91281" bIns="45640" anchor="t" anchorCtr="0">
              <a:spAutoFit/>
            </a:bodyPr>
            <a:p>
              <a:pPr algn="ctr" eaLnBrk="0" hangingPunct="0"/>
              <a:r>
                <a:rPr lang="en-US" altLang="zh-CN" sz="1000" dirty="0">
                  <a:latin typeface="微软雅黑" panose="020B0503020204020204" pitchFamily="34" charset="-122"/>
                  <a:ea typeface="微软雅黑" panose="020B0503020204020204" pitchFamily="34" charset="-122"/>
                </a:rPr>
                <a:t>110</a:t>
              </a:r>
              <a:r>
                <a:rPr lang="zh-CN" altLang="en-US" sz="1000" dirty="0">
                  <a:latin typeface="微软雅黑" panose="020B0503020204020204" pitchFamily="34" charset="-122"/>
                  <a:ea typeface="微软雅黑" panose="020B0503020204020204" pitchFamily="34" charset="-122"/>
                </a:rPr>
                <a:t>报警</a:t>
              </a:r>
              <a:endParaRPr lang="zh-CN" altLang="en-US" sz="1000" dirty="0">
                <a:latin typeface="微软雅黑" panose="020B0503020204020204" pitchFamily="34" charset="-122"/>
                <a:ea typeface="微软雅黑" panose="020B0503020204020204" pitchFamily="34" charset="-122"/>
              </a:endParaRPr>
            </a:p>
          </p:txBody>
        </p:sp>
        <p:sp>
          <p:nvSpPr>
            <p:cNvPr id="22833" name="Freeform 302"/>
            <p:cNvSpPr/>
            <p:nvPr/>
          </p:nvSpPr>
          <p:spPr>
            <a:xfrm>
              <a:off x="7816850" y="2371725"/>
              <a:ext cx="368300" cy="3370262"/>
            </a:xfrm>
            <a:custGeom>
              <a:avLst/>
              <a:gdLst/>
              <a:ahLst/>
              <a:cxnLst>
                <a:cxn ang="0">
                  <a:pos x="2147483647" y="0"/>
                </a:cxn>
                <a:cxn ang="0">
                  <a:pos x="2147483647" y="2147483647"/>
                </a:cxn>
                <a:cxn ang="0">
                  <a:pos x="0" y="2147483647"/>
                </a:cxn>
              </a:cxnLst>
              <a:pathLst>
                <a:path w="257" h="1950">
                  <a:moveTo>
                    <a:pt x="181" y="0"/>
                  </a:moveTo>
                  <a:cubicBezTo>
                    <a:pt x="219" y="291"/>
                    <a:pt x="257" y="582"/>
                    <a:pt x="227" y="907"/>
                  </a:cubicBezTo>
                  <a:cubicBezTo>
                    <a:pt x="197" y="1232"/>
                    <a:pt x="38" y="1776"/>
                    <a:pt x="0" y="1950"/>
                  </a:cubicBezTo>
                </a:path>
              </a:pathLst>
            </a:custGeom>
            <a:noFill/>
            <a:ln w="15875" cap="rnd" cmpd="sng">
              <a:solidFill>
                <a:srgbClr val="0000FF"/>
              </a:solidFill>
              <a:prstDash val="sysDot"/>
              <a:round/>
              <a:headEnd type="none" w="med" len="med"/>
              <a:tailEnd type="triangle" w="med" len="med"/>
            </a:ln>
          </p:spPr>
          <p:txBody>
            <a:bodyPr/>
            <a:p>
              <a:endParaRPr lang="zh-CN" altLang="en-US"/>
            </a:p>
          </p:txBody>
        </p:sp>
        <p:sp>
          <p:nvSpPr>
            <p:cNvPr id="22834" name="Text Box 303"/>
            <p:cNvSpPr txBox="1"/>
            <p:nvPr/>
          </p:nvSpPr>
          <p:spPr>
            <a:xfrm>
              <a:off x="7937500" y="4524375"/>
              <a:ext cx="585788" cy="244475"/>
            </a:xfrm>
            <a:prstGeom prst="rect">
              <a:avLst/>
            </a:prstGeom>
            <a:noFill/>
            <a:ln w="9525">
              <a:noFill/>
            </a:ln>
          </p:spPr>
          <p:txBody>
            <a:bodyPr lIns="91281" tIns="45640" rIns="91281" bIns="45640" anchor="t" anchorCtr="0">
              <a:spAutoFit/>
            </a:bodyPr>
            <a:p>
              <a:pPr algn="ctr" eaLnBrk="0" hangingPunct="0"/>
              <a:r>
                <a:rPr lang="zh-CN" altLang="en-US" sz="1000" dirty="0">
                  <a:latin typeface="微软雅黑" panose="020B0503020204020204" pitchFamily="34" charset="-122"/>
                  <a:ea typeface="微软雅黑" panose="020B0503020204020204" pitchFamily="34" charset="-122"/>
                </a:rPr>
                <a:t>出警</a:t>
              </a:r>
              <a:endParaRPr lang="zh-CN" altLang="en-US" sz="1000" dirty="0">
                <a:latin typeface="微软雅黑" panose="020B0503020204020204" pitchFamily="34" charset="-122"/>
                <a:ea typeface="微软雅黑" panose="020B0503020204020204" pitchFamily="34" charset="-122"/>
              </a:endParaRPr>
            </a:p>
          </p:txBody>
        </p:sp>
        <p:sp>
          <p:nvSpPr>
            <p:cNvPr id="22835" name="Oval 304"/>
            <p:cNvSpPr/>
            <p:nvPr/>
          </p:nvSpPr>
          <p:spPr>
            <a:xfrm>
              <a:off x="7285038" y="5135562"/>
              <a:ext cx="260350" cy="287338"/>
            </a:xfrm>
            <a:prstGeom prst="ellipse">
              <a:avLst/>
            </a:prstGeom>
            <a:noFill/>
            <a:ln w="19050" cap="flat" cmpd="sng">
              <a:solidFill>
                <a:srgbClr val="FF0000"/>
              </a:solidFill>
              <a:prstDash val="sysDot"/>
              <a:round/>
              <a:headEnd type="none" w="med" len="med"/>
              <a:tailEnd type="none" w="med" len="med"/>
            </a:ln>
          </p:spPr>
          <p:txBody>
            <a:bodyPr lIns="79200" tIns="39600" rIns="79200" bIns="39600" anchor="ctr" anchorCtr="0">
              <a:spAutoFit/>
            </a:bodyPr>
            <a:p>
              <a:endParaRPr lang="zh-CN" altLang="en-US" dirty="0">
                <a:latin typeface="Arial" panose="020B0604020202020204" pitchFamily="34" charset="0"/>
              </a:endParaRPr>
            </a:p>
          </p:txBody>
        </p:sp>
        <p:grpSp>
          <p:nvGrpSpPr>
            <p:cNvPr id="22836" name="Group 305"/>
            <p:cNvGrpSpPr>
              <a:grpSpLocks noChangeAspect="1"/>
            </p:cNvGrpSpPr>
            <p:nvPr/>
          </p:nvGrpSpPr>
          <p:grpSpPr>
            <a:xfrm rot="-8365595">
              <a:off x="2017713" y="5102225"/>
              <a:ext cx="604837" cy="665162"/>
              <a:chOff x="258" y="1983"/>
              <a:chExt cx="661" cy="588"/>
            </a:xfrm>
          </p:grpSpPr>
          <p:sp>
            <p:nvSpPr>
              <p:cNvPr id="22837" name="AutoShape 306"/>
              <p:cNvSpPr>
                <a:spLocks noChangeAspect="1" noTextEdit="1"/>
              </p:cNvSpPr>
              <p:nvPr/>
            </p:nvSpPr>
            <p:spPr>
              <a:xfrm>
                <a:off x="258" y="1983"/>
                <a:ext cx="661" cy="588"/>
              </a:xfrm>
              <a:prstGeom prst="rect">
                <a:avLst/>
              </a:prstGeom>
              <a:noFill/>
              <a:ln w="9525">
                <a:noFill/>
              </a:ln>
            </p:spPr>
            <p:txBody>
              <a:bodyPr anchor="t" anchorCtr="0"/>
              <a:p>
                <a:endParaRPr lang="zh-CN" altLang="en-US">
                  <a:latin typeface="Arial" panose="020B0604020202020204" pitchFamily="34" charset="0"/>
                </a:endParaRPr>
              </a:p>
            </p:txBody>
          </p:sp>
          <p:sp>
            <p:nvSpPr>
              <p:cNvPr id="22838" name="Freeform 307"/>
              <p:cNvSpPr/>
              <p:nvPr/>
            </p:nvSpPr>
            <p:spPr>
              <a:xfrm>
                <a:off x="461" y="2219"/>
                <a:ext cx="283" cy="233"/>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7089" h="5841">
                    <a:moveTo>
                      <a:pt x="5731" y="0"/>
                    </a:moveTo>
                    <a:lnTo>
                      <a:pt x="5573" y="137"/>
                    </a:lnTo>
                    <a:lnTo>
                      <a:pt x="5121" y="491"/>
                    </a:lnTo>
                    <a:lnTo>
                      <a:pt x="4450" y="1022"/>
                    </a:lnTo>
                    <a:lnTo>
                      <a:pt x="4057" y="1298"/>
                    </a:lnTo>
                    <a:lnTo>
                      <a:pt x="3644" y="1612"/>
                    </a:lnTo>
                    <a:lnTo>
                      <a:pt x="3190" y="1907"/>
                    </a:lnTo>
                    <a:lnTo>
                      <a:pt x="2717" y="2202"/>
                    </a:lnTo>
                    <a:lnTo>
                      <a:pt x="2245" y="2458"/>
                    </a:lnTo>
                    <a:lnTo>
                      <a:pt x="1772" y="2714"/>
                    </a:lnTo>
                    <a:lnTo>
                      <a:pt x="1299" y="2911"/>
                    </a:lnTo>
                    <a:lnTo>
                      <a:pt x="847" y="3068"/>
                    </a:lnTo>
                    <a:lnTo>
                      <a:pt x="630" y="3126"/>
                    </a:lnTo>
                    <a:lnTo>
                      <a:pt x="413" y="3167"/>
                    </a:lnTo>
                    <a:lnTo>
                      <a:pt x="197" y="3186"/>
                    </a:lnTo>
                    <a:lnTo>
                      <a:pt x="0" y="3186"/>
                    </a:lnTo>
                    <a:lnTo>
                      <a:pt x="473" y="5841"/>
                    </a:lnTo>
                    <a:lnTo>
                      <a:pt x="984" y="5723"/>
                    </a:lnTo>
                    <a:lnTo>
                      <a:pt x="1555" y="5605"/>
                    </a:lnTo>
                    <a:lnTo>
                      <a:pt x="2284" y="5408"/>
                    </a:lnTo>
                    <a:lnTo>
                      <a:pt x="3092" y="5193"/>
                    </a:lnTo>
                    <a:lnTo>
                      <a:pt x="3959" y="4917"/>
                    </a:lnTo>
                    <a:lnTo>
                      <a:pt x="4825" y="4602"/>
                    </a:lnTo>
                    <a:lnTo>
                      <a:pt x="5238" y="4445"/>
                    </a:lnTo>
                    <a:lnTo>
                      <a:pt x="5651" y="4267"/>
                    </a:lnTo>
                    <a:lnTo>
                      <a:pt x="5849" y="4150"/>
                    </a:lnTo>
                    <a:lnTo>
                      <a:pt x="6302" y="3894"/>
                    </a:lnTo>
                    <a:lnTo>
                      <a:pt x="6538" y="3716"/>
                    </a:lnTo>
                    <a:lnTo>
                      <a:pt x="6774" y="3560"/>
                    </a:lnTo>
                    <a:lnTo>
                      <a:pt x="6971" y="3382"/>
                    </a:lnTo>
                    <a:lnTo>
                      <a:pt x="7050" y="3304"/>
                    </a:lnTo>
                    <a:lnTo>
                      <a:pt x="7089" y="3225"/>
                    </a:lnTo>
                    <a:lnTo>
                      <a:pt x="5731" y="0"/>
                    </a:lnTo>
                    <a:close/>
                  </a:path>
                </a:pathLst>
              </a:custGeom>
              <a:solidFill>
                <a:srgbClr val="131516"/>
              </a:solidFill>
              <a:ln w="9525">
                <a:noFill/>
              </a:ln>
            </p:spPr>
            <p:txBody>
              <a:bodyPr/>
              <a:p>
                <a:endParaRPr lang="zh-CN" altLang="en-US"/>
              </a:p>
            </p:txBody>
          </p:sp>
          <p:sp>
            <p:nvSpPr>
              <p:cNvPr id="22839" name="Freeform 308"/>
              <p:cNvSpPr/>
              <p:nvPr/>
            </p:nvSpPr>
            <p:spPr>
              <a:xfrm>
                <a:off x="461" y="2219"/>
                <a:ext cx="283" cy="233"/>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7089" h="5841">
                    <a:moveTo>
                      <a:pt x="5731" y="0"/>
                    </a:moveTo>
                    <a:lnTo>
                      <a:pt x="5573" y="137"/>
                    </a:lnTo>
                    <a:lnTo>
                      <a:pt x="5121" y="491"/>
                    </a:lnTo>
                    <a:lnTo>
                      <a:pt x="4450" y="1022"/>
                    </a:lnTo>
                    <a:lnTo>
                      <a:pt x="4057" y="1298"/>
                    </a:lnTo>
                    <a:lnTo>
                      <a:pt x="3644" y="1612"/>
                    </a:lnTo>
                    <a:lnTo>
                      <a:pt x="3190" y="1907"/>
                    </a:lnTo>
                    <a:lnTo>
                      <a:pt x="2717" y="2202"/>
                    </a:lnTo>
                    <a:lnTo>
                      <a:pt x="2245" y="2458"/>
                    </a:lnTo>
                    <a:lnTo>
                      <a:pt x="1772" y="2714"/>
                    </a:lnTo>
                    <a:lnTo>
                      <a:pt x="1299" y="2911"/>
                    </a:lnTo>
                    <a:lnTo>
                      <a:pt x="847" y="3068"/>
                    </a:lnTo>
                    <a:lnTo>
                      <a:pt x="630" y="3126"/>
                    </a:lnTo>
                    <a:lnTo>
                      <a:pt x="413" y="3167"/>
                    </a:lnTo>
                    <a:lnTo>
                      <a:pt x="197" y="3186"/>
                    </a:lnTo>
                    <a:lnTo>
                      <a:pt x="0" y="3186"/>
                    </a:lnTo>
                    <a:lnTo>
                      <a:pt x="473" y="5841"/>
                    </a:lnTo>
                    <a:lnTo>
                      <a:pt x="984" y="5723"/>
                    </a:lnTo>
                    <a:lnTo>
                      <a:pt x="1555" y="5605"/>
                    </a:lnTo>
                    <a:lnTo>
                      <a:pt x="2284" y="5408"/>
                    </a:lnTo>
                    <a:lnTo>
                      <a:pt x="3092" y="5193"/>
                    </a:lnTo>
                    <a:lnTo>
                      <a:pt x="3959" y="4917"/>
                    </a:lnTo>
                    <a:lnTo>
                      <a:pt x="4825" y="4602"/>
                    </a:lnTo>
                    <a:lnTo>
                      <a:pt x="5238" y="4445"/>
                    </a:lnTo>
                    <a:lnTo>
                      <a:pt x="5651" y="4267"/>
                    </a:lnTo>
                    <a:lnTo>
                      <a:pt x="5849" y="4150"/>
                    </a:lnTo>
                    <a:lnTo>
                      <a:pt x="6302" y="3894"/>
                    </a:lnTo>
                    <a:lnTo>
                      <a:pt x="6538" y="3716"/>
                    </a:lnTo>
                    <a:lnTo>
                      <a:pt x="6774" y="3560"/>
                    </a:lnTo>
                    <a:lnTo>
                      <a:pt x="6971" y="3382"/>
                    </a:lnTo>
                    <a:lnTo>
                      <a:pt x="7050" y="3304"/>
                    </a:lnTo>
                    <a:lnTo>
                      <a:pt x="7089" y="3225"/>
                    </a:lnTo>
                    <a:lnTo>
                      <a:pt x="5731" y="0"/>
                    </a:lnTo>
                  </a:path>
                </a:pathLst>
              </a:custGeom>
              <a:noFill/>
              <a:ln w="0" cap="flat" cmpd="sng">
                <a:solidFill>
                  <a:srgbClr val="242729"/>
                </a:solidFill>
                <a:prstDash val="solid"/>
                <a:round/>
                <a:headEnd type="none" w="med" len="med"/>
                <a:tailEnd type="none" w="med" len="med"/>
              </a:ln>
            </p:spPr>
            <p:txBody>
              <a:bodyPr/>
              <a:p>
                <a:endParaRPr lang="zh-CN" altLang="en-US"/>
              </a:p>
            </p:txBody>
          </p:sp>
          <p:sp>
            <p:nvSpPr>
              <p:cNvPr id="22840" name="Freeform 309"/>
              <p:cNvSpPr/>
              <p:nvPr/>
            </p:nvSpPr>
            <p:spPr>
              <a:xfrm>
                <a:off x="471" y="2235"/>
                <a:ext cx="214" cy="125"/>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5356" h="3127">
                    <a:moveTo>
                      <a:pt x="0" y="2910"/>
                    </a:moveTo>
                    <a:lnTo>
                      <a:pt x="2954" y="3127"/>
                    </a:lnTo>
                    <a:lnTo>
                      <a:pt x="3032" y="3127"/>
                    </a:lnTo>
                    <a:lnTo>
                      <a:pt x="3190" y="3127"/>
                    </a:lnTo>
                    <a:lnTo>
                      <a:pt x="3288" y="3088"/>
                    </a:lnTo>
                    <a:lnTo>
                      <a:pt x="3388" y="3049"/>
                    </a:lnTo>
                    <a:lnTo>
                      <a:pt x="3486" y="2969"/>
                    </a:lnTo>
                    <a:lnTo>
                      <a:pt x="3545" y="2871"/>
                    </a:lnTo>
                    <a:lnTo>
                      <a:pt x="5356" y="0"/>
                    </a:lnTo>
                    <a:lnTo>
                      <a:pt x="5238" y="118"/>
                    </a:lnTo>
                    <a:lnTo>
                      <a:pt x="4923" y="413"/>
                    </a:lnTo>
                    <a:lnTo>
                      <a:pt x="4431" y="845"/>
                    </a:lnTo>
                    <a:lnTo>
                      <a:pt x="4116" y="1082"/>
                    </a:lnTo>
                    <a:lnTo>
                      <a:pt x="3762" y="1337"/>
                    </a:lnTo>
                    <a:lnTo>
                      <a:pt x="3388" y="1593"/>
                    </a:lnTo>
                    <a:lnTo>
                      <a:pt x="2973" y="1848"/>
                    </a:lnTo>
                    <a:lnTo>
                      <a:pt x="2541" y="2104"/>
                    </a:lnTo>
                    <a:lnTo>
                      <a:pt x="2068" y="2320"/>
                    </a:lnTo>
                    <a:lnTo>
                      <a:pt x="1575" y="2537"/>
                    </a:lnTo>
                    <a:lnTo>
                      <a:pt x="1064" y="2694"/>
                    </a:lnTo>
                    <a:lnTo>
                      <a:pt x="552" y="2832"/>
                    </a:lnTo>
                    <a:lnTo>
                      <a:pt x="276" y="2871"/>
                    </a:lnTo>
                    <a:lnTo>
                      <a:pt x="0" y="2910"/>
                    </a:lnTo>
                    <a:close/>
                  </a:path>
                </a:pathLst>
              </a:custGeom>
              <a:solidFill>
                <a:srgbClr val="FFFFFF"/>
              </a:solidFill>
              <a:ln w="9525">
                <a:noFill/>
              </a:ln>
            </p:spPr>
            <p:txBody>
              <a:bodyPr/>
              <a:p>
                <a:endParaRPr lang="zh-CN" altLang="en-US"/>
              </a:p>
            </p:txBody>
          </p:sp>
          <p:sp>
            <p:nvSpPr>
              <p:cNvPr id="22841" name="Freeform 310"/>
              <p:cNvSpPr/>
              <p:nvPr/>
            </p:nvSpPr>
            <p:spPr>
              <a:xfrm>
                <a:off x="471" y="2235"/>
                <a:ext cx="214" cy="125"/>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5356" h="3127">
                    <a:moveTo>
                      <a:pt x="0" y="2910"/>
                    </a:moveTo>
                    <a:lnTo>
                      <a:pt x="2954" y="3127"/>
                    </a:lnTo>
                    <a:lnTo>
                      <a:pt x="3032" y="3127"/>
                    </a:lnTo>
                    <a:lnTo>
                      <a:pt x="3190" y="3127"/>
                    </a:lnTo>
                    <a:lnTo>
                      <a:pt x="3288" y="3088"/>
                    </a:lnTo>
                    <a:lnTo>
                      <a:pt x="3388" y="3049"/>
                    </a:lnTo>
                    <a:lnTo>
                      <a:pt x="3486" y="2969"/>
                    </a:lnTo>
                    <a:lnTo>
                      <a:pt x="3545" y="2871"/>
                    </a:lnTo>
                    <a:lnTo>
                      <a:pt x="5356" y="0"/>
                    </a:lnTo>
                    <a:lnTo>
                      <a:pt x="5238" y="118"/>
                    </a:lnTo>
                    <a:lnTo>
                      <a:pt x="4923" y="413"/>
                    </a:lnTo>
                    <a:lnTo>
                      <a:pt x="4431" y="845"/>
                    </a:lnTo>
                    <a:lnTo>
                      <a:pt x="4116" y="1082"/>
                    </a:lnTo>
                    <a:lnTo>
                      <a:pt x="3762" y="1337"/>
                    </a:lnTo>
                    <a:lnTo>
                      <a:pt x="3388" y="1593"/>
                    </a:lnTo>
                    <a:lnTo>
                      <a:pt x="2973" y="1848"/>
                    </a:lnTo>
                    <a:lnTo>
                      <a:pt x="2541" y="2104"/>
                    </a:lnTo>
                    <a:lnTo>
                      <a:pt x="2068" y="2320"/>
                    </a:lnTo>
                    <a:lnTo>
                      <a:pt x="1575" y="2537"/>
                    </a:lnTo>
                    <a:lnTo>
                      <a:pt x="1064" y="2694"/>
                    </a:lnTo>
                    <a:lnTo>
                      <a:pt x="552" y="2832"/>
                    </a:lnTo>
                    <a:lnTo>
                      <a:pt x="276" y="2871"/>
                    </a:lnTo>
                    <a:lnTo>
                      <a:pt x="0" y="2910"/>
                    </a:lnTo>
                  </a:path>
                </a:pathLst>
              </a:custGeom>
              <a:noFill/>
              <a:ln w="0" cap="flat" cmpd="sng">
                <a:solidFill>
                  <a:srgbClr val="FFFFFF"/>
                </a:solidFill>
                <a:prstDash val="solid"/>
                <a:round/>
                <a:headEnd type="none" w="med" len="med"/>
                <a:tailEnd type="none" w="med" len="med"/>
              </a:ln>
            </p:spPr>
            <p:txBody>
              <a:bodyPr/>
              <a:p>
                <a:endParaRPr lang="zh-CN" altLang="en-US"/>
              </a:p>
            </p:txBody>
          </p:sp>
          <p:sp>
            <p:nvSpPr>
              <p:cNvPr id="22842" name="Freeform 311"/>
              <p:cNvSpPr/>
              <p:nvPr/>
            </p:nvSpPr>
            <p:spPr>
              <a:xfrm>
                <a:off x="478" y="2363"/>
                <a:ext cx="90" cy="69"/>
              </a:xfrm>
              <a:custGeom>
                <a:avLst/>
                <a:gdLst/>
                <a:ahLst/>
                <a:cxnLst>
                  <a:cxn ang="0">
                    <a:pos x="0" y="0"/>
                  </a:cxn>
                  <a:cxn ang="0">
                    <a:pos x="0" y="0"/>
                  </a:cxn>
                  <a:cxn ang="0">
                    <a:pos x="0" y="0"/>
                  </a:cxn>
                  <a:cxn ang="0">
                    <a:pos x="0" y="0"/>
                  </a:cxn>
                </a:cxnLst>
                <a:pathLst>
                  <a:path w="2264" h="1712">
                    <a:moveTo>
                      <a:pt x="0" y="0"/>
                    </a:moveTo>
                    <a:lnTo>
                      <a:pt x="2264" y="217"/>
                    </a:lnTo>
                    <a:lnTo>
                      <a:pt x="255" y="1712"/>
                    </a:lnTo>
                    <a:lnTo>
                      <a:pt x="0" y="0"/>
                    </a:lnTo>
                    <a:close/>
                  </a:path>
                </a:pathLst>
              </a:custGeom>
              <a:solidFill>
                <a:srgbClr val="FFFFFF"/>
              </a:solidFill>
              <a:ln w="9525">
                <a:noFill/>
              </a:ln>
            </p:spPr>
            <p:txBody>
              <a:bodyPr/>
              <a:p>
                <a:endParaRPr lang="zh-CN" altLang="en-US"/>
              </a:p>
            </p:txBody>
          </p:sp>
          <p:sp>
            <p:nvSpPr>
              <p:cNvPr id="22843" name="Freeform 312"/>
              <p:cNvSpPr/>
              <p:nvPr/>
            </p:nvSpPr>
            <p:spPr>
              <a:xfrm>
                <a:off x="478" y="2363"/>
                <a:ext cx="90" cy="69"/>
              </a:xfrm>
              <a:custGeom>
                <a:avLst/>
                <a:gdLst/>
                <a:ahLst/>
                <a:cxnLst>
                  <a:cxn ang="0">
                    <a:pos x="0" y="0"/>
                  </a:cxn>
                  <a:cxn ang="0">
                    <a:pos x="0" y="0"/>
                  </a:cxn>
                  <a:cxn ang="0">
                    <a:pos x="0" y="0"/>
                  </a:cxn>
                  <a:cxn ang="0">
                    <a:pos x="0" y="0"/>
                  </a:cxn>
                </a:cxnLst>
                <a:pathLst>
                  <a:path w="2264" h="1712">
                    <a:moveTo>
                      <a:pt x="0" y="0"/>
                    </a:moveTo>
                    <a:lnTo>
                      <a:pt x="2264" y="217"/>
                    </a:lnTo>
                    <a:lnTo>
                      <a:pt x="255" y="1712"/>
                    </a:lnTo>
                    <a:lnTo>
                      <a:pt x="0" y="0"/>
                    </a:lnTo>
                  </a:path>
                </a:pathLst>
              </a:custGeom>
              <a:noFill/>
              <a:ln w="0" cap="flat" cmpd="sng">
                <a:solidFill>
                  <a:srgbClr val="FFFFFF"/>
                </a:solidFill>
                <a:prstDash val="solid"/>
                <a:round/>
                <a:headEnd type="none" w="med" len="med"/>
                <a:tailEnd type="none" w="med" len="med"/>
              </a:ln>
            </p:spPr>
            <p:txBody>
              <a:bodyPr/>
              <a:p>
                <a:endParaRPr lang="zh-CN" altLang="en-US"/>
              </a:p>
            </p:txBody>
          </p:sp>
          <p:sp>
            <p:nvSpPr>
              <p:cNvPr id="22844" name="Freeform 313"/>
              <p:cNvSpPr/>
              <p:nvPr/>
            </p:nvSpPr>
            <p:spPr>
              <a:xfrm>
                <a:off x="640" y="2251"/>
                <a:ext cx="89" cy="95"/>
              </a:xfrm>
              <a:custGeom>
                <a:avLst/>
                <a:gdLst/>
                <a:ahLst/>
                <a:cxnLst>
                  <a:cxn ang="0">
                    <a:pos x="0" y="0"/>
                  </a:cxn>
                  <a:cxn ang="0">
                    <a:pos x="0" y="0"/>
                  </a:cxn>
                  <a:cxn ang="0">
                    <a:pos x="0" y="0"/>
                  </a:cxn>
                  <a:cxn ang="0">
                    <a:pos x="0" y="0"/>
                  </a:cxn>
                </a:cxnLst>
                <a:pathLst>
                  <a:path w="2225" h="2380">
                    <a:moveTo>
                      <a:pt x="1202" y="0"/>
                    </a:moveTo>
                    <a:lnTo>
                      <a:pt x="0" y="2164"/>
                    </a:lnTo>
                    <a:lnTo>
                      <a:pt x="2225" y="2380"/>
                    </a:lnTo>
                    <a:lnTo>
                      <a:pt x="1202" y="0"/>
                    </a:lnTo>
                    <a:close/>
                  </a:path>
                </a:pathLst>
              </a:custGeom>
              <a:solidFill>
                <a:srgbClr val="FFFFFF"/>
              </a:solidFill>
              <a:ln w="9525">
                <a:noFill/>
              </a:ln>
            </p:spPr>
            <p:txBody>
              <a:bodyPr/>
              <a:p>
                <a:endParaRPr lang="zh-CN" altLang="en-US"/>
              </a:p>
            </p:txBody>
          </p:sp>
          <p:sp>
            <p:nvSpPr>
              <p:cNvPr id="22845" name="Freeform 314"/>
              <p:cNvSpPr/>
              <p:nvPr/>
            </p:nvSpPr>
            <p:spPr>
              <a:xfrm>
                <a:off x="640" y="2251"/>
                <a:ext cx="89" cy="95"/>
              </a:xfrm>
              <a:custGeom>
                <a:avLst/>
                <a:gdLst/>
                <a:ahLst/>
                <a:cxnLst>
                  <a:cxn ang="0">
                    <a:pos x="0" y="0"/>
                  </a:cxn>
                  <a:cxn ang="0">
                    <a:pos x="0" y="0"/>
                  </a:cxn>
                  <a:cxn ang="0">
                    <a:pos x="0" y="0"/>
                  </a:cxn>
                  <a:cxn ang="0">
                    <a:pos x="0" y="0"/>
                  </a:cxn>
                </a:cxnLst>
                <a:pathLst>
                  <a:path w="2225" h="2380">
                    <a:moveTo>
                      <a:pt x="1202" y="0"/>
                    </a:moveTo>
                    <a:lnTo>
                      <a:pt x="0" y="2164"/>
                    </a:lnTo>
                    <a:lnTo>
                      <a:pt x="2225" y="2380"/>
                    </a:lnTo>
                    <a:lnTo>
                      <a:pt x="1202" y="0"/>
                    </a:lnTo>
                  </a:path>
                </a:pathLst>
              </a:custGeom>
              <a:noFill/>
              <a:ln w="0" cap="flat" cmpd="sng">
                <a:solidFill>
                  <a:srgbClr val="FFFFFF"/>
                </a:solidFill>
                <a:prstDash val="solid"/>
                <a:round/>
                <a:headEnd type="none" w="med" len="med"/>
                <a:tailEnd type="none" w="med" len="med"/>
              </a:ln>
            </p:spPr>
            <p:txBody>
              <a:bodyPr/>
              <a:p>
                <a:endParaRPr lang="zh-CN" altLang="en-US"/>
              </a:p>
            </p:txBody>
          </p:sp>
          <p:sp>
            <p:nvSpPr>
              <p:cNvPr id="22846" name="Freeform 315"/>
              <p:cNvSpPr/>
              <p:nvPr/>
            </p:nvSpPr>
            <p:spPr>
              <a:xfrm>
                <a:off x="502" y="2353"/>
                <a:ext cx="214" cy="84"/>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5357" h="2084">
                    <a:moveTo>
                      <a:pt x="0" y="2084"/>
                    </a:moveTo>
                    <a:lnTo>
                      <a:pt x="1890" y="629"/>
                    </a:lnTo>
                    <a:lnTo>
                      <a:pt x="2088" y="609"/>
                    </a:lnTo>
                    <a:lnTo>
                      <a:pt x="2284" y="570"/>
                    </a:lnTo>
                    <a:lnTo>
                      <a:pt x="2520" y="511"/>
                    </a:lnTo>
                    <a:lnTo>
                      <a:pt x="2757" y="433"/>
                    </a:lnTo>
                    <a:lnTo>
                      <a:pt x="2974" y="314"/>
                    </a:lnTo>
                    <a:lnTo>
                      <a:pt x="3052" y="255"/>
                    </a:lnTo>
                    <a:lnTo>
                      <a:pt x="3131" y="177"/>
                    </a:lnTo>
                    <a:lnTo>
                      <a:pt x="3191" y="99"/>
                    </a:lnTo>
                    <a:lnTo>
                      <a:pt x="3210" y="0"/>
                    </a:lnTo>
                    <a:lnTo>
                      <a:pt x="5357" y="79"/>
                    </a:lnTo>
                    <a:lnTo>
                      <a:pt x="5337" y="118"/>
                    </a:lnTo>
                    <a:lnTo>
                      <a:pt x="5238" y="216"/>
                    </a:lnTo>
                    <a:lnTo>
                      <a:pt x="5159" y="295"/>
                    </a:lnTo>
                    <a:lnTo>
                      <a:pt x="5022" y="374"/>
                    </a:lnTo>
                    <a:lnTo>
                      <a:pt x="4844" y="492"/>
                    </a:lnTo>
                    <a:lnTo>
                      <a:pt x="4608" y="609"/>
                    </a:lnTo>
                    <a:lnTo>
                      <a:pt x="4332" y="748"/>
                    </a:lnTo>
                    <a:lnTo>
                      <a:pt x="3978" y="885"/>
                    </a:lnTo>
                    <a:lnTo>
                      <a:pt x="3545" y="1062"/>
                    </a:lnTo>
                    <a:lnTo>
                      <a:pt x="3013" y="1239"/>
                    </a:lnTo>
                    <a:lnTo>
                      <a:pt x="2422" y="1436"/>
                    </a:lnTo>
                    <a:lnTo>
                      <a:pt x="1713" y="1633"/>
                    </a:lnTo>
                    <a:lnTo>
                      <a:pt x="926" y="1849"/>
                    </a:lnTo>
                    <a:lnTo>
                      <a:pt x="0" y="2084"/>
                    </a:lnTo>
                    <a:close/>
                  </a:path>
                </a:pathLst>
              </a:custGeom>
              <a:solidFill>
                <a:srgbClr val="FFFFFF"/>
              </a:solidFill>
              <a:ln w="9525">
                <a:noFill/>
              </a:ln>
            </p:spPr>
            <p:txBody>
              <a:bodyPr/>
              <a:p>
                <a:endParaRPr lang="zh-CN" altLang="en-US"/>
              </a:p>
            </p:txBody>
          </p:sp>
          <p:sp>
            <p:nvSpPr>
              <p:cNvPr id="22847" name="Freeform 316"/>
              <p:cNvSpPr/>
              <p:nvPr/>
            </p:nvSpPr>
            <p:spPr>
              <a:xfrm>
                <a:off x="502" y="2353"/>
                <a:ext cx="214" cy="84"/>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5357" h="2084">
                    <a:moveTo>
                      <a:pt x="0" y="2084"/>
                    </a:moveTo>
                    <a:lnTo>
                      <a:pt x="1890" y="629"/>
                    </a:lnTo>
                    <a:lnTo>
                      <a:pt x="2088" y="609"/>
                    </a:lnTo>
                    <a:lnTo>
                      <a:pt x="2284" y="570"/>
                    </a:lnTo>
                    <a:lnTo>
                      <a:pt x="2520" y="511"/>
                    </a:lnTo>
                    <a:lnTo>
                      <a:pt x="2757" y="433"/>
                    </a:lnTo>
                    <a:lnTo>
                      <a:pt x="2974" y="314"/>
                    </a:lnTo>
                    <a:lnTo>
                      <a:pt x="3052" y="255"/>
                    </a:lnTo>
                    <a:lnTo>
                      <a:pt x="3131" y="177"/>
                    </a:lnTo>
                    <a:lnTo>
                      <a:pt x="3191" y="99"/>
                    </a:lnTo>
                    <a:lnTo>
                      <a:pt x="3210" y="0"/>
                    </a:lnTo>
                    <a:lnTo>
                      <a:pt x="5357" y="79"/>
                    </a:lnTo>
                    <a:lnTo>
                      <a:pt x="5337" y="118"/>
                    </a:lnTo>
                    <a:lnTo>
                      <a:pt x="5238" y="216"/>
                    </a:lnTo>
                    <a:lnTo>
                      <a:pt x="5159" y="295"/>
                    </a:lnTo>
                    <a:lnTo>
                      <a:pt x="5022" y="374"/>
                    </a:lnTo>
                    <a:lnTo>
                      <a:pt x="4844" y="492"/>
                    </a:lnTo>
                    <a:lnTo>
                      <a:pt x="4608" y="609"/>
                    </a:lnTo>
                    <a:lnTo>
                      <a:pt x="4332" y="748"/>
                    </a:lnTo>
                    <a:lnTo>
                      <a:pt x="3978" y="885"/>
                    </a:lnTo>
                    <a:lnTo>
                      <a:pt x="3545" y="1062"/>
                    </a:lnTo>
                    <a:lnTo>
                      <a:pt x="3013" y="1239"/>
                    </a:lnTo>
                    <a:lnTo>
                      <a:pt x="2422" y="1436"/>
                    </a:lnTo>
                    <a:lnTo>
                      <a:pt x="1713" y="1633"/>
                    </a:lnTo>
                    <a:lnTo>
                      <a:pt x="926" y="1849"/>
                    </a:lnTo>
                    <a:lnTo>
                      <a:pt x="0" y="2084"/>
                    </a:lnTo>
                  </a:path>
                </a:pathLst>
              </a:custGeom>
              <a:noFill/>
              <a:ln w="0" cap="flat" cmpd="sng">
                <a:solidFill>
                  <a:srgbClr val="FFFFFF"/>
                </a:solidFill>
                <a:prstDash val="solid"/>
                <a:round/>
                <a:headEnd type="none" w="med" len="med"/>
                <a:tailEnd type="none" w="med" len="med"/>
              </a:ln>
            </p:spPr>
            <p:txBody>
              <a:bodyPr/>
              <a:p>
                <a:endParaRPr lang="zh-CN" altLang="en-US"/>
              </a:p>
            </p:txBody>
          </p:sp>
          <p:sp>
            <p:nvSpPr>
              <p:cNvPr id="22848" name="Freeform 317"/>
              <p:cNvSpPr/>
              <p:nvPr/>
            </p:nvSpPr>
            <p:spPr>
              <a:xfrm>
                <a:off x="471" y="2176"/>
                <a:ext cx="132" cy="93"/>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3307" h="2324">
                    <a:moveTo>
                      <a:pt x="0" y="1508"/>
                    </a:moveTo>
                    <a:lnTo>
                      <a:pt x="55" y="1573"/>
                    </a:lnTo>
                    <a:lnTo>
                      <a:pt x="110" y="1637"/>
                    </a:lnTo>
                    <a:lnTo>
                      <a:pt x="169" y="1698"/>
                    </a:lnTo>
                    <a:lnTo>
                      <a:pt x="229" y="1756"/>
                    </a:lnTo>
                    <a:lnTo>
                      <a:pt x="290" y="1812"/>
                    </a:lnTo>
                    <a:lnTo>
                      <a:pt x="353" y="1864"/>
                    </a:lnTo>
                    <a:lnTo>
                      <a:pt x="418" y="1915"/>
                    </a:lnTo>
                    <a:lnTo>
                      <a:pt x="484" y="1962"/>
                    </a:lnTo>
                    <a:lnTo>
                      <a:pt x="551" y="2008"/>
                    </a:lnTo>
                    <a:lnTo>
                      <a:pt x="620" y="2050"/>
                    </a:lnTo>
                    <a:lnTo>
                      <a:pt x="690" y="2089"/>
                    </a:lnTo>
                    <a:lnTo>
                      <a:pt x="760" y="2125"/>
                    </a:lnTo>
                    <a:lnTo>
                      <a:pt x="832" y="2159"/>
                    </a:lnTo>
                    <a:lnTo>
                      <a:pt x="905" y="2189"/>
                    </a:lnTo>
                    <a:lnTo>
                      <a:pt x="978" y="2217"/>
                    </a:lnTo>
                    <a:lnTo>
                      <a:pt x="1052" y="2242"/>
                    </a:lnTo>
                    <a:lnTo>
                      <a:pt x="1127" y="2263"/>
                    </a:lnTo>
                    <a:lnTo>
                      <a:pt x="1202" y="2281"/>
                    </a:lnTo>
                    <a:lnTo>
                      <a:pt x="1277" y="2297"/>
                    </a:lnTo>
                    <a:lnTo>
                      <a:pt x="1354" y="2308"/>
                    </a:lnTo>
                    <a:lnTo>
                      <a:pt x="1429" y="2317"/>
                    </a:lnTo>
                    <a:lnTo>
                      <a:pt x="1506" y="2322"/>
                    </a:lnTo>
                    <a:lnTo>
                      <a:pt x="1582" y="2324"/>
                    </a:lnTo>
                    <a:lnTo>
                      <a:pt x="1659" y="2322"/>
                    </a:lnTo>
                    <a:lnTo>
                      <a:pt x="1735" y="2318"/>
                    </a:lnTo>
                    <a:lnTo>
                      <a:pt x="1810" y="2309"/>
                    </a:lnTo>
                    <a:lnTo>
                      <a:pt x="1886" y="2298"/>
                    </a:lnTo>
                    <a:lnTo>
                      <a:pt x="1961" y="2282"/>
                    </a:lnTo>
                    <a:lnTo>
                      <a:pt x="2037" y="2264"/>
                    </a:lnTo>
                    <a:lnTo>
                      <a:pt x="2110" y="2241"/>
                    </a:lnTo>
                    <a:lnTo>
                      <a:pt x="2184" y="2214"/>
                    </a:lnTo>
                    <a:lnTo>
                      <a:pt x="2257" y="2184"/>
                    </a:lnTo>
                    <a:lnTo>
                      <a:pt x="2330" y="2150"/>
                    </a:lnTo>
                    <a:lnTo>
                      <a:pt x="2400" y="2112"/>
                    </a:lnTo>
                    <a:lnTo>
                      <a:pt x="2468" y="2072"/>
                    </a:lnTo>
                    <a:lnTo>
                      <a:pt x="2533" y="2028"/>
                    </a:lnTo>
                    <a:lnTo>
                      <a:pt x="2597" y="1982"/>
                    </a:lnTo>
                    <a:lnTo>
                      <a:pt x="2658" y="1932"/>
                    </a:lnTo>
                    <a:lnTo>
                      <a:pt x="2716" y="1880"/>
                    </a:lnTo>
                    <a:lnTo>
                      <a:pt x="2772" y="1826"/>
                    </a:lnTo>
                    <a:lnTo>
                      <a:pt x="2826" y="1768"/>
                    </a:lnTo>
                    <a:lnTo>
                      <a:pt x="2876" y="1710"/>
                    </a:lnTo>
                    <a:lnTo>
                      <a:pt x="2924" y="1648"/>
                    </a:lnTo>
                    <a:lnTo>
                      <a:pt x="2969" y="1584"/>
                    </a:lnTo>
                    <a:lnTo>
                      <a:pt x="3012" y="1518"/>
                    </a:lnTo>
                    <a:lnTo>
                      <a:pt x="3052" y="1450"/>
                    </a:lnTo>
                    <a:lnTo>
                      <a:pt x="3088" y="1380"/>
                    </a:lnTo>
                    <a:lnTo>
                      <a:pt x="3123" y="1307"/>
                    </a:lnTo>
                    <a:lnTo>
                      <a:pt x="3154" y="1234"/>
                    </a:lnTo>
                    <a:lnTo>
                      <a:pt x="3183" y="1159"/>
                    </a:lnTo>
                    <a:lnTo>
                      <a:pt x="3209" y="1082"/>
                    </a:lnTo>
                    <a:lnTo>
                      <a:pt x="3232" y="1005"/>
                    </a:lnTo>
                    <a:lnTo>
                      <a:pt x="3251" y="926"/>
                    </a:lnTo>
                    <a:lnTo>
                      <a:pt x="3268" y="845"/>
                    </a:lnTo>
                    <a:lnTo>
                      <a:pt x="3282" y="764"/>
                    </a:lnTo>
                    <a:lnTo>
                      <a:pt x="3292" y="681"/>
                    </a:lnTo>
                    <a:lnTo>
                      <a:pt x="3301" y="599"/>
                    </a:lnTo>
                    <a:lnTo>
                      <a:pt x="3305" y="514"/>
                    </a:lnTo>
                    <a:lnTo>
                      <a:pt x="3307" y="430"/>
                    </a:lnTo>
                    <a:lnTo>
                      <a:pt x="3305" y="345"/>
                    </a:lnTo>
                    <a:lnTo>
                      <a:pt x="3300" y="259"/>
                    </a:lnTo>
                    <a:lnTo>
                      <a:pt x="3291" y="173"/>
                    </a:lnTo>
                    <a:lnTo>
                      <a:pt x="3280" y="87"/>
                    </a:lnTo>
                    <a:lnTo>
                      <a:pt x="3266" y="0"/>
                    </a:lnTo>
                    <a:lnTo>
                      <a:pt x="3243" y="56"/>
                    </a:lnTo>
                    <a:lnTo>
                      <a:pt x="3218" y="113"/>
                    </a:lnTo>
                    <a:lnTo>
                      <a:pt x="3191" y="168"/>
                    </a:lnTo>
                    <a:lnTo>
                      <a:pt x="3164" y="222"/>
                    </a:lnTo>
                    <a:lnTo>
                      <a:pt x="3135" y="277"/>
                    </a:lnTo>
                    <a:lnTo>
                      <a:pt x="3106" y="331"/>
                    </a:lnTo>
                    <a:lnTo>
                      <a:pt x="3074" y="383"/>
                    </a:lnTo>
                    <a:lnTo>
                      <a:pt x="3040" y="436"/>
                    </a:lnTo>
                    <a:lnTo>
                      <a:pt x="3006" y="487"/>
                    </a:lnTo>
                    <a:lnTo>
                      <a:pt x="2971" y="538"/>
                    </a:lnTo>
                    <a:lnTo>
                      <a:pt x="2935" y="587"/>
                    </a:lnTo>
                    <a:lnTo>
                      <a:pt x="2897" y="637"/>
                    </a:lnTo>
                    <a:lnTo>
                      <a:pt x="2858" y="685"/>
                    </a:lnTo>
                    <a:lnTo>
                      <a:pt x="2817" y="733"/>
                    </a:lnTo>
                    <a:lnTo>
                      <a:pt x="2775" y="780"/>
                    </a:lnTo>
                    <a:lnTo>
                      <a:pt x="2733" y="826"/>
                    </a:lnTo>
                    <a:lnTo>
                      <a:pt x="2688" y="871"/>
                    </a:lnTo>
                    <a:lnTo>
                      <a:pt x="2643" y="914"/>
                    </a:lnTo>
                    <a:lnTo>
                      <a:pt x="2596" y="958"/>
                    </a:lnTo>
                    <a:lnTo>
                      <a:pt x="2549" y="1000"/>
                    </a:lnTo>
                    <a:lnTo>
                      <a:pt x="2500" y="1040"/>
                    </a:lnTo>
                    <a:lnTo>
                      <a:pt x="2450" y="1080"/>
                    </a:lnTo>
                    <a:lnTo>
                      <a:pt x="2399" y="1119"/>
                    </a:lnTo>
                    <a:lnTo>
                      <a:pt x="2346" y="1157"/>
                    </a:lnTo>
                    <a:lnTo>
                      <a:pt x="2293" y="1193"/>
                    </a:lnTo>
                    <a:lnTo>
                      <a:pt x="2239" y="1229"/>
                    </a:lnTo>
                    <a:lnTo>
                      <a:pt x="2183" y="1263"/>
                    </a:lnTo>
                    <a:lnTo>
                      <a:pt x="2126" y="1296"/>
                    </a:lnTo>
                    <a:lnTo>
                      <a:pt x="2069" y="1328"/>
                    </a:lnTo>
                    <a:lnTo>
                      <a:pt x="2010" y="1358"/>
                    </a:lnTo>
                    <a:lnTo>
                      <a:pt x="1950" y="1387"/>
                    </a:lnTo>
                    <a:lnTo>
                      <a:pt x="1889" y="1415"/>
                    </a:lnTo>
                    <a:lnTo>
                      <a:pt x="1830" y="1439"/>
                    </a:lnTo>
                    <a:lnTo>
                      <a:pt x="1771" y="1463"/>
                    </a:lnTo>
                    <a:lnTo>
                      <a:pt x="1712" y="1486"/>
                    </a:lnTo>
                    <a:lnTo>
                      <a:pt x="1652" y="1506"/>
                    </a:lnTo>
                    <a:lnTo>
                      <a:pt x="1592" y="1525"/>
                    </a:lnTo>
                    <a:lnTo>
                      <a:pt x="1533" y="1543"/>
                    </a:lnTo>
                    <a:lnTo>
                      <a:pt x="1473" y="1559"/>
                    </a:lnTo>
                    <a:lnTo>
                      <a:pt x="1413" y="1573"/>
                    </a:lnTo>
                    <a:lnTo>
                      <a:pt x="1353" y="1587"/>
                    </a:lnTo>
                    <a:lnTo>
                      <a:pt x="1293" y="1598"/>
                    </a:lnTo>
                    <a:lnTo>
                      <a:pt x="1232" y="1609"/>
                    </a:lnTo>
                    <a:lnTo>
                      <a:pt x="1172" y="1618"/>
                    </a:lnTo>
                    <a:lnTo>
                      <a:pt x="1112" y="1625"/>
                    </a:lnTo>
                    <a:lnTo>
                      <a:pt x="1051" y="1631"/>
                    </a:lnTo>
                    <a:lnTo>
                      <a:pt x="991" y="1635"/>
                    </a:lnTo>
                    <a:lnTo>
                      <a:pt x="931" y="1638"/>
                    </a:lnTo>
                    <a:lnTo>
                      <a:pt x="872" y="1641"/>
                    </a:lnTo>
                    <a:lnTo>
                      <a:pt x="812" y="1642"/>
                    </a:lnTo>
                    <a:lnTo>
                      <a:pt x="752" y="1641"/>
                    </a:lnTo>
                    <a:lnTo>
                      <a:pt x="692" y="1638"/>
                    </a:lnTo>
                    <a:lnTo>
                      <a:pt x="633" y="1634"/>
                    </a:lnTo>
                    <a:lnTo>
                      <a:pt x="574" y="1629"/>
                    </a:lnTo>
                    <a:lnTo>
                      <a:pt x="515" y="1623"/>
                    </a:lnTo>
                    <a:lnTo>
                      <a:pt x="456" y="1616"/>
                    </a:lnTo>
                    <a:lnTo>
                      <a:pt x="397" y="1606"/>
                    </a:lnTo>
                    <a:lnTo>
                      <a:pt x="340" y="1596"/>
                    </a:lnTo>
                    <a:lnTo>
                      <a:pt x="283" y="1585"/>
                    </a:lnTo>
                    <a:lnTo>
                      <a:pt x="225" y="1572"/>
                    </a:lnTo>
                    <a:lnTo>
                      <a:pt x="168" y="1558"/>
                    </a:lnTo>
                    <a:lnTo>
                      <a:pt x="111" y="1543"/>
                    </a:lnTo>
                    <a:lnTo>
                      <a:pt x="56" y="1526"/>
                    </a:lnTo>
                    <a:lnTo>
                      <a:pt x="0" y="1508"/>
                    </a:lnTo>
                    <a:close/>
                  </a:path>
                </a:pathLst>
              </a:custGeom>
              <a:solidFill>
                <a:srgbClr val="1F1A17"/>
              </a:solidFill>
              <a:ln w="9525">
                <a:noFill/>
              </a:ln>
            </p:spPr>
            <p:txBody>
              <a:bodyPr/>
              <a:p>
                <a:endParaRPr lang="zh-CN" altLang="en-US"/>
              </a:p>
            </p:txBody>
          </p:sp>
          <p:sp>
            <p:nvSpPr>
              <p:cNvPr id="22849" name="Freeform 318"/>
              <p:cNvSpPr/>
              <p:nvPr/>
            </p:nvSpPr>
            <p:spPr>
              <a:xfrm>
                <a:off x="477" y="2149"/>
                <a:ext cx="85" cy="6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30" h="1498">
                    <a:moveTo>
                      <a:pt x="0" y="971"/>
                    </a:moveTo>
                    <a:lnTo>
                      <a:pt x="34" y="1014"/>
                    </a:lnTo>
                    <a:lnTo>
                      <a:pt x="71" y="1055"/>
                    </a:lnTo>
                    <a:lnTo>
                      <a:pt x="109" y="1094"/>
                    </a:lnTo>
                    <a:lnTo>
                      <a:pt x="147" y="1131"/>
                    </a:lnTo>
                    <a:lnTo>
                      <a:pt x="187" y="1167"/>
                    </a:lnTo>
                    <a:lnTo>
                      <a:pt x="227" y="1201"/>
                    </a:lnTo>
                    <a:lnTo>
                      <a:pt x="269" y="1233"/>
                    </a:lnTo>
                    <a:lnTo>
                      <a:pt x="312" y="1264"/>
                    </a:lnTo>
                    <a:lnTo>
                      <a:pt x="354" y="1293"/>
                    </a:lnTo>
                    <a:lnTo>
                      <a:pt x="399" y="1320"/>
                    </a:lnTo>
                    <a:lnTo>
                      <a:pt x="444" y="1346"/>
                    </a:lnTo>
                    <a:lnTo>
                      <a:pt x="490" y="1370"/>
                    </a:lnTo>
                    <a:lnTo>
                      <a:pt x="536" y="1391"/>
                    </a:lnTo>
                    <a:lnTo>
                      <a:pt x="583" y="1411"/>
                    </a:lnTo>
                    <a:lnTo>
                      <a:pt x="630" y="1428"/>
                    </a:lnTo>
                    <a:lnTo>
                      <a:pt x="678" y="1444"/>
                    </a:lnTo>
                    <a:lnTo>
                      <a:pt x="725" y="1457"/>
                    </a:lnTo>
                    <a:lnTo>
                      <a:pt x="774" y="1470"/>
                    </a:lnTo>
                    <a:lnTo>
                      <a:pt x="822" y="1479"/>
                    </a:lnTo>
                    <a:lnTo>
                      <a:pt x="872" y="1487"/>
                    </a:lnTo>
                    <a:lnTo>
                      <a:pt x="920" y="1492"/>
                    </a:lnTo>
                    <a:lnTo>
                      <a:pt x="970" y="1495"/>
                    </a:lnTo>
                    <a:lnTo>
                      <a:pt x="1019" y="1498"/>
                    </a:lnTo>
                    <a:lnTo>
                      <a:pt x="1068" y="1496"/>
                    </a:lnTo>
                    <a:lnTo>
                      <a:pt x="1118" y="1493"/>
                    </a:lnTo>
                    <a:lnTo>
                      <a:pt x="1166" y="1487"/>
                    </a:lnTo>
                    <a:lnTo>
                      <a:pt x="1215" y="1480"/>
                    </a:lnTo>
                    <a:lnTo>
                      <a:pt x="1263" y="1470"/>
                    </a:lnTo>
                    <a:lnTo>
                      <a:pt x="1312" y="1458"/>
                    </a:lnTo>
                    <a:lnTo>
                      <a:pt x="1359" y="1443"/>
                    </a:lnTo>
                    <a:lnTo>
                      <a:pt x="1407" y="1426"/>
                    </a:lnTo>
                    <a:lnTo>
                      <a:pt x="1453" y="1407"/>
                    </a:lnTo>
                    <a:lnTo>
                      <a:pt x="1501" y="1385"/>
                    </a:lnTo>
                    <a:lnTo>
                      <a:pt x="1546" y="1360"/>
                    </a:lnTo>
                    <a:lnTo>
                      <a:pt x="1590" y="1335"/>
                    </a:lnTo>
                    <a:lnTo>
                      <a:pt x="1632" y="1307"/>
                    </a:lnTo>
                    <a:lnTo>
                      <a:pt x="1673" y="1277"/>
                    </a:lnTo>
                    <a:lnTo>
                      <a:pt x="1712" y="1245"/>
                    </a:lnTo>
                    <a:lnTo>
                      <a:pt x="1750" y="1211"/>
                    </a:lnTo>
                    <a:lnTo>
                      <a:pt x="1786" y="1176"/>
                    </a:lnTo>
                    <a:lnTo>
                      <a:pt x="1820" y="1140"/>
                    </a:lnTo>
                    <a:lnTo>
                      <a:pt x="1853" y="1100"/>
                    </a:lnTo>
                    <a:lnTo>
                      <a:pt x="1884" y="1061"/>
                    </a:lnTo>
                    <a:lnTo>
                      <a:pt x="1913" y="1020"/>
                    </a:lnTo>
                    <a:lnTo>
                      <a:pt x="1940" y="978"/>
                    </a:lnTo>
                    <a:lnTo>
                      <a:pt x="1966" y="933"/>
                    </a:lnTo>
                    <a:lnTo>
                      <a:pt x="1989" y="888"/>
                    </a:lnTo>
                    <a:lnTo>
                      <a:pt x="2012" y="841"/>
                    </a:lnTo>
                    <a:lnTo>
                      <a:pt x="2032" y="795"/>
                    </a:lnTo>
                    <a:lnTo>
                      <a:pt x="2050" y="747"/>
                    </a:lnTo>
                    <a:lnTo>
                      <a:pt x="2067" y="697"/>
                    </a:lnTo>
                    <a:lnTo>
                      <a:pt x="2082" y="647"/>
                    </a:lnTo>
                    <a:lnTo>
                      <a:pt x="2095" y="596"/>
                    </a:lnTo>
                    <a:lnTo>
                      <a:pt x="2105" y="544"/>
                    </a:lnTo>
                    <a:lnTo>
                      <a:pt x="2114" y="492"/>
                    </a:lnTo>
                    <a:lnTo>
                      <a:pt x="2121" y="438"/>
                    </a:lnTo>
                    <a:lnTo>
                      <a:pt x="2127" y="386"/>
                    </a:lnTo>
                    <a:lnTo>
                      <a:pt x="2130" y="331"/>
                    </a:lnTo>
                    <a:lnTo>
                      <a:pt x="2130" y="276"/>
                    </a:lnTo>
                    <a:lnTo>
                      <a:pt x="2129" y="222"/>
                    </a:lnTo>
                    <a:lnTo>
                      <a:pt x="2126" y="166"/>
                    </a:lnTo>
                    <a:lnTo>
                      <a:pt x="2120" y="111"/>
                    </a:lnTo>
                    <a:lnTo>
                      <a:pt x="2113" y="55"/>
                    </a:lnTo>
                    <a:lnTo>
                      <a:pt x="2104" y="0"/>
                    </a:lnTo>
                    <a:lnTo>
                      <a:pt x="2089" y="36"/>
                    </a:lnTo>
                    <a:lnTo>
                      <a:pt x="2073" y="72"/>
                    </a:lnTo>
                    <a:lnTo>
                      <a:pt x="2056" y="108"/>
                    </a:lnTo>
                    <a:lnTo>
                      <a:pt x="2039" y="143"/>
                    </a:lnTo>
                    <a:lnTo>
                      <a:pt x="2020" y="178"/>
                    </a:lnTo>
                    <a:lnTo>
                      <a:pt x="2001" y="212"/>
                    </a:lnTo>
                    <a:lnTo>
                      <a:pt x="1980" y="246"/>
                    </a:lnTo>
                    <a:lnTo>
                      <a:pt x="1959" y="280"/>
                    </a:lnTo>
                    <a:lnTo>
                      <a:pt x="1937" y="313"/>
                    </a:lnTo>
                    <a:lnTo>
                      <a:pt x="1914" y="346"/>
                    </a:lnTo>
                    <a:lnTo>
                      <a:pt x="1890" y="378"/>
                    </a:lnTo>
                    <a:lnTo>
                      <a:pt x="1866" y="410"/>
                    </a:lnTo>
                    <a:lnTo>
                      <a:pt x="1841" y="441"/>
                    </a:lnTo>
                    <a:lnTo>
                      <a:pt x="1815" y="472"/>
                    </a:lnTo>
                    <a:lnTo>
                      <a:pt x="1788" y="502"/>
                    </a:lnTo>
                    <a:lnTo>
                      <a:pt x="1760" y="531"/>
                    </a:lnTo>
                    <a:lnTo>
                      <a:pt x="1732" y="561"/>
                    </a:lnTo>
                    <a:lnTo>
                      <a:pt x="1702" y="589"/>
                    </a:lnTo>
                    <a:lnTo>
                      <a:pt x="1672" y="617"/>
                    </a:lnTo>
                    <a:lnTo>
                      <a:pt x="1642" y="643"/>
                    </a:lnTo>
                    <a:lnTo>
                      <a:pt x="1610" y="670"/>
                    </a:lnTo>
                    <a:lnTo>
                      <a:pt x="1578" y="696"/>
                    </a:lnTo>
                    <a:lnTo>
                      <a:pt x="1545" y="721"/>
                    </a:lnTo>
                    <a:lnTo>
                      <a:pt x="1512" y="745"/>
                    </a:lnTo>
                    <a:lnTo>
                      <a:pt x="1477" y="768"/>
                    </a:lnTo>
                    <a:lnTo>
                      <a:pt x="1442" y="791"/>
                    </a:lnTo>
                    <a:lnTo>
                      <a:pt x="1406" y="814"/>
                    </a:lnTo>
                    <a:lnTo>
                      <a:pt x="1370" y="834"/>
                    </a:lnTo>
                    <a:lnTo>
                      <a:pt x="1332" y="855"/>
                    </a:lnTo>
                    <a:lnTo>
                      <a:pt x="1294" y="874"/>
                    </a:lnTo>
                    <a:lnTo>
                      <a:pt x="1256" y="893"/>
                    </a:lnTo>
                    <a:lnTo>
                      <a:pt x="1217" y="911"/>
                    </a:lnTo>
                    <a:lnTo>
                      <a:pt x="1179" y="927"/>
                    </a:lnTo>
                    <a:lnTo>
                      <a:pt x="1141" y="943"/>
                    </a:lnTo>
                    <a:lnTo>
                      <a:pt x="1103" y="957"/>
                    </a:lnTo>
                    <a:lnTo>
                      <a:pt x="1064" y="970"/>
                    </a:lnTo>
                    <a:lnTo>
                      <a:pt x="1026" y="983"/>
                    </a:lnTo>
                    <a:lnTo>
                      <a:pt x="987" y="993"/>
                    </a:lnTo>
                    <a:lnTo>
                      <a:pt x="949" y="1004"/>
                    </a:lnTo>
                    <a:lnTo>
                      <a:pt x="910" y="1014"/>
                    </a:lnTo>
                    <a:lnTo>
                      <a:pt x="872" y="1022"/>
                    </a:lnTo>
                    <a:lnTo>
                      <a:pt x="833" y="1029"/>
                    </a:lnTo>
                    <a:lnTo>
                      <a:pt x="793" y="1036"/>
                    </a:lnTo>
                    <a:lnTo>
                      <a:pt x="755" y="1042"/>
                    </a:lnTo>
                    <a:lnTo>
                      <a:pt x="716" y="1047"/>
                    </a:lnTo>
                    <a:lnTo>
                      <a:pt x="678" y="1051"/>
                    </a:lnTo>
                    <a:lnTo>
                      <a:pt x="638" y="1054"/>
                    </a:lnTo>
                    <a:lnTo>
                      <a:pt x="600" y="1056"/>
                    </a:lnTo>
                    <a:lnTo>
                      <a:pt x="561" y="1057"/>
                    </a:lnTo>
                    <a:lnTo>
                      <a:pt x="523" y="1057"/>
                    </a:lnTo>
                    <a:lnTo>
                      <a:pt x="484" y="1057"/>
                    </a:lnTo>
                    <a:lnTo>
                      <a:pt x="445" y="1055"/>
                    </a:lnTo>
                    <a:lnTo>
                      <a:pt x="407" y="1053"/>
                    </a:lnTo>
                    <a:lnTo>
                      <a:pt x="369" y="1050"/>
                    </a:lnTo>
                    <a:lnTo>
                      <a:pt x="332" y="1046"/>
                    </a:lnTo>
                    <a:lnTo>
                      <a:pt x="293" y="1041"/>
                    </a:lnTo>
                    <a:lnTo>
                      <a:pt x="256" y="1035"/>
                    </a:lnTo>
                    <a:lnTo>
                      <a:pt x="219" y="1028"/>
                    </a:lnTo>
                    <a:lnTo>
                      <a:pt x="182" y="1021"/>
                    </a:lnTo>
                    <a:lnTo>
                      <a:pt x="145" y="1013"/>
                    </a:lnTo>
                    <a:lnTo>
                      <a:pt x="107" y="1003"/>
                    </a:lnTo>
                    <a:lnTo>
                      <a:pt x="71" y="994"/>
                    </a:lnTo>
                    <a:lnTo>
                      <a:pt x="35" y="983"/>
                    </a:lnTo>
                    <a:lnTo>
                      <a:pt x="0" y="971"/>
                    </a:lnTo>
                    <a:close/>
                  </a:path>
                </a:pathLst>
              </a:custGeom>
              <a:solidFill>
                <a:srgbClr val="1F1A17"/>
              </a:solidFill>
              <a:ln w="9525">
                <a:noFill/>
              </a:ln>
            </p:spPr>
            <p:txBody>
              <a:bodyPr/>
              <a:p>
                <a:endParaRPr lang="zh-CN" altLang="en-US"/>
              </a:p>
            </p:txBody>
          </p:sp>
          <p:sp>
            <p:nvSpPr>
              <p:cNvPr id="22850" name="Freeform 319"/>
              <p:cNvSpPr/>
              <p:nvPr/>
            </p:nvSpPr>
            <p:spPr>
              <a:xfrm>
                <a:off x="468" y="2106"/>
                <a:ext cx="60" cy="42"/>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1484" h="1044">
                    <a:moveTo>
                      <a:pt x="0" y="678"/>
                    </a:moveTo>
                    <a:lnTo>
                      <a:pt x="24" y="708"/>
                    </a:lnTo>
                    <a:lnTo>
                      <a:pt x="50" y="736"/>
                    </a:lnTo>
                    <a:lnTo>
                      <a:pt x="76" y="763"/>
                    </a:lnTo>
                    <a:lnTo>
                      <a:pt x="102" y="789"/>
                    </a:lnTo>
                    <a:lnTo>
                      <a:pt x="130" y="814"/>
                    </a:lnTo>
                    <a:lnTo>
                      <a:pt x="158" y="838"/>
                    </a:lnTo>
                    <a:lnTo>
                      <a:pt x="187" y="860"/>
                    </a:lnTo>
                    <a:lnTo>
                      <a:pt x="217" y="882"/>
                    </a:lnTo>
                    <a:lnTo>
                      <a:pt x="247" y="903"/>
                    </a:lnTo>
                    <a:lnTo>
                      <a:pt x="278" y="921"/>
                    </a:lnTo>
                    <a:lnTo>
                      <a:pt x="309" y="939"/>
                    </a:lnTo>
                    <a:lnTo>
                      <a:pt x="341" y="955"/>
                    </a:lnTo>
                    <a:lnTo>
                      <a:pt x="373" y="970"/>
                    </a:lnTo>
                    <a:lnTo>
                      <a:pt x="406" y="984"/>
                    </a:lnTo>
                    <a:lnTo>
                      <a:pt x="439" y="997"/>
                    </a:lnTo>
                    <a:lnTo>
                      <a:pt x="472" y="1007"/>
                    </a:lnTo>
                    <a:lnTo>
                      <a:pt x="506" y="1017"/>
                    </a:lnTo>
                    <a:lnTo>
                      <a:pt x="539" y="1025"/>
                    </a:lnTo>
                    <a:lnTo>
                      <a:pt x="573" y="1032"/>
                    </a:lnTo>
                    <a:lnTo>
                      <a:pt x="607" y="1037"/>
                    </a:lnTo>
                    <a:lnTo>
                      <a:pt x="641" y="1041"/>
                    </a:lnTo>
                    <a:lnTo>
                      <a:pt x="676" y="1043"/>
                    </a:lnTo>
                    <a:lnTo>
                      <a:pt x="710" y="1044"/>
                    </a:lnTo>
                    <a:lnTo>
                      <a:pt x="745" y="1044"/>
                    </a:lnTo>
                    <a:lnTo>
                      <a:pt x="779" y="1042"/>
                    </a:lnTo>
                    <a:lnTo>
                      <a:pt x="813" y="1038"/>
                    </a:lnTo>
                    <a:lnTo>
                      <a:pt x="847" y="1033"/>
                    </a:lnTo>
                    <a:lnTo>
                      <a:pt x="880" y="1025"/>
                    </a:lnTo>
                    <a:lnTo>
                      <a:pt x="914" y="1017"/>
                    </a:lnTo>
                    <a:lnTo>
                      <a:pt x="947" y="1007"/>
                    </a:lnTo>
                    <a:lnTo>
                      <a:pt x="980" y="994"/>
                    </a:lnTo>
                    <a:lnTo>
                      <a:pt x="1013" y="981"/>
                    </a:lnTo>
                    <a:lnTo>
                      <a:pt x="1046" y="966"/>
                    </a:lnTo>
                    <a:lnTo>
                      <a:pt x="1077" y="949"/>
                    </a:lnTo>
                    <a:lnTo>
                      <a:pt x="1108" y="931"/>
                    </a:lnTo>
                    <a:lnTo>
                      <a:pt x="1137" y="911"/>
                    </a:lnTo>
                    <a:lnTo>
                      <a:pt x="1166" y="890"/>
                    </a:lnTo>
                    <a:lnTo>
                      <a:pt x="1193" y="869"/>
                    </a:lnTo>
                    <a:lnTo>
                      <a:pt x="1220" y="845"/>
                    </a:lnTo>
                    <a:lnTo>
                      <a:pt x="1245" y="820"/>
                    </a:lnTo>
                    <a:lnTo>
                      <a:pt x="1268" y="794"/>
                    </a:lnTo>
                    <a:lnTo>
                      <a:pt x="1291" y="769"/>
                    </a:lnTo>
                    <a:lnTo>
                      <a:pt x="1313" y="741"/>
                    </a:lnTo>
                    <a:lnTo>
                      <a:pt x="1333" y="712"/>
                    </a:lnTo>
                    <a:lnTo>
                      <a:pt x="1352" y="682"/>
                    </a:lnTo>
                    <a:lnTo>
                      <a:pt x="1370" y="651"/>
                    </a:lnTo>
                    <a:lnTo>
                      <a:pt x="1387" y="620"/>
                    </a:lnTo>
                    <a:lnTo>
                      <a:pt x="1403" y="588"/>
                    </a:lnTo>
                    <a:lnTo>
                      <a:pt x="1416" y="555"/>
                    </a:lnTo>
                    <a:lnTo>
                      <a:pt x="1430" y="521"/>
                    </a:lnTo>
                    <a:lnTo>
                      <a:pt x="1441" y="487"/>
                    </a:lnTo>
                    <a:lnTo>
                      <a:pt x="1451" y="452"/>
                    </a:lnTo>
                    <a:lnTo>
                      <a:pt x="1459" y="416"/>
                    </a:lnTo>
                    <a:lnTo>
                      <a:pt x="1468" y="380"/>
                    </a:lnTo>
                    <a:lnTo>
                      <a:pt x="1474" y="344"/>
                    </a:lnTo>
                    <a:lnTo>
                      <a:pt x="1478" y="306"/>
                    </a:lnTo>
                    <a:lnTo>
                      <a:pt x="1482" y="269"/>
                    </a:lnTo>
                    <a:lnTo>
                      <a:pt x="1484" y="231"/>
                    </a:lnTo>
                    <a:lnTo>
                      <a:pt x="1484" y="194"/>
                    </a:lnTo>
                    <a:lnTo>
                      <a:pt x="1484" y="155"/>
                    </a:lnTo>
                    <a:lnTo>
                      <a:pt x="1482" y="117"/>
                    </a:lnTo>
                    <a:lnTo>
                      <a:pt x="1478" y="79"/>
                    </a:lnTo>
                    <a:lnTo>
                      <a:pt x="1473" y="39"/>
                    </a:lnTo>
                    <a:lnTo>
                      <a:pt x="1467" y="0"/>
                    </a:lnTo>
                    <a:lnTo>
                      <a:pt x="1456" y="26"/>
                    </a:lnTo>
                    <a:lnTo>
                      <a:pt x="1445" y="51"/>
                    </a:lnTo>
                    <a:lnTo>
                      <a:pt x="1433" y="76"/>
                    </a:lnTo>
                    <a:lnTo>
                      <a:pt x="1420" y="100"/>
                    </a:lnTo>
                    <a:lnTo>
                      <a:pt x="1408" y="125"/>
                    </a:lnTo>
                    <a:lnTo>
                      <a:pt x="1394" y="149"/>
                    </a:lnTo>
                    <a:lnTo>
                      <a:pt x="1380" y="172"/>
                    </a:lnTo>
                    <a:lnTo>
                      <a:pt x="1365" y="196"/>
                    </a:lnTo>
                    <a:lnTo>
                      <a:pt x="1350" y="220"/>
                    </a:lnTo>
                    <a:lnTo>
                      <a:pt x="1335" y="243"/>
                    </a:lnTo>
                    <a:lnTo>
                      <a:pt x="1318" y="264"/>
                    </a:lnTo>
                    <a:lnTo>
                      <a:pt x="1300" y="287"/>
                    </a:lnTo>
                    <a:lnTo>
                      <a:pt x="1283" y="309"/>
                    </a:lnTo>
                    <a:lnTo>
                      <a:pt x="1265" y="330"/>
                    </a:lnTo>
                    <a:lnTo>
                      <a:pt x="1246" y="351"/>
                    </a:lnTo>
                    <a:lnTo>
                      <a:pt x="1227" y="371"/>
                    </a:lnTo>
                    <a:lnTo>
                      <a:pt x="1207" y="391"/>
                    </a:lnTo>
                    <a:lnTo>
                      <a:pt x="1187" y="412"/>
                    </a:lnTo>
                    <a:lnTo>
                      <a:pt x="1166" y="430"/>
                    </a:lnTo>
                    <a:lnTo>
                      <a:pt x="1144" y="450"/>
                    </a:lnTo>
                    <a:lnTo>
                      <a:pt x="1123" y="467"/>
                    </a:lnTo>
                    <a:lnTo>
                      <a:pt x="1100" y="486"/>
                    </a:lnTo>
                    <a:lnTo>
                      <a:pt x="1077" y="503"/>
                    </a:lnTo>
                    <a:lnTo>
                      <a:pt x="1054" y="520"/>
                    </a:lnTo>
                    <a:lnTo>
                      <a:pt x="1030" y="536"/>
                    </a:lnTo>
                    <a:lnTo>
                      <a:pt x="1005" y="552"/>
                    </a:lnTo>
                    <a:lnTo>
                      <a:pt x="980" y="567"/>
                    </a:lnTo>
                    <a:lnTo>
                      <a:pt x="954" y="583"/>
                    </a:lnTo>
                    <a:lnTo>
                      <a:pt x="929" y="596"/>
                    </a:lnTo>
                    <a:lnTo>
                      <a:pt x="903" y="611"/>
                    </a:lnTo>
                    <a:lnTo>
                      <a:pt x="876" y="623"/>
                    </a:lnTo>
                    <a:lnTo>
                      <a:pt x="848" y="636"/>
                    </a:lnTo>
                    <a:lnTo>
                      <a:pt x="821" y="647"/>
                    </a:lnTo>
                    <a:lnTo>
                      <a:pt x="795" y="658"/>
                    </a:lnTo>
                    <a:lnTo>
                      <a:pt x="769" y="667"/>
                    </a:lnTo>
                    <a:lnTo>
                      <a:pt x="742" y="677"/>
                    </a:lnTo>
                    <a:lnTo>
                      <a:pt x="715" y="686"/>
                    </a:lnTo>
                    <a:lnTo>
                      <a:pt x="688" y="693"/>
                    </a:lnTo>
                    <a:lnTo>
                      <a:pt x="661" y="701"/>
                    </a:lnTo>
                    <a:lnTo>
                      <a:pt x="634" y="707"/>
                    </a:lnTo>
                    <a:lnTo>
                      <a:pt x="607" y="713"/>
                    </a:lnTo>
                    <a:lnTo>
                      <a:pt x="581" y="718"/>
                    </a:lnTo>
                    <a:lnTo>
                      <a:pt x="554" y="723"/>
                    </a:lnTo>
                    <a:lnTo>
                      <a:pt x="526" y="727"/>
                    </a:lnTo>
                    <a:lnTo>
                      <a:pt x="499" y="730"/>
                    </a:lnTo>
                    <a:lnTo>
                      <a:pt x="472" y="734"/>
                    </a:lnTo>
                    <a:lnTo>
                      <a:pt x="445" y="736"/>
                    </a:lnTo>
                    <a:lnTo>
                      <a:pt x="418" y="737"/>
                    </a:lnTo>
                    <a:lnTo>
                      <a:pt x="392" y="738"/>
                    </a:lnTo>
                    <a:lnTo>
                      <a:pt x="365" y="738"/>
                    </a:lnTo>
                    <a:lnTo>
                      <a:pt x="338" y="738"/>
                    </a:lnTo>
                    <a:lnTo>
                      <a:pt x="311" y="737"/>
                    </a:lnTo>
                    <a:lnTo>
                      <a:pt x="284" y="735"/>
                    </a:lnTo>
                    <a:lnTo>
                      <a:pt x="257" y="732"/>
                    </a:lnTo>
                    <a:lnTo>
                      <a:pt x="231" y="729"/>
                    </a:lnTo>
                    <a:lnTo>
                      <a:pt x="205" y="726"/>
                    </a:lnTo>
                    <a:lnTo>
                      <a:pt x="179" y="722"/>
                    </a:lnTo>
                    <a:lnTo>
                      <a:pt x="153" y="718"/>
                    </a:lnTo>
                    <a:lnTo>
                      <a:pt x="126" y="713"/>
                    </a:lnTo>
                    <a:lnTo>
                      <a:pt x="101" y="707"/>
                    </a:lnTo>
                    <a:lnTo>
                      <a:pt x="76" y="701"/>
                    </a:lnTo>
                    <a:lnTo>
                      <a:pt x="50" y="693"/>
                    </a:lnTo>
                    <a:lnTo>
                      <a:pt x="25" y="686"/>
                    </a:lnTo>
                    <a:lnTo>
                      <a:pt x="0" y="678"/>
                    </a:lnTo>
                    <a:close/>
                  </a:path>
                </a:pathLst>
              </a:custGeom>
              <a:solidFill>
                <a:srgbClr val="1F1A17"/>
              </a:solidFill>
              <a:ln w="9525">
                <a:noFill/>
              </a:ln>
            </p:spPr>
            <p:txBody>
              <a:bodyPr/>
              <a:p>
                <a:endParaRPr lang="zh-CN" altLang="en-US"/>
              </a:p>
            </p:txBody>
          </p:sp>
          <p:sp>
            <p:nvSpPr>
              <p:cNvPr id="22851" name="Freeform 320"/>
              <p:cNvSpPr>
                <a:spLocks noEditPoints="1"/>
              </p:cNvSpPr>
              <p:nvPr/>
            </p:nvSpPr>
            <p:spPr>
              <a:xfrm>
                <a:off x="258" y="1983"/>
                <a:ext cx="661" cy="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16525" h="14700">
                    <a:moveTo>
                      <a:pt x="12939" y="2742"/>
                    </a:moveTo>
                    <a:lnTo>
                      <a:pt x="12959" y="2748"/>
                    </a:lnTo>
                    <a:lnTo>
                      <a:pt x="13013" y="2765"/>
                    </a:lnTo>
                    <a:lnTo>
                      <a:pt x="13100" y="2794"/>
                    </a:lnTo>
                    <a:lnTo>
                      <a:pt x="13217" y="2836"/>
                    </a:lnTo>
                    <a:lnTo>
                      <a:pt x="13359" y="2888"/>
                    </a:lnTo>
                    <a:lnTo>
                      <a:pt x="13525" y="2952"/>
                    </a:lnTo>
                    <a:lnTo>
                      <a:pt x="13709" y="3029"/>
                    </a:lnTo>
                    <a:lnTo>
                      <a:pt x="13908" y="3116"/>
                    </a:lnTo>
                    <a:lnTo>
                      <a:pt x="14120" y="3215"/>
                    </a:lnTo>
                    <a:lnTo>
                      <a:pt x="14342" y="3326"/>
                    </a:lnTo>
                    <a:lnTo>
                      <a:pt x="14568" y="3448"/>
                    </a:lnTo>
                    <a:lnTo>
                      <a:pt x="14797" y="3582"/>
                    </a:lnTo>
                    <a:lnTo>
                      <a:pt x="15026" y="3729"/>
                    </a:lnTo>
                    <a:lnTo>
                      <a:pt x="15251" y="3886"/>
                    </a:lnTo>
                    <a:lnTo>
                      <a:pt x="15466" y="4055"/>
                    </a:lnTo>
                    <a:lnTo>
                      <a:pt x="15673" y="4236"/>
                    </a:lnTo>
                    <a:lnTo>
                      <a:pt x="15864" y="4428"/>
                    </a:lnTo>
                    <a:lnTo>
                      <a:pt x="16038" y="4632"/>
                    </a:lnTo>
                    <a:lnTo>
                      <a:pt x="16190" y="4849"/>
                    </a:lnTo>
                    <a:lnTo>
                      <a:pt x="16318" y="5076"/>
                    </a:lnTo>
                    <a:lnTo>
                      <a:pt x="16420" y="5315"/>
                    </a:lnTo>
                    <a:lnTo>
                      <a:pt x="16489" y="5566"/>
                    </a:lnTo>
                    <a:lnTo>
                      <a:pt x="16525" y="5829"/>
                    </a:lnTo>
                    <a:lnTo>
                      <a:pt x="16523" y="6103"/>
                    </a:lnTo>
                    <a:lnTo>
                      <a:pt x="16480" y="6389"/>
                    </a:lnTo>
                    <a:lnTo>
                      <a:pt x="16392" y="6687"/>
                    </a:lnTo>
                    <a:lnTo>
                      <a:pt x="16256" y="6996"/>
                    </a:lnTo>
                    <a:lnTo>
                      <a:pt x="16071" y="7316"/>
                    </a:lnTo>
                    <a:lnTo>
                      <a:pt x="15830" y="7650"/>
                    </a:lnTo>
                    <a:lnTo>
                      <a:pt x="15531" y="7994"/>
                    </a:lnTo>
                    <a:lnTo>
                      <a:pt x="15172" y="8350"/>
                    </a:lnTo>
                    <a:lnTo>
                      <a:pt x="14748" y="8717"/>
                    </a:lnTo>
                    <a:lnTo>
                      <a:pt x="14751" y="8736"/>
                    </a:lnTo>
                    <a:lnTo>
                      <a:pt x="14759" y="8788"/>
                    </a:lnTo>
                    <a:lnTo>
                      <a:pt x="14770" y="8874"/>
                    </a:lnTo>
                    <a:lnTo>
                      <a:pt x="14784" y="8988"/>
                    </a:lnTo>
                    <a:lnTo>
                      <a:pt x="14798" y="9129"/>
                    </a:lnTo>
                    <a:lnTo>
                      <a:pt x="14811" y="9294"/>
                    </a:lnTo>
                    <a:lnTo>
                      <a:pt x="14821" y="9481"/>
                    </a:lnTo>
                    <a:lnTo>
                      <a:pt x="14827" y="9686"/>
                    </a:lnTo>
                    <a:lnTo>
                      <a:pt x="14827" y="9907"/>
                    </a:lnTo>
                    <a:lnTo>
                      <a:pt x="14820" y="10141"/>
                    </a:lnTo>
                    <a:lnTo>
                      <a:pt x="14803" y="10385"/>
                    </a:lnTo>
                    <a:lnTo>
                      <a:pt x="14776" y="10638"/>
                    </a:lnTo>
                    <a:lnTo>
                      <a:pt x="14737" y="10895"/>
                    </a:lnTo>
                    <a:lnTo>
                      <a:pt x="14685" y="11155"/>
                    </a:lnTo>
                    <a:lnTo>
                      <a:pt x="14616" y="11415"/>
                    </a:lnTo>
                    <a:lnTo>
                      <a:pt x="14532" y="11671"/>
                    </a:lnTo>
                    <a:lnTo>
                      <a:pt x="14429" y="11923"/>
                    </a:lnTo>
                    <a:lnTo>
                      <a:pt x="14305" y="12166"/>
                    </a:lnTo>
                    <a:lnTo>
                      <a:pt x="14162" y="12398"/>
                    </a:lnTo>
                    <a:lnTo>
                      <a:pt x="13994" y="12616"/>
                    </a:lnTo>
                    <a:lnTo>
                      <a:pt x="13801" y="12819"/>
                    </a:lnTo>
                    <a:lnTo>
                      <a:pt x="13584" y="13001"/>
                    </a:lnTo>
                    <a:lnTo>
                      <a:pt x="13338" y="13162"/>
                    </a:lnTo>
                    <a:lnTo>
                      <a:pt x="13062" y="13299"/>
                    </a:lnTo>
                    <a:lnTo>
                      <a:pt x="12756" y="13409"/>
                    </a:lnTo>
                    <a:lnTo>
                      <a:pt x="12418" y="13488"/>
                    </a:lnTo>
                    <a:lnTo>
                      <a:pt x="12045" y="13535"/>
                    </a:lnTo>
                    <a:lnTo>
                      <a:pt x="11637" y="13547"/>
                    </a:lnTo>
                    <a:lnTo>
                      <a:pt x="11192" y="13521"/>
                    </a:lnTo>
                    <a:lnTo>
                      <a:pt x="10708" y="13455"/>
                    </a:lnTo>
                    <a:lnTo>
                      <a:pt x="10184" y="13345"/>
                    </a:lnTo>
                    <a:lnTo>
                      <a:pt x="9618" y="13189"/>
                    </a:lnTo>
                    <a:lnTo>
                      <a:pt x="9604" y="13201"/>
                    </a:lnTo>
                    <a:lnTo>
                      <a:pt x="9565" y="13236"/>
                    </a:lnTo>
                    <a:lnTo>
                      <a:pt x="9502" y="13292"/>
                    </a:lnTo>
                    <a:lnTo>
                      <a:pt x="9416" y="13364"/>
                    </a:lnTo>
                    <a:lnTo>
                      <a:pt x="9308" y="13452"/>
                    </a:lnTo>
                    <a:lnTo>
                      <a:pt x="9180" y="13551"/>
                    </a:lnTo>
                    <a:lnTo>
                      <a:pt x="9033" y="13660"/>
                    </a:lnTo>
                    <a:lnTo>
                      <a:pt x="8870" y="13775"/>
                    </a:lnTo>
                    <a:lnTo>
                      <a:pt x="8689" y="13894"/>
                    </a:lnTo>
                    <a:lnTo>
                      <a:pt x="8495" y="14014"/>
                    </a:lnTo>
                    <a:lnTo>
                      <a:pt x="8287" y="14133"/>
                    </a:lnTo>
                    <a:lnTo>
                      <a:pt x="8068" y="14247"/>
                    </a:lnTo>
                    <a:lnTo>
                      <a:pt x="7838" y="14354"/>
                    </a:lnTo>
                    <a:lnTo>
                      <a:pt x="7599" y="14452"/>
                    </a:lnTo>
                    <a:lnTo>
                      <a:pt x="7353" y="14537"/>
                    </a:lnTo>
                    <a:lnTo>
                      <a:pt x="7101" y="14607"/>
                    </a:lnTo>
                    <a:lnTo>
                      <a:pt x="6842" y="14660"/>
                    </a:lnTo>
                    <a:lnTo>
                      <a:pt x="6582" y="14692"/>
                    </a:lnTo>
                    <a:lnTo>
                      <a:pt x="6319" y="14700"/>
                    </a:lnTo>
                    <a:lnTo>
                      <a:pt x="6055" y="14682"/>
                    </a:lnTo>
                    <a:lnTo>
                      <a:pt x="5793" y="14636"/>
                    </a:lnTo>
                    <a:lnTo>
                      <a:pt x="5533" y="14559"/>
                    </a:lnTo>
                    <a:lnTo>
                      <a:pt x="5276" y="14447"/>
                    </a:lnTo>
                    <a:lnTo>
                      <a:pt x="5024" y="14299"/>
                    </a:lnTo>
                    <a:lnTo>
                      <a:pt x="4778" y="14111"/>
                    </a:lnTo>
                    <a:lnTo>
                      <a:pt x="4540" y="13881"/>
                    </a:lnTo>
                    <a:lnTo>
                      <a:pt x="4311" y="13606"/>
                    </a:lnTo>
                    <a:lnTo>
                      <a:pt x="4093" y="13283"/>
                    </a:lnTo>
                    <a:lnTo>
                      <a:pt x="3886" y="12909"/>
                    </a:lnTo>
                    <a:lnTo>
                      <a:pt x="3693" y="12483"/>
                    </a:lnTo>
                    <a:lnTo>
                      <a:pt x="3516" y="12001"/>
                    </a:lnTo>
                    <a:lnTo>
                      <a:pt x="3354" y="11460"/>
                    </a:lnTo>
                    <a:lnTo>
                      <a:pt x="3335" y="11456"/>
                    </a:lnTo>
                    <a:lnTo>
                      <a:pt x="3281" y="11444"/>
                    </a:lnTo>
                    <a:lnTo>
                      <a:pt x="3198" y="11422"/>
                    </a:lnTo>
                    <a:lnTo>
                      <a:pt x="3085" y="11391"/>
                    </a:lnTo>
                    <a:lnTo>
                      <a:pt x="2948" y="11351"/>
                    </a:lnTo>
                    <a:lnTo>
                      <a:pt x="2789" y="11300"/>
                    </a:lnTo>
                    <a:lnTo>
                      <a:pt x="2612" y="11239"/>
                    </a:lnTo>
                    <a:lnTo>
                      <a:pt x="2420" y="11168"/>
                    </a:lnTo>
                    <a:lnTo>
                      <a:pt x="2216" y="11086"/>
                    </a:lnTo>
                    <a:lnTo>
                      <a:pt x="2005" y="10992"/>
                    </a:lnTo>
                    <a:lnTo>
                      <a:pt x="1789" y="10885"/>
                    </a:lnTo>
                    <a:lnTo>
                      <a:pt x="1570" y="10767"/>
                    </a:lnTo>
                    <a:lnTo>
                      <a:pt x="1354" y="10636"/>
                    </a:lnTo>
                    <a:lnTo>
                      <a:pt x="1142" y="10492"/>
                    </a:lnTo>
                    <a:lnTo>
                      <a:pt x="939" y="10335"/>
                    </a:lnTo>
                    <a:lnTo>
                      <a:pt x="747" y="10164"/>
                    </a:lnTo>
                    <a:lnTo>
                      <a:pt x="569" y="9979"/>
                    </a:lnTo>
                    <a:lnTo>
                      <a:pt x="410" y="9780"/>
                    </a:lnTo>
                    <a:lnTo>
                      <a:pt x="272" y="9565"/>
                    </a:lnTo>
                    <a:lnTo>
                      <a:pt x="159" y="9336"/>
                    </a:lnTo>
                    <a:lnTo>
                      <a:pt x="73" y="9091"/>
                    </a:lnTo>
                    <a:lnTo>
                      <a:pt x="20" y="8830"/>
                    </a:lnTo>
                    <a:lnTo>
                      <a:pt x="0" y="8552"/>
                    </a:lnTo>
                    <a:lnTo>
                      <a:pt x="19" y="8258"/>
                    </a:lnTo>
                    <a:lnTo>
                      <a:pt x="77" y="7947"/>
                    </a:lnTo>
                    <a:lnTo>
                      <a:pt x="182" y="7619"/>
                    </a:lnTo>
                    <a:lnTo>
                      <a:pt x="334" y="7272"/>
                    </a:lnTo>
                    <a:lnTo>
                      <a:pt x="536" y="6908"/>
                    </a:lnTo>
                    <a:lnTo>
                      <a:pt x="793" y="6524"/>
                    </a:lnTo>
                    <a:lnTo>
                      <a:pt x="1108" y="6122"/>
                    </a:lnTo>
                    <a:lnTo>
                      <a:pt x="1484" y="5701"/>
                    </a:lnTo>
                    <a:lnTo>
                      <a:pt x="1924" y="5260"/>
                    </a:lnTo>
                    <a:lnTo>
                      <a:pt x="1920" y="5247"/>
                    </a:lnTo>
                    <a:lnTo>
                      <a:pt x="1912" y="5212"/>
                    </a:lnTo>
                    <a:lnTo>
                      <a:pt x="1898" y="5154"/>
                    </a:lnTo>
                    <a:lnTo>
                      <a:pt x="1882" y="5076"/>
                    </a:lnTo>
                    <a:lnTo>
                      <a:pt x="1865" y="4980"/>
                    </a:lnTo>
                    <a:lnTo>
                      <a:pt x="1848" y="4867"/>
                    </a:lnTo>
                    <a:lnTo>
                      <a:pt x="1832" y="4738"/>
                    </a:lnTo>
                    <a:lnTo>
                      <a:pt x="1821" y="4595"/>
                    </a:lnTo>
                    <a:lnTo>
                      <a:pt x="1813" y="4441"/>
                    </a:lnTo>
                    <a:lnTo>
                      <a:pt x="1812" y="4276"/>
                    </a:lnTo>
                    <a:lnTo>
                      <a:pt x="1818" y="4102"/>
                    </a:lnTo>
                    <a:lnTo>
                      <a:pt x="1832" y="3921"/>
                    </a:lnTo>
                    <a:lnTo>
                      <a:pt x="1858" y="3734"/>
                    </a:lnTo>
                    <a:lnTo>
                      <a:pt x="1896" y="3543"/>
                    </a:lnTo>
                    <a:lnTo>
                      <a:pt x="1947" y="3349"/>
                    </a:lnTo>
                    <a:lnTo>
                      <a:pt x="2013" y="3155"/>
                    </a:lnTo>
                    <a:lnTo>
                      <a:pt x="2096" y="2962"/>
                    </a:lnTo>
                    <a:lnTo>
                      <a:pt x="2196" y="2773"/>
                    </a:lnTo>
                    <a:lnTo>
                      <a:pt x="2315" y="2586"/>
                    </a:lnTo>
                    <a:lnTo>
                      <a:pt x="2455" y="2405"/>
                    </a:lnTo>
                    <a:lnTo>
                      <a:pt x="2618" y="2232"/>
                    </a:lnTo>
                    <a:lnTo>
                      <a:pt x="2804" y="2067"/>
                    </a:lnTo>
                    <a:lnTo>
                      <a:pt x="3016" y="1914"/>
                    </a:lnTo>
                    <a:lnTo>
                      <a:pt x="3254" y="1772"/>
                    </a:lnTo>
                    <a:lnTo>
                      <a:pt x="3520" y="1645"/>
                    </a:lnTo>
                    <a:lnTo>
                      <a:pt x="3816" y="1533"/>
                    </a:lnTo>
                    <a:lnTo>
                      <a:pt x="4144" y="1438"/>
                    </a:lnTo>
                    <a:lnTo>
                      <a:pt x="4503" y="1362"/>
                    </a:lnTo>
                    <a:lnTo>
                      <a:pt x="4897" y="1306"/>
                    </a:lnTo>
                    <a:lnTo>
                      <a:pt x="5325" y="1272"/>
                    </a:lnTo>
                    <a:lnTo>
                      <a:pt x="5792" y="1263"/>
                    </a:lnTo>
                    <a:lnTo>
                      <a:pt x="6296" y="1277"/>
                    </a:lnTo>
                    <a:lnTo>
                      <a:pt x="6573" y="1131"/>
                    </a:lnTo>
                    <a:lnTo>
                      <a:pt x="6845" y="990"/>
                    </a:lnTo>
                    <a:lnTo>
                      <a:pt x="7114" y="856"/>
                    </a:lnTo>
                    <a:lnTo>
                      <a:pt x="7378" y="729"/>
                    </a:lnTo>
                    <a:lnTo>
                      <a:pt x="7639" y="611"/>
                    </a:lnTo>
                    <a:lnTo>
                      <a:pt x="7895" y="501"/>
                    </a:lnTo>
                    <a:lnTo>
                      <a:pt x="8147" y="400"/>
                    </a:lnTo>
                    <a:lnTo>
                      <a:pt x="8395" y="308"/>
                    </a:lnTo>
                    <a:lnTo>
                      <a:pt x="8638" y="228"/>
                    </a:lnTo>
                    <a:lnTo>
                      <a:pt x="8878" y="159"/>
                    </a:lnTo>
                    <a:lnTo>
                      <a:pt x="9113" y="101"/>
                    </a:lnTo>
                    <a:lnTo>
                      <a:pt x="9343" y="56"/>
                    </a:lnTo>
                    <a:lnTo>
                      <a:pt x="9569" y="23"/>
                    </a:lnTo>
                    <a:lnTo>
                      <a:pt x="9790" y="4"/>
                    </a:lnTo>
                    <a:lnTo>
                      <a:pt x="10007" y="0"/>
                    </a:lnTo>
                    <a:lnTo>
                      <a:pt x="10220" y="10"/>
                    </a:lnTo>
                    <a:lnTo>
                      <a:pt x="10427" y="37"/>
                    </a:lnTo>
                    <a:lnTo>
                      <a:pt x="10630" y="79"/>
                    </a:lnTo>
                    <a:lnTo>
                      <a:pt x="10828" y="139"/>
                    </a:lnTo>
                    <a:lnTo>
                      <a:pt x="11021" y="216"/>
                    </a:lnTo>
                    <a:lnTo>
                      <a:pt x="11209" y="312"/>
                    </a:lnTo>
                    <a:lnTo>
                      <a:pt x="11392" y="425"/>
                    </a:lnTo>
                    <a:lnTo>
                      <a:pt x="11571" y="559"/>
                    </a:lnTo>
                    <a:lnTo>
                      <a:pt x="11743" y="712"/>
                    </a:lnTo>
                    <a:lnTo>
                      <a:pt x="11911" y="886"/>
                    </a:lnTo>
                    <a:lnTo>
                      <a:pt x="12075" y="1082"/>
                    </a:lnTo>
                    <a:lnTo>
                      <a:pt x="12232" y="1300"/>
                    </a:lnTo>
                    <a:lnTo>
                      <a:pt x="12384" y="1540"/>
                    </a:lnTo>
                    <a:lnTo>
                      <a:pt x="12531" y="1804"/>
                    </a:lnTo>
                    <a:lnTo>
                      <a:pt x="12673" y="2092"/>
                    </a:lnTo>
                    <a:lnTo>
                      <a:pt x="12809" y="2404"/>
                    </a:lnTo>
                    <a:lnTo>
                      <a:pt x="12939" y="2742"/>
                    </a:lnTo>
                    <a:close/>
                    <a:moveTo>
                      <a:pt x="12039" y="2843"/>
                    </a:moveTo>
                    <a:lnTo>
                      <a:pt x="12056" y="2848"/>
                    </a:lnTo>
                    <a:lnTo>
                      <a:pt x="12106" y="2864"/>
                    </a:lnTo>
                    <a:lnTo>
                      <a:pt x="12185" y="2890"/>
                    </a:lnTo>
                    <a:lnTo>
                      <a:pt x="12290" y="2927"/>
                    </a:lnTo>
                    <a:lnTo>
                      <a:pt x="12419" y="2975"/>
                    </a:lnTo>
                    <a:lnTo>
                      <a:pt x="12568" y="3033"/>
                    </a:lnTo>
                    <a:lnTo>
                      <a:pt x="12735" y="3102"/>
                    </a:lnTo>
                    <a:lnTo>
                      <a:pt x="12914" y="3181"/>
                    </a:lnTo>
                    <a:lnTo>
                      <a:pt x="13106" y="3271"/>
                    </a:lnTo>
                    <a:lnTo>
                      <a:pt x="13307" y="3371"/>
                    </a:lnTo>
                    <a:lnTo>
                      <a:pt x="13511" y="3481"/>
                    </a:lnTo>
                    <a:lnTo>
                      <a:pt x="13719" y="3603"/>
                    </a:lnTo>
                    <a:lnTo>
                      <a:pt x="13925" y="3735"/>
                    </a:lnTo>
                    <a:lnTo>
                      <a:pt x="14128" y="3877"/>
                    </a:lnTo>
                    <a:lnTo>
                      <a:pt x="14324" y="4030"/>
                    </a:lnTo>
                    <a:lnTo>
                      <a:pt x="14510" y="4193"/>
                    </a:lnTo>
                    <a:lnTo>
                      <a:pt x="14683" y="4367"/>
                    </a:lnTo>
                    <a:lnTo>
                      <a:pt x="14840" y="4552"/>
                    </a:lnTo>
                    <a:lnTo>
                      <a:pt x="14978" y="4748"/>
                    </a:lnTo>
                    <a:lnTo>
                      <a:pt x="15095" y="4953"/>
                    </a:lnTo>
                    <a:lnTo>
                      <a:pt x="15185" y="5170"/>
                    </a:lnTo>
                    <a:lnTo>
                      <a:pt x="15248" y="5397"/>
                    </a:lnTo>
                    <a:lnTo>
                      <a:pt x="15280" y="5634"/>
                    </a:lnTo>
                    <a:lnTo>
                      <a:pt x="15278" y="5882"/>
                    </a:lnTo>
                    <a:lnTo>
                      <a:pt x="15239" y="6141"/>
                    </a:lnTo>
                    <a:lnTo>
                      <a:pt x="15161" y="6410"/>
                    </a:lnTo>
                    <a:lnTo>
                      <a:pt x="15038" y="6689"/>
                    </a:lnTo>
                    <a:lnTo>
                      <a:pt x="14869" y="6979"/>
                    </a:lnTo>
                    <a:lnTo>
                      <a:pt x="14651" y="7279"/>
                    </a:lnTo>
                    <a:lnTo>
                      <a:pt x="14382" y="7591"/>
                    </a:lnTo>
                    <a:lnTo>
                      <a:pt x="14057" y="7913"/>
                    </a:lnTo>
                    <a:lnTo>
                      <a:pt x="13673" y="8245"/>
                    </a:lnTo>
                    <a:lnTo>
                      <a:pt x="13677" y="8261"/>
                    </a:lnTo>
                    <a:lnTo>
                      <a:pt x="13684" y="8310"/>
                    </a:lnTo>
                    <a:lnTo>
                      <a:pt x="13694" y="8386"/>
                    </a:lnTo>
                    <a:lnTo>
                      <a:pt x="13706" y="8490"/>
                    </a:lnTo>
                    <a:lnTo>
                      <a:pt x="13719" y="8617"/>
                    </a:lnTo>
                    <a:lnTo>
                      <a:pt x="13731" y="8767"/>
                    </a:lnTo>
                    <a:lnTo>
                      <a:pt x="13740" y="8935"/>
                    </a:lnTo>
                    <a:lnTo>
                      <a:pt x="13746" y="9121"/>
                    </a:lnTo>
                    <a:lnTo>
                      <a:pt x="13746" y="9321"/>
                    </a:lnTo>
                    <a:lnTo>
                      <a:pt x="13738" y="9532"/>
                    </a:lnTo>
                    <a:lnTo>
                      <a:pt x="13724" y="9753"/>
                    </a:lnTo>
                    <a:lnTo>
                      <a:pt x="13699" y="9981"/>
                    </a:lnTo>
                    <a:lnTo>
                      <a:pt x="13664" y="10214"/>
                    </a:lnTo>
                    <a:lnTo>
                      <a:pt x="13617" y="10449"/>
                    </a:lnTo>
                    <a:lnTo>
                      <a:pt x="13556" y="10684"/>
                    </a:lnTo>
                    <a:lnTo>
                      <a:pt x="13478" y="10916"/>
                    </a:lnTo>
                    <a:lnTo>
                      <a:pt x="13385" y="11143"/>
                    </a:lnTo>
                    <a:lnTo>
                      <a:pt x="13275" y="11363"/>
                    </a:lnTo>
                    <a:lnTo>
                      <a:pt x="13144" y="11572"/>
                    </a:lnTo>
                    <a:lnTo>
                      <a:pt x="12993" y="11771"/>
                    </a:lnTo>
                    <a:lnTo>
                      <a:pt x="12818" y="11953"/>
                    </a:lnTo>
                    <a:lnTo>
                      <a:pt x="12621" y="12118"/>
                    </a:lnTo>
                    <a:lnTo>
                      <a:pt x="12399" y="12264"/>
                    </a:lnTo>
                    <a:lnTo>
                      <a:pt x="12150" y="12387"/>
                    </a:lnTo>
                    <a:lnTo>
                      <a:pt x="11873" y="12486"/>
                    </a:lnTo>
                    <a:lnTo>
                      <a:pt x="11568" y="12559"/>
                    </a:lnTo>
                    <a:lnTo>
                      <a:pt x="11231" y="12601"/>
                    </a:lnTo>
                    <a:lnTo>
                      <a:pt x="10861" y="12611"/>
                    </a:lnTo>
                    <a:lnTo>
                      <a:pt x="10459" y="12589"/>
                    </a:lnTo>
                    <a:lnTo>
                      <a:pt x="10021" y="12528"/>
                    </a:lnTo>
                    <a:lnTo>
                      <a:pt x="9547" y="12429"/>
                    </a:lnTo>
                    <a:lnTo>
                      <a:pt x="9036" y="12287"/>
                    </a:lnTo>
                    <a:lnTo>
                      <a:pt x="9024" y="12299"/>
                    </a:lnTo>
                    <a:lnTo>
                      <a:pt x="8989" y="12331"/>
                    </a:lnTo>
                    <a:lnTo>
                      <a:pt x="8932" y="12381"/>
                    </a:lnTo>
                    <a:lnTo>
                      <a:pt x="8853" y="12446"/>
                    </a:lnTo>
                    <a:lnTo>
                      <a:pt x="8756" y="12526"/>
                    </a:lnTo>
                    <a:lnTo>
                      <a:pt x="8641" y="12615"/>
                    </a:lnTo>
                    <a:lnTo>
                      <a:pt x="8507" y="12713"/>
                    </a:lnTo>
                    <a:lnTo>
                      <a:pt x="8360" y="12818"/>
                    </a:lnTo>
                    <a:lnTo>
                      <a:pt x="8196" y="12926"/>
                    </a:lnTo>
                    <a:lnTo>
                      <a:pt x="8021" y="13034"/>
                    </a:lnTo>
                    <a:lnTo>
                      <a:pt x="7833" y="13141"/>
                    </a:lnTo>
                    <a:lnTo>
                      <a:pt x="7635" y="13245"/>
                    </a:lnTo>
                    <a:lnTo>
                      <a:pt x="7427" y="13342"/>
                    </a:lnTo>
                    <a:lnTo>
                      <a:pt x="7211" y="13430"/>
                    </a:lnTo>
                    <a:lnTo>
                      <a:pt x="6988" y="13507"/>
                    </a:lnTo>
                    <a:lnTo>
                      <a:pt x="6760" y="13571"/>
                    </a:lnTo>
                    <a:lnTo>
                      <a:pt x="6527" y="13618"/>
                    </a:lnTo>
                    <a:lnTo>
                      <a:pt x="6291" y="13647"/>
                    </a:lnTo>
                    <a:lnTo>
                      <a:pt x="6053" y="13654"/>
                    </a:lnTo>
                    <a:lnTo>
                      <a:pt x="5816" y="13639"/>
                    </a:lnTo>
                    <a:lnTo>
                      <a:pt x="5578" y="13596"/>
                    </a:lnTo>
                    <a:lnTo>
                      <a:pt x="5343" y="13526"/>
                    </a:lnTo>
                    <a:lnTo>
                      <a:pt x="5110" y="13425"/>
                    </a:lnTo>
                    <a:lnTo>
                      <a:pt x="4882" y="13291"/>
                    </a:lnTo>
                    <a:lnTo>
                      <a:pt x="4660" y="13122"/>
                    </a:lnTo>
                    <a:lnTo>
                      <a:pt x="4445" y="12913"/>
                    </a:lnTo>
                    <a:lnTo>
                      <a:pt x="4238" y="12665"/>
                    </a:lnTo>
                    <a:lnTo>
                      <a:pt x="4040" y="12373"/>
                    </a:lnTo>
                    <a:lnTo>
                      <a:pt x="3854" y="12036"/>
                    </a:lnTo>
                    <a:lnTo>
                      <a:pt x="3680" y="11650"/>
                    </a:lnTo>
                    <a:lnTo>
                      <a:pt x="3519" y="11214"/>
                    </a:lnTo>
                    <a:lnTo>
                      <a:pt x="3372" y="10726"/>
                    </a:lnTo>
                    <a:lnTo>
                      <a:pt x="3355" y="10721"/>
                    </a:lnTo>
                    <a:lnTo>
                      <a:pt x="3307" y="10710"/>
                    </a:lnTo>
                    <a:lnTo>
                      <a:pt x="3231" y="10691"/>
                    </a:lnTo>
                    <a:lnTo>
                      <a:pt x="3129" y="10663"/>
                    </a:lnTo>
                    <a:lnTo>
                      <a:pt x="3004" y="10627"/>
                    </a:lnTo>
                    <a:lnTo>
                      <a:pt x="2861" y="10580"/>
                    </a:lnTo>
                    <a:lnTo>
                      <a:pt x="2702" y="10525"/>
                    </a:lnTo>
                    <a:lnTo>
                      <a:pt x="2528" y="10461"/>
                    </a:lnTo>
                    <a:lnTo>
                      <a:pt x="2344" y="10386"/>
                    </a:lnTo>
                    <a:lnTo>
                      <a:pt x="2153" y="10301"/>
                    </a:lnTo>
                    <a:lnTo>
                      <a:pt x="1957" y="10205"/>
                    </a:lnTo>
                    <a:lnTo>
                      <a:pt x="1760" y="10098"/>
                    </a:lnTo>
                    <a:lnTo>
                      <a:pt x="1564" y="9980"/>
                    </a:lnTo>
                    <a:lnTo>
                      <a:pt x="1373" y="9850"/>
                    </a:lnTo>
                    <a:lnTo>
                      <a:pt x="1189" y="9708"/>
                    </a:lnTo>
                    <a:lnTo>
                      <a:pt x="1015" y="9553"/>
                    </a:lnTo>
                    <a:lnTo>
                      <a:pt x="854" y="9386"/>
                    </a:lnTo>
                    <a:lnTo>
                      <a:pt x="711" y="9205"/>
                    </a:lnTo>
                    <a:lnTo>
                      <a:pt x="586" y="9011"/>
                    </a:lnTo>
                    <a:lnTo>
                      <a:pt x="483" y="8804"/>
                    </a:lnTo>
                    <a:lnTo>
                      <a:pt x="406" y="8582"/>
                    </a:lnTo>
                    <a:lnTo>
                      <a:pt x="357" y="8347"/>
                    </a:lnTo>
                    <a:lnTo>
                      <a:pt x="340" y="8096"/>
                    </a:lnTo>
                    <a:lnTo>
                      <a:pt x="356" y="7830"/>
                    </a:lnTo>
                    <a:lnTo>
                      <a:pt x="411" y="7549"/>
                    </a:lnTo>
                    <a:lnTo>
                      <a:pt x="505" y="7251"/>
                    </a:lnTo>
                    <a:lnTo>
                      <a:pt x="641" y="6939"/>
                    </a:lnTo>
                    <a:lnTo>
                      <a:pt x="825" y="6609"/>
                    </a:lnTo>
                    <a:lnTo>
                      <a:pt x="1058" y="6262"/>
                    </a:lnTo>
                    <a:lnTo>
                      <a:pt x="1343" y="5899"/>
                    </a:lnTo>
                    <a:lnTo>
                      <a:pt x="1681" y="5518"/>
                    </a:lnTo>
                    <a:lnTo>
                      <a:pt x="2079" y="5119"/>
                    </a:lnTo>
                    <a:lnTo>
                      <a:pt x="2077" y="5108"/>
                    </a:lnTo>
                    <a:lnTo>
                      <a:pt x="2069" y="5076"/>
                    </a:lnTo>
                    <a:lnTo>
                      <a:pt x="2056" y="5023"/>
                    </a:lnTo>
                    <a:lnTo>
                      <a:pt x="2042" y="4953"/>
                    </a:lnTo>
                    <a:lnTo>
                      <a:pt x="2026" y="4867"/>
                    </a:lnTo>
                    <a:lnTo>
                      <a:pt x="2011" y="4763"/>
                    </a:lnTo>
                    <a:lnTo>
                      <a:pt x="1997" y="4647"/>
                    </a:lnTo>
                    <a:lnTo>
                      <a:pt x="1986" y="4518"/>
                    </a:lnTo>
                    <a:lnTo>
                      <a:pt x="1979" y="4379"/>
                    </a:lnTo>
                    <a:lnTo>
                      <a:pt x="1978" y="4229"/>
                    </a:lnTo>
                    <a:lnTo>
                      <a:pt x="1983" y="4072"/>
                    </a:lnTo>
                    <a:lnTo>
                      <a:pt x="1997" y="3908"/>
                    </a:lnTo>
                    <a:lnTo>
                      <a:pt x="2020" y="3739"/>
                    </a:lnTo>
                    <a:lnTo>
                      <a:pt x="2054" y="3567"/>
                    </a:lnTo>
                    <a:lnTo>
                      <a:pt x="2101" y="3393"/>
                    </a:lnTo>
                    <a:lnTo>
                      <a:pt x="2161" y="3216"/>
                    </a:lnTo>
                    <a:lnTo>
                      <a:pt x="2235" y="3042"/>
                    </a:lnTo>
                    <a:lnTo>
                      <a:pt x="2325" y="2870"/>
                    </a:lnTo>
                    <a:lnTo>
                      <a:pt x="2433" y="2702"/>
                    </a:lnTo>
                    <a:lnTo>
                      <a:pt x="2560" y="2539"/>
                    </a:lnTo>
                    <a:lnTo>
                      <a:pt x="2707" y="2382"/>
                    </a:lnTo>
                    <a:lnTo>
                      <a:pt x="2875" y="2233"/>
                    </a:lnTo>
                    <a:lnTo>
                      <a:pt x="3066" y="2094"/>
                    </a:lnTo>
                    <a:lnTo>
                      <a:pt x="3282" y="1966"/>
                    </a:lnTo>
                    <a:lnTo>
                      <a:pt x="3523" y="1851"/>
                    </a:lnTo>
                    <a:lnTo>
                      <a:pt x="3790" y="1749"/>
                    </a:lnTo>
                    <a:lnTo>
                      <a:pt x="4086" y="1664"/>
                    </a:lnTo>
                    <a:lnTo>
                      <a:pt x="4411" y="1595"/>
                    </a:lnTo>
                    <a:lnTo>
                      <a:pt x="4767" y="1544"/>
                    </a:lnTo>
                    <a:lnTo>
                      <a:pt x="5155" y="1513"/>
                    </a:lnTo>
                    <a:lnTo>
                      <a:pt x="5576" y="1504"/>
                    </a:lnTo>
                    <a:lnTo>
                      <a:pt x="6033" y="1518"/>
                    </a:lnTo>
                    <a:lnTo>
                      <a:pt x="6283" y="1385"/>
                    </a:lnTo>
                    <a:lnTo>
                      <a:pt x="6528" y="1258"/>
                    </a:lnTo>
                    <a:lnTo>
                      <a:pt x="6771" y="1138"/>
                    </a:lnTo>
                    <a:lnTo>
                      <a:pt x="7011" y="1023"/>
                    </a:lnTo>
                    <a:lnTo>
                      <a:pt x="7246" y="916"/>
                    </a:lnTo>
                    <a:lnTo>
                      <a:pt x="7478" y="816"/>
                    </a:lnTo>
                    <a:lnTo>
                      <a:pt x="7706" y="725"/>
                    </a:lnTo>
                    <a:lnTo>
                      <a:pt x="7930" y="643"/>
                    </a:lnTo>
                    <a:lnTo>
                      <a:pt x="8150" y="569"/>
                    </a:lnTo>
                    <a:lnTo>
                      <a:pt x="8367" y="506"/>
                    </a:lnTo>
                    <a:lnTo>
                      <a:pt x="8579" y="455"/>
                    </a:lnTo>
                    <a:lnTo>
                      <a:pt x="8787" y="414"/>
                    </a:lnTo>
                    <a:lnTo>
                      <a:pt x="8992" y="385"/>
                    </a:lnTo>
                    <a:lnTo>
                      <a:pt x="9192" y="367"/>
                    </a:lnTo>
                    <a:lnTo>
                      <a:pt x="9388" y="363"/>
                    </a:lnTo>
                    <a:lnTo>
                      <a:pt x="9579" y="373"/>
                    </a:lnTo>
                    <a:lnTo>
                      <a:pt x="9767" y="397"/>
                    </a:lnTo>
                    <a:lnTo>
                      <a:pt x="9951" y="435"/>
                    </a:lnTo>
                    <a:lnTo>
                      <a:pt x="10130" y="489"/>
                    </a:lnTo>
                    <a:lnTo>
                      <a:pt x="10304" y="559"/>
                    </a:lnTo>
                    <a:lnTo>
                      <a:pt x="10475" y="645"/>
                    </a:lnTo>
                    <a:lnTo>
                      <a:pt x="10640" y="748"/>
                    </a:lnTo>
                    <a:lnTo>
                      <a:pt x="10801" y="869"/>
                    </a:lnTo>
                    <a:lnTo>
                      <a:pt x="10958" y="1008"/>
                    </a:lnTo>
                    <a:lnTo>
                      <a:pt x="11110" y="1166"/>
                    </a:lnTo>
                    <a:lnTo>
                      <a:pt x="11257" y="1342"/>
                    </a:lnTo>
                    <a:lnTo>
                      <a:pt x="11399" y="1539"/>
                    </a:lnTo>
                    <a:lnTo>
                      <a:pt x="11537" y="1757"/>
                    </a:lnTo>
                    <a:lnTo>
                      <a:pt x="11670" y="1995"/>
                    </a:lnTo>
                    <a:lnTo>
                      <a:pt x="11798" y="2255"/>
                    </a:lnTo>
                    <a:lnTo>
                      <a:pt x="11921" y="2538"/>
                    </a:lnTo>
                    <a:lnTo>
                      <a:pt x="12039" y="2843"/>
                    </a:lnTo>
                    <a:close/>
                  </a:path>
                </a:pathLst>
              </a:custGeom>
              <a:solidFill>
                <a:srgbClr val="4D7299"/>
              </a:solidFill>
              <a:ln w="9525">
                <a:noFill/>
              </a:ln>
            </p:spPr>
            <p:txBody>
              <a:bodyPr/>
              <a:p>
                <a:endParaRPr lang="zh-CN" altLang="en-US"/>
              </a:p>
            </p:txBody>
          </p:sp>
        </p:grpSp>
        <p:pic>
          <p:nvPicPr>
            <p:cNvPr id="22852" name="Picture 321"/>
            <p:cNvPicPr/>
            <p:nvPr/>
          </p:nvPicPr>
          <p:blipFill>
            <a:blip r:embed="rId8"/>
            <a:stretch>
              <a:fillRect/>
            </a:stretch>
          </p:blipFill>
          <p:spPr>
            <a:xfrm>
              <a:off x="7429500" y="5948362"/>
              <a:ext cx="574675" cy="427038"/>
            </a:xfrm>
            <a:prstGeom prst="rect">
              <a:avLst/>
            </a:prstGeom>
            <a:noFill/>
            <a:ln w="9525">
              <a:noFill/>
            </a:ln>
          </p:spPr>
        </p:pic>
        <p:pic>
          <p:nvPicPr>
            <p:cNvPr id="22853" name="Picture 322"/>
            <p:cNvPicPr/>
            <p:nvPr/>
          </p:nvPicPr>
          <p:blipFill>
            <a:blip r:embed="rId8"/>
            <a:stretch>
              <a:fillRect/>
            </a:stretch>
          </p:blipFill>
          <p:spPr>
            <a:xfrm>
              <a:off x="7429500" y="5948362"/>
              <a:ext cx="574675" cy="427038"/>
            </a:xfrm>
            <a:prstGeom prst="rect">
              <a:avLst/>
            </a:prstGeom>
            <a:noFill/>
            <a:ln w="9525">
              <a:noFill/>
            </a:ln>
          </p:spPr>
        </p:pic>
        <p:pic>
          <p:nvPicPr>
            <p:cNvPr id="22854" name="Picture 323"/>
            <p:cNvPicPr/>
            <p:nvPr/>
          </p:nvPicPr>
          <p:blipFill>
            <a:blip r:embed="rId9"/>
            <a:stretch>
              <a:fillRect/>
            </a:stretch>
          </p:blipFill>
          <p:spPr>
            <a:xfrm>
              <a:off x="7429500" y="5948362"/>
              <a:ext cx="576263" cy="427038"/>
            </a:xfrm>
            <a:prstGeom prst="rect">
              <a:avLst/>
            </a:prstGeom>
            <a:noFill/>
            <a:ln w="9525">
              <a:noFill/>
            </a:ln>
          </p:spPr>
        </p:pic>
        <p:pic>
          <p:nvPicPr>
            <p:cNvPr id="22855" name="Picture 324" descr="200604060047_33140"/>
            <p:cNvPicPr>
              <a:picLocks noChangeAspect="1"/>
            </p:cNvPicPr>
            <p:nvPr/>
          </p:nvPicPr>
          <p:blipFill>
            <a:blip r:embed="rId10"/>
            <a:stretch>
              <a:fillRect/>
            </a:stretch>
          </p:blipFill>
          <p:spPr>
            <a:xfrm>
              <a:off x="7026275" y="3692525"/>
              <a:ext cx="936625" cy="869950"/>
            </a:xfrm>
            <a:prstGeom prst="rect">
              <a:avLst/>
            </a:prstGeom>
            <a:noFill/>
            <a:ln w="9525">
              <a:noFill/>
            </a:ln>
          </p:spPr>
        </p:pic>
        <p:grpSp>
          <p:nvGrpSpPr>
            <p:cNvPr id="22856" name="Group 325"/>
            <p:cNvGrpSpPr/>
            <p:nvPr/>
          </p:nvGrpSpPr>
          <p:grpSpPr>
            <a:xfrm>
              <a:off x="7313613" y="5124450"/>
              <a:ext cx="173037" cy="274637"/>
              <a:chOff x="1655" y="3339"/>
              <a:chExt cx="452" cy="545"/>
            </a:xfrm>
          </p:grpSpPr>
          <p:sp>
            <p:nvSpPr>
              <p:cNvPr id="22857" name="Freeform 326"/>
              <p:cNvSpPr>
                <a:spLocks noChangeAspect="1"/>
              </p:cNvSpPr>
              <p:nvPr/>
            </p:nvSpPr>
            <p:spPr>
              <a:xfrm>
                <a:off x="1655" y="3382"/>
                <a:ext cx="452" cy="502"/>
              </a:xfrm>
              <a:custGeom>
                <a:avLst/>
                <a:gdLst/>
                <a:ahLst/>
                <a:cxnLst>
                  <a:cxn ang="0">
                    <a:pos x="0" y="0"/>
                  </a:cxn>
                  <a:cxn ang="0">
                    <a:pos x="258048" y="0"/>
                  </a:cxn>
                  <a:cxn ang="0">
                    <a:pos x="925696" y="0"/>
                  </a:cxn>
                  <a:cxn ang="0">
                    <a:pos x="925696" y="1028096"/>
                  </a:cxn>
                  <a:cxn ang="0">
                    <a:pos x="241664" y="1028096"/>
                  </a:cxn>
                  <a:cxn ang="0">
                    <a:pos x="36864" y="1028096"/>
                  </a:cxn>
                  <a:cxn ang="0">
                    <a:pos x="0" y="1028096"/>
                  </a:cxn>
                  <a:cxn ang="0">
                    <a:pos x="0" y="0"/>
                  </a:cxn>
                </a:cxnLst>
                <a:pathLst>
                  <a:path w="226" h="251">
                    <a:moveTo>
                      <a:pt x="0" y="0"/>
                    </a:moveTo>
                    <a:cubicBezTo>
                      <a:pt x="21" y="0"/>
                      <a:pt x="42" y="0"/>
                      <a:pt x="63" y="0"/>
                    </a:cubicBezTo>
                    <a:cubicBezTo>
                      <a:pt x="120" y="0"/>
                      <a:pt x="226" y="0"/>
                      <a:pt x="226" y="0"/>
                    </a:cubicBezTo>
                    <a:cubicBezTo>
                      <a:pt x="226" y="251"/>
                      <a:pt x="226" y="251"/>
                      <a:pt x="226" y="251"/>
                    </a:cubicBezTo>
                    <a:cubicBezTo>
                      <a:pt x="226" y="251"/>
                      <a:pt x="114" y="251"/>
                      <a:pt x="59" y="251"/>
                    </a:cubicBezTo>
                    <a:cubicBezTo>
                      <a:pt x="42" y="251"/>
                      <a:pt x="25" y="251"/>
                      <a:pt x="9" y="251"/>
                    </a:cubicBezTo>
                    <a:cubicBezTo>
                      <a:pt x="6" y="251"/>
                      <a:pt x="3" y="251"/>
                      <a:pt x="0" y="251"/>
                    </a:cubicBezTo>
                    <a:cubicBezTo>
                      <a:pt x="0" y="0"/>
                      <a:pt x="0" y="0"/>
                      <a:pt x="0" y="0"/>
                    </a:cubicBezTo>
                  </a:path>
                </a:pathLst>
              </a:custGeom>
              <a:solidFill>
                <a:srgbClr val="BDC9D7"/>
              </a:solidFill>
              <a:ln w="9525">
                <a:noFill/>
              </a:ln>
            </p:spPr>
            <p:txBody>
              <a:bodyPr/>
              <a:p>
                <a:endParaRPr lang="zh-CN" altLang="en-US"/>
              </a:p>
            </p:txBody>
          </p:sp>
          <p:sp>
            <p:nvSpPr>
              <p:cNvPr id="22858" name="Line 327"/>
              <p:cNvSpPr>
                <a:spLocks noChangeAspect="1"/>
              </p:cNvSpPr>
              <p:nvPr/>
            </p:nvSpPr>
            <p:spPr>
              <a:xfrm>
                <a:off x="1655" y="3339"/>
                <a:ext cx="1" cy="1"/>
              </a:xfrm>
              <a:prstGeom prst="line">
                <a:avLst/>
              </a:prstGeom>
              <a:ln w="9525">
                <a:noFill/>
              </a:ln>
            </p:spPr>
          </p:sp>
          <p:sp>
            <p:nvSpPr>
              <p:cNvPr id="22859" name="Line 328"/>
              <p:cNvSpPr>
                <a:spLocks noChangeAspect="1"/>
              </p:cNvSpPr>
              <p:nvPr/>
            </p:nvSpPr>
            <p:spPr>
              <a:xfrm>
                <a:off x="1655" y="3339"/>
                <a:ext cx="1" cy="1"/>
              </a:xfrm>
              <a:prstGeom prst="line">
                <a:avLst/>
              </a:prstGeom>
              <a:ln w="9525">
                <a:noFill/>
              </a:ln>
            </p:spPr>
          </p:sp>
          <p:sp>
            <p:nvSpPr>
              <p:cNvPr id="22860" name="Freeform 329"/>
              <p:cNvSpPr>
                <a:spLocks noChangeAspect="1"/>
              </p:cNvSpPr>
              <p:nvPr/>
            </p:nvSpPr>
            <p:spPr>
              <a:xfrm>
                <a:off x="1689" y="3414"/>
                <a:ext cx="380" cy="440"/>
              </a:xfrm>
              <a:custGeom>
                <a:avLst/>
                <a:gdLst/>
                <a:ahLst/>
                <a:cxnLst>
                  <a:cxn ang="0">
                    <a:pos x="4096" y="0"/>
                  </a:cxn>
                  <a:cxn ang="0">
                    <a:pos x="4096" y="880640"/>
                  </a:cxn>
                  <a:cxn ang="0">
                    <a:pos x="8192" y="901120"/>
                  </a:cxn>
                  <a:cxn ang="0">
                    <a:pos x="585728" y="901120"/>
                  </a:cxn>
                  <a:cxn ang="0">
                    <a:pos x="778240" y="901120"/>
                  </a:cxn>
                  <a:cxn ang="0">
                    <a:pos x="778240" y="0"/>
                  </a:cxn>
                  <a:cxn ang="0">
                    <a:pos x="569344" y="0"/>
                  </a:cxn>
                  <a:cxn ang="0">
                    <a:pos x="8192" y="0"/>
                  </a:cxn>
                  <a:cxn ang="0">
                    <a:pos x="4096" y="0"/>
                  </a:cxn>
                </a:cxnLst>
                <a:pathLst>
                  <a:path w="190" h="220">
                    <a:moveTo>
                      <a:pt x="1" y="0"/>
                    </a:moveTo>
                    <a:cubicBezTo>
                      <a:pt x="1" y="31"/>
                      <a:pt x="1" y="210"/>
                      <a:pt x="1" y="215"/>
                    </a:cubicBezTo>
                    <a:cubicBezTo>
                      <a:pt x="1" y="217"/>
                      <a:pt x="0" y="220"/>
                      <a:pt x="2" y="220"/>
                    </a:cubicBezTo>
                    <a:cubicBezTo>
                      <a:pt x="49" y="220"/>
                      <a:pt x="96" y="220"/>
                      <a:pt x="143" y="220"/>
                    </a:cubicBezTo>
                    <a:cubicBezTo>
                      <a:pt x="159" y="220"/>
                      <a:pt x="174" y="220"/>
                      <a:pt x="190" y="220"/>
                    </a:cubicBezTo>
                    <a:cubicBezTo>
                      <a:pt x="190" y="0"/>
                      <a:pt x="190" y="0"/>
                      <a:pt x="190" y="0"/>
                    </a:cubicBezTo>
                    <a:cubicBezTo>
                      <a:pt x="173" y="0"/>
                      <a:pt x="156" y="0"/>
                      <a:pt x="139" y="0"/>
                    </a:cubicBezTo>
                    <a:cubicBezTo>
                      <a:pt x="93" y="0"/>
                      <a:pt x="48" y="0"/>
                      <a:pt x="2" y="0"/>
                    </a:cubicBezTo>
                    <a:cubicBezTo>
                      <a:pt x="1" y="0"/>
                      <a:pt x="1" y="0"/>
                      <a:pt x="1" y="0"/>
                    </a:cubicBezTo>
                  </a:path>
                </a:pathLst>
              </a:custGeom>
              <a:solidFill>
                <a:srgbClr val="466488"/>
              </a:solidFill>
              <a:ln w="9525">
                <a:noFill/>
              </a:ln>
            </p:spPr>
            <p:txBody>
              <a:bodyPr/>
              <a:p>
                <a:endParaRPr lang="zh-CN" altLang="en-US"/>
              </a:p>
            </p:txBody>
          </p:sp>
          <p:sp>
            <p:nvSpPr>
              <p:cNvPr id="22861" name="Freeform 330"/>
              <p:cNvSpPr>
                <a:spLocks noChangeAspect="1"/>
              </p:cNvSpPr>
              <p:nvPr/>
            </p:nvSpPr>
            <p:spPr>
              <a:xfrm>
                <a:off x="1719" y="3446"/>
                <a:ext cx="372" cy="374"/>
              </a:xfrm>
              <a:custGeom>
                <a:avLst/>
                <a:gdLst/>
                <a:ahLst/>
                <a:cxnLst>
                  <a:cxn ang="0">
                    <a:pos x="245760" y="24576"/>
                  </a:cxn>
                  <a:cxn ang="0">
                    <a:pos x="53248" y="217088"/>
                  </a:cxn>
                  <a:cxn ang="0">
                    <a:pos x="8192" y="274432"/>
                  </a:cxn>
                  <a:cxn ang="0">
                    <a:pos x="24576" y="331776"/>
                  </a:cxn>
                  <a:cxn ang="0">
                    <a:pos x="413696" y="724992"/>
                  </a:cxn>
                  <a:cxn ang="0">
                    <a:pos x="454656" y="757760"/>
                  </a:cxn>
                  <a:cxn ang="0">
                    <a:pos x="520192" y="745472"/>
                  </a:cxn>
                  <a:cxn ang="0">
                    <a:pos x="720896" y="544768"/>
                  </a:cxn>
                  <a:cxn ang="0">
                    <a:pos x="761856" y="491520"/>
                  </a:cxn>
                  <a:cxn ang="0">
                    <a:pos x="741376" y="434176"/>
                  </a:cxn>
                  <a:cxn ang="0">
                    <a:pos x="561152" y="249856"/>
                  </a:cxn>
                  <a:cxn ang="0">
                    <a:pos x="352256" y="40960"/>
                  </a:cxn>
                  <a:cxn ang="0">
                    <a:pos x="311296" y="8192"/>
                  </a:cxn>
                  <a:cxn ang="0">
                    <a:pos x="245760" y="24576"/>
                  </a:cxn>
                </a:cxnLst>
                <a:pathLst>
                  <a:path w="186" h="187">
                    <a:moveTo>
                      <a:pt x="60" y="6"/>
                    </a:moveTo>
                    <a:cubicBezTo>
                      <a:pt x="45" y="22"/>
                      <a:pt x="29" y="37"/>
                      <a:pt x="13" y="53"/>
                    </a:cubicBezTo>
                    <a:cubicBezTo>
                      <a:pt x="9" y="57"/>
                      <a:pt x="4" y="61"/>
                      <a:pt x="2" y="67"/>
                    </a:cubicBezTo>
                    <a:cubicBezTo>
                      <a:pt x="0" y="72"/>
                      <a:pt x="2" y="77"/>
                      <a:pt x="6" y="81"/>
                    </a:cubicBezTo>
                    <a:cubicBezTo>
                      <a:pt x="37" y="113"/>
                      <a:pt x="69" y="145"/>
                      <a:pt x="101" y="177"/>
                    </a:cubicBezTo>
                    <a:cubicBezTo>
                      <a:pt x="104" y="180"/>
                      <a:pt x="107" y="184"/>
                      <a:pt x="111" y="185"/>
                    </a:cubicBezTo>
                    <a:cubicBezTo>
                      <a:pt x="117" y="187"/>
                      <a:pt x="123" y="186"/>
                      <a:pt x="127" y="182"/>
                    </a:cubicBezTo>
                    <a:cubicBezTo>
                      <a:pt x="143" y="165"/>
                      <a:pt x="160" y="149"/>
                      <a:pt x="176" y="133"/>
                    </a:cubicBezTo>
                    <a:cubicBezTo>
                      <a:pt x="180" y="129"/>
                      <a:pt x="185" y="125"/>
                      <a:pt x="186" y="120"/>
                    </a:cubicBezTo>
                    <a:cubicBezTo>
                      <a:pt x="186" y="114"/>
                      <a:pt x="185" y="110"/>
                      <a:pt x="181" y="106"/>
                    </a:cubicBezTo>
                    <a:cubicBezTo>
                      <a:pt x="166" y="91"/>
                      <a:pt x="152" y="76"/>
                      <a:pt x="137" y="61"/>
                    </a:cubicBezTo>
                    <a:cubicBezTo>
                      <a:pt x="120" y="44"/>
                      <a:pt x="103" y="27"/>
                      <a:pt x="86" y="10"/>
                    </a:cubicBezTo>
                    <a:cubicBezTo>
                      <a:pt x="83" y="7"/>
                      <a:pt x="80" y="4"/>
                      <a:pt x="76" y="2"/>
                    </a:cubicBezTo>
                    <a:cubicBezTo>
                      <a:pt x="71" y="0"/>
                      <a:pt x="64" y="2"/>
                      <a:pt x="60" y="6"/>
                    </a:cubicBezTo>
                  </a:path>
                </a:pathLst>
              </a:custGeom>
              <a:solidFill>
                <a:srgbClr val="8BA6BD"/>
              </a:solidFill>
              <a:ln w="9525">
                <a:noFill/>
              </a:ln>
            </p:spPr>
            <p:txBody>
              <a:bodyPr/>
              <a:p>
                <a:endParaRPr lang="zh-CN" altLang="en-US"/>
              </a:p>
            </p:txBody>
          </p:sp>
          <p:sp>
            <p:nvSpPr>
              <p:cNvPr id="22862" name="Freeform 331"/>
              <p:cNvSpPr>
                <a:spLocks noChangeAspect="1"/>
              </p:cNvSpPr>
              <p:nvPr/>
            </p:nvSpPr>
            <p:spPr>
              <a:xfrm>
                <a:off x="1781" y="3510"/>
                <a:ext cx="160" cy="156"/>
              </a:xfrm>
              <a:custGeom>
                <a:avLst/>
                <a:gdLst/>
                <a:ahLst/>
                <a:cxnLst>
                  <a:cxn ang="0">
                    <a:pos x="0" y="148"/>
                  </a:cxn>
                  <a:cxn ang="0">
                    <a:pos x="152" y="0"/>
                  </a:cxn>
                  <a:cxn ang="0">
                    <a:pos x="160" y="6"/>
                  </a:cxn>
                  <a:cxn ang="0">
                    <a:pos x="6" y="156"/>
                  </a:cxn>
                  <a:cxn ang="0">
                    <a:pos x="0" y="148"/>
                  </a:cxn>
                  <a:cxn ang="0">
                    <a:pos x="0" y="148"/>
                  </a:cxn>
                </a:cxnLst>
                <a:pathLst>
                  <a:path w="160" h="156">
                    <a:moveTo>
                      <a:pt x="0" y="148"/>
                    </a:moveTo>
                    <a:lnTo>
                      <a:pt x="152" y="0"/>
                    </a:lnTo>
                    <a:lnTo>
                      <a:pt x="160" y="6"/>
                    </a:lnTo>
                    <a:lnTo>
                      <a:pt x="6" y="156"/>
                    </a:lnTo>
                    <a:lnTo>
                      <a:pt x="0" y="148"/>
                    </a:lnTo>
                    <a:close/>
                  </a:path>
                </a:pathLst>
              </a:custGeom>
              <a:solidFill>
                <a:srgbClr val="BDC9D7"/>
              </a:solidFill>
              <a:ln w="9525">
                <a:noFill/>
              </a:ln>
            </p:spPr>
            <p:txBody>
              <a:bodyPr/>
              <a:p>
                <a:endParaRPr lang="zh-CN" altLang="en-US"/>
              </a:p>
            </p:txBody>
          </p:sp>
          <p:sp>
            <p:nvSpPr>
              <p:cNvPr id="22863" name="Freeform 332"/>
              <p:cNvSpPr>
                <a:spLocks noChangeAspect="1"/>
              </p:cNvSpPr>
              <p:nvPr/>
            </p:nvSpPr>
            <p:spPr>
              <a:xfrm>
                <a:off x="1991" y="3760"/>
                <a:ext cx="66" cy="48"/>
              </a:xfrm>
              <a:custGeom>
                <a:avLst/>
                <a:gdLst/>
                <a:ahLst/>
                <a:cxnLst>
                  <a:cxn ang="0">
                    <a:pos x="65536" y="0"/>
                  </a:cxn>
                  <a:cxn ang="0">
                    <a:pos x="16384" y="49152"/>
                  </a:cxn>
                  <a:cxn ang="0">
                    <a:pos x="4096" y="65536"/>
                  </a:cxn>
                  <a:cxn ang="0">
                    <a:pos x="28672" y="86016"/>
                  </a:cxn>
                  <a:cxn ang="0">
                    <a:pos x="81920" y="94208"/>
                  </a:cxn>
                  <a:cxn ang="0">
                    <a:pos x="135168" y="65536"/>
                  </a:cxn>
                  <a:cxn ang="0">
                    <a:pos x="65536" y="0"/>
                  </a:cxn>
                </a:cxnLst>
                <a:pathLst>
                  <a:path w="33" h="24">
                    <a:moveTo>
                      <a:pt x="16" y="0"/>
                    </a:moveTo>
                    <a:cubicBezTo>
                      <a:pt x="12" y="4"/>
                      <a:pt x="8" y="8"/>
                      <a:pt x="4" y="12"/>
                    </a:cubicBezTo>
                    <a:cubicBezTo>
                      <a:pt x="4" y="13"/>
                      <a:pt x="0" y="15"/>
                      <a:pt x="1" y="16"/>
                    </a:cubicBezTo>
                    <a:cubicBezTo>
                      <a:pt x="3" y="17"/>
                      <a:pt x="5" y="19"/>
                      <a:pt x="7" y="21"/>
                    </a:cubicBezTo>
                    <a:cubicBezTo>
                      <a:pt x="10" y="24"/>
                      <a:pt x="17" y="24"/>
                      <a:pt x="20" y="23"/>
                    </a:cubicBezTo>
                    <a:cubicBezTo>
                      <a:pt x="26" y="22"/>
                      <a:pt x="29" y="20"/>
                      <a:pt x="33" y="16"/>
                    </a:cubicBezTo>
                    <a:cubicBezTo>
                      <a:pt x="27" y="11"/>
                      <a:pt x="22" y="5"/>
                      <a:pt x="16" y="0"/>
                    </a:cubicBezTo>
                  </a:path>
                </a:pathLst>
              </a:custGeom>
              <a:solidFill>
                <a:srgbClr val="FBD8B6"/>
              </a:solidFill>
              <a:ln w="9525">
                <a:noFill/>
              </a:ln>
            </p:spPr>
            <p:txBody>
              <a:bodyPr/>
              <a:p>
                <a:endParaRPr lang="zh-CN" altLang="en-US"/>
              </a:p>
            </p:txBody>
          </p:sp>
          <p:sp>
            <p:nvSpPr>
              <p:cNvPr id="22864" name="Freeform 333"/>
              <p:cNvSpPr>
                <a:spLocks noChangeAspect="1"/>
              </p:cNvSpPr>
              <p:nvPr/>
            </p:nvSpPr>
            <p:spPr>
              <a:xfrm>
                <a:off x="2025" y="3802"/>
                <a:ext cx="68" cy="46"/>
              </a:xfrm>
              <a:custGeom>
                <a:avLst/>
                <a:gdLst/>
                <a:ahLst/>
                <a:cxnLst>
                  <a:cxn ang="0">
                    <a:pos x="139264" y="57344"/>
                  </a:cxn>
                  <a:cxn ang="0">
                    <a:pos x="106496" y="86016"/>
                  </a:cxn>
                  <a:cxn ang="0">
                    <a:pos x="65536" y="90112"/>
                  </a:cxn>
                  <a:cxn ang="0">
                    <a:pos x="0" y="40960"/>
                  </a:cxn>
                  <a:cxn ang="0">
                    <a:pos x="40960" y="32768"/>
                  </a:cxn>
                  <a:cxn ang="0">
                    <a:pos x="77824" y="0"/>
                  </a:cxn>
                  <a:cxn ang="0">
                    <a:pos x="139264" y="57344"/>
                  </a:cxn>
                </a:cxnLst>
                <a:pathLst>
                  <a:path w="34" h="23">
                    <a:moveTo>
                      <a:pt x="34" y="14"/>
                    </a:moveTo>
                    <a:cubicBezTo>
                      <a:pt x="32" y="17"/>
                      <a:pt x="29" y="20"/>
                      <a:pt x="26" y="21"/>
                    </a:cubicBezTo>
                    <a:cubicBezTo>
                      <a:pt x="23" y="23"/>
                      <a:pt x="19" y="23"/>
                      <a:pt x="16" y="22"/>
                    </a:cubicBezTo>
                    <a:cubicBezTo>
                      <a:pt x="8" y="21"/>
                      <a:pt x="5" y="15"/>
                      <a:pt x="0" y="10"/>
                    </a:cubicBezTo>
                    <a:cubicBezTo>
                      <a:pt x="3" y="10"/>
                      <a:pt x="6" y="9"/>
                      <a:pt x="10" y="8"/>
                    </a:cubicBezTo>
                    <a:cubicBezTo>
                      <a:pt x="14" y="6"/>
                      <a:pt x="16" y="3"/>
                      <a:pt x="19" y="0"/>
                    </a:cubicBezTo>
                    <a:cubicBezTo>
                      <a:pt x="24" y="5"/>
                      <a:pt x="29" y="10"/>
                      <a:pt x="34" y="14"/>
                    </a:cubicBezTo>
                  </a:path>
                </a:pathLst>
              </a:custGeom>
              <a:solidFill>
                <a:srgbClr val="FBD8B6"/>
              </a:solidFill>
              <a:ln w="9525">
                <a:noFill/>
              </a:ln>
            </p:spPr>
            <p:txBody>
              <a:bodyPr/>
              <a:p>
                <a:endParaRPr lang="zh-CN" altLang="en-US"/>
              </a:p>
            </p:txBody>
          </p:sp>
        </p:grpSp>
      </p:grpSp>
      <p:sp>
        <p:nvSpPr>
          <p:cNvPr id="22865" name="Freeform 293"/>
          <p:cNvSpPr/>
          <p:nvPr/>
        </p:nvSpPr>
        <p:spPr>
          <a:xfrm rot="-10800000" flipV="1">
            <a:off x="1692275" y="4833938"/>
            <a:ext cx="2193925" cy="357187"/>
          </a:xfrm>
          <a:custGeom>
            <a:avLst/>
            <a:gdLst/>
            <a:ahLst/>
            <a:cxnLst>
              <a:cxn ang="0">
                <a:pos x="2147483647" y="2147483647"/>
              </a:cxn>
              <a:cxn ang="0">
                <a:pos x="2147483647" y="2147483647"/>
              </a:cxn>
              <a:cxn ang="0">
                <a:pos x="2147483647" y="2147483647"/>
              </a:cxn>
            </a:cxnLst>
            <a:pathLst>
              <a:path w="1021" h="2086">
                <a:moveTo>
                  <a:pt x="1021" y="725"/>
                </a:moveTo>
                <a:cubicBezTo>
                  <a:pt x="669" y="362"/>
                  <a:pt x="318" y="0"/>
                  <a:pt x="159" y="227"/>
                </a:cubicBezTo>
                <a:cubicBezTo>
                  <a:pt x="0" y="454"/>
                  <a:pt x="83" y="1776"/>
                  <a:pt x="68" y="2086"/>
                </a:cubicBezTo>
              </a:path>
            </a:pathLst>
          </a:custGeom>
          <a:noFill/>
          <a:ln w="9525" cap="flat" cmpd="sng">
            <a:solidFill>
              <a:schemeClr val="tx2"/>
            </a:solidFill>
            <a:prstDash val="solid"/>
            <a:round/>
            <a:headEnd type="none" w="med" len="med"/>
            <a:tailEnd type="triangle" w="med" len="med"/>
          </a:ln>
        </p:spPr>
        <p:txBody>
          <a:bodyPr/>
          <a:p>
            <a:endParaRPr lang="zh-CN" altLang="en-US"/>
          </a:p>
        </p:txBody>
      </p:sp>
      <p:pic>
        <p:nvPicPr>
          <p:cNvPr id="22866" name="Picture 2" descr="http://img4.imgtn.bdimg.com/it/u=3245700097,2468572495&amp;fm=21&amp;gp=0.jpg"/>
          <p:cNvPicPr>
            <a:picLocks noChangeAspect="1"/>
          </p:cNvPicPr>
          <p:nvPr/>
        </p:nvPicPr>
        <p:blipFill>
          <a:blip r:embed="rId11"/>
          <a:stretch>
            <a:fillRect/>
          </a:stretch>
        </p:blipFill>
        <p:spPr>
          <a:xfrm>
            <a:off x="3581400" y="5257800"/>
            <a:ext cx="962025" cy="722313"/>
          </a:xfrm>
          <a:prstGeom prst="rect">
            <a:avLst/>
          </a:prstGeom>
          <a:noFill/>
          <a:ln w="9525">
            <a:noFill/>
          </a:ln>
        </p:spPr>
      </p:pic>
      <p:sp>
        <p:nvSpPr>
          <p:cNvPr id="22867" name="Text Box 193"/>
          <p:cNvSpPr txBox="1"/>
          <p:nvPr/>
        </p:nvSpPr>
        <p:spPr>
          <a:xfrm>
            <a:off x="3683000" y="5961063"/>
            <a:ext cx="800100" cy="276225"/>
          </a:xfrm>
          <a:prstGeom prst="rect">
            <a:avLst/>
          </a:prstGeom>
          <a:noFill/>
          <a:ln w="9525">
            <a:noFill/>
          </a:ln>
        </p:spPr>
        <p:txBody>
          <a:bodyPr wrap="none" lIns="91281" tIns="45640" rIns="91281" bIns="45640" anchor="t" anchorCtr="0">
            <a:spAutoFit/>
          </a:bodyPr>
          <a:p>
            <a:pPr algn="ctr" eaLnBrk="0" hangingPunct="0"/>
            <a:r>
              <a:rPr lang="zh-CN" altLang="en-US" sz="1200" dirty="0">
                <a:solidFill>
                  <a:schemeClr val="tx2"/>
                </a:solidFill>
                <a:latin typeface="微软雅黑" panose="020B0503020204020204" pitchFamily="34" charset="-122"/>
                <a:ea typeface="微软雅黑" panose="020B0503020204020204" pitchFamily="34" charset="-122"/>
              </a:rPr>
              <a:t>社区保安</a:t>
            </a:r>
            <a:endParaRPr lang="zh-CN" altLang="en-US" sz="1200" dirty="0">
              <a:solidFill>
                <a:schemeClr val="tx2"/>
              </a:solidFill>
              <a:latin typeface="微软雅黑" panose="020B0503020204020204" pitchFamily="34" charset="-122"/>
              <a:ea typeface="微软雅黑" panose="020B0503020204020204" pitchFamily="34" charset="-122"/>
            </a:endParaRPr>
          </a:p>
        </p:txBody>
      </p:sp>
      <p:sp>
        <p:nvSpPr>
          <p:cNvPr id="22868" name="Text Box 296"/>
          <p:cNvSpPr txBox="1"/>
          <p:nvPr/>
        </p:nvSpPr>
        <p:spPr>
          <a:xfrm>
            <a:off x="3352800" y="6172200"/>
            <a:ext cx="1397000" cy="246063"/>
          </a:xfrm>
          <a:prstGeom prst="rect">
            <a:avLst/>
          </a:prstGeom>
          <a:noFill/>
          <a:ln w="9525">
            <a:noFill/>
          </a:ln>
        </p:spPr>
        <p:txBody>
          <a:bodyPr lIns="91281" tIns="45640" rIns="91281" bIns="45640" anchor="t" anchorCtr="0">
            <a:spAutoFit/>
          </a:bodyPr>
          <a:p>
            <a:pPr algn="ctr" eaLnBrk="0" hangingPunct="0"/>
            <a:r>
              <a:rPr lang="zh-CN" altLang="en-US" sz="1000" dirty="0">
                <a:latin typeface="微软雅黑" panose="020B0503020204020204" pitchFamily="34" charset="-122"/>
                <a:ea typeface="微软雅黑" panose="020B0503020204020204" pitchFamily="34" charset="-122"/>
              </a:rPr>
              <a:t>及时的现场处理</a:t>
            </a:r>
            <a:endParaRPr lang="zh-CN" altLang="en-US" sz="1000" dirty="0">
              <a:latin typeface="微软雅黑" panose="020B0503020204020204" pitchFamily="34" charset="-122"/>
              <a:ea typeface="微软雅黑" panose="020B0503020204020204" pitchFamily="34" charset="-122"/>
            </a:endParaRPr>
          </a:p>
        </p:txBody>
      </p:sp>
      <p:sp>
        <p:nvSpPr>
          <p:cNvPr id="22869" name="Text Box 294"/>
          <p:cNvSpPr txBox="1"/>
          <p:nvPr/>
        </p:nvSpPr>
        <p:spPr>
          <a:xfrm>
            <a:off x="1866900" y="4667250"/>
            <a:ext cx="1219200" cy="246063"/>
          </a:xfrm>
          <a:prstGeom prst="rect">
            <a:avLst/>
          </a:prstGeom>
          <a:noFill/>
          <a:ln w="9525">
            <a:noFill/>
          </a:ln>
        </p:spPr>
        <p:txBody>
          <a:bodyPr lIns="91281" tIns="45640" rIns="91281" bIns="45640" anchor="t" anchorCtr="0">
            <a:spAutoFit/>
          </a:bodyPr>
          <a:p>
            <a:pPr algn="ctr" eaLnBrk="0" hangingPunct="0"/>
            <a:r>
              <a:rPr lang="zh-CN" altLang="en-US" sz="1000" dirty="0">
                <a:latin typeface="微软雅黑" panose="020B0503020204020204" pitchFamily="34" charset="-122"/>
                <a:ea typeface="微软雅黑" panose="020B0503020204020204" pitchFamily="34" charset="-122"/>
              </a:rPr>
              <a:t>业主电话通知物业</a:t>
            </a:r>
            <a:endParaRPr lang="zh-CN" altLang="en-US" sz="10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3" name="图片 3" descr="1副本.jpg"/>
          <p:cNvPicPr>
            <a:picLocks noChangeAspect="1"/>
          </p:cNvPicPr>
          <p:nvPr/>
        </p:nvPicPr>
        <p:blipFill>
          <a:blip r:embed="rId1"/>
          <a:stretch>
            <a:fillRect/>
          </a:stretch>
        </p:blipFill>
        <p:spPr>
          <a:xfrm>
            <a:off x="0" y="0"/>
            <a:ext cx="9144000" cy="722313"/>
          </a:xfrm>
          <a:prstGeom prst="rect">
            <a:avLst/>
          </a:prstGeom>
          <a:noFill/>
          <a:ln w="9525">
            <a:noFill/>
          </a:ln>
        </p:spPr>
      </p:pic>
      <p:sp>
        <p:nvSpPr>
          <p:cNvPr id="23554" name="矩形 4"/>
          <p:cNvSpPr/>
          <p:nvPr/>
        </p:nvSpPr>
        <p:spPr>
          <a:xfrm>
            <a:off x="936625" y="163513"/>
            <a:ext cx="4600575" cy="369887"/>
          </a:xfrm>
          <a:prstGeom prst="rect">
            <a:avLst/>
          </a:prstGeom>
          <a:noFill/>
          <a:ln w="9525">
            <a:noFill/>
          </a:ln>
        </p:spPr>
        <p:txBody>
          <a:bodyPr wrap="none" anchor="t" anchorCtr="0">
            <a:spAutoFit/>
          </a:bodyPr>
          <a:p>
            <a:r>
              <a:rPr lang="zh-CN" altLang="en-US" b="1" dirty="0">
                <a:solidFill>
                  <a:schemeClr val="bg1"/>
                </a:solidFill>
                <a:latin typeface="黑体" panose="02010609060101010101" pitchFamily="49" charset="-122"/>
                <a:ea typeface="黑体" panose="02010609060101010101" pitchFamily="49" charset="-122"/>
              </a:rPr>
              <a:t>智慧社区的建设给业主（住户）带来的价值</a:t>
            </a:r>
            <a:endParaRPr lang="zh-CN" altLang="en-US" b="1" dirty="0">
              <a:solidFill>
                <a:schemeClr val="bg1"/>
              </a:solidFill>
              <a:latin typeface="黑体" panose="02010609060101010101" pitchFamily="49" charset="-122"/>
              <a:ea typeface="黑体" panose="02010609060101010101" pitchFamily="49" charset="-122"/>
            </a:endParaRPr>
          </a:p>
        </p:txBody>
      </p:sp>
      <p:grpSp>
        <p:nvGrpSpPr>
          <p:cNvPr id="2" name="Group 2"/>
          <p:cNvGrpSpPr/>
          <p:nvPr/>
        </p:nvGrpSpPr>
        <p:grpSpPr bwMode="auto">
          <a:xfrm>
            <a:off x="152399" y="6705599"/>
            <a:ext cx="7620000" cy="76200"/>
            <a:chOff x="197" y="158"/>
            <a:chExt cx="5367" cy="373"/>
          </a:xfrm>
          <a:effectLst>
            <a:outerShdw blurRad="50800" dist="50800" dir="5400000" algn="ctr" rotWithShape="0">
              <a:schemeClr val="bg1">
                <a:lumMod val="50000"/>
              </a:schemeClr>
            </a:outerShdw>
          </a:effectLst>
        </p:grpSpPr>
        <p:sp>
          <p:nvSpPr>
            <p:cNvPr id="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8" name="Freeform 4"/>
            <p:cNvSpPr/>
            <p:nvPr/>
          </p:nvSpPr>
          <p:spPr bwMode="auto">
            <a:xfrm>
              <a:off x="197" y="158"/>
              <a:ext cx="5367" cy="290"/>
            </a:xfrm>
            <a:custGeom>
              <a:avLst/>
              <a:gdLst>
                <a:gd name="T0" fmla="*/ 2573 w 5367"/>
                <a:gd name="T1" fmla="*/ 171 h 290"/>
                <a:gd name="T2" fmla="*/ 5362 w 5367"/>
                <a:gd name="T3" fmla="*/ 162 h 290"/>
                <a:gd name="T4" fmla="*/ 5359 w 5367"/>
                <a:gd name="T5" fmla="*/ 46 h 290"/>
                <a:gd name="T6" fmla="*/ 5315 w 5367"/>
                <a:gd name="T7" fmla="*/ 0 h 290"/>
                <a:gd name="T8" fmla="*/ 50 w 5367"/>
                <a:gd name="T9" fmla="*/ 1 h 290"/>
                <a:gd name="T10" fmla="*/ 6 w 5367"/>
                <a:gd name="T11" fmla="*/ 47 h 290"/>
                <a:gd name="T12" fmla="*/ 13 w 5367"/>
                <a:gd name="T13" fmla="*/ 171 h 290"/>
                <a:gd name="T14" fmla="*/ 2573 w 5367"/>
                <a:gd name="T15" fmla="*/ 171 h 290"/>
                <a:gd name="T16" fmla="*/ 0 60000 65536"/>
                <a:gd name="T17" fmla="*/ 0 60000 65536"/>
                <a:gd name="T18" fmla="*/ 0 60000 65536"/>
                <a:gd name="T19" fmla="*/ 0 60000 65536"/>
                <a:gd name="T20" fmla="*/ 0 60000 65536"/>
                <a:gd name="T21" fmla="*/ 0 60000 65536"/>
                <a:gd name="T22" fmla="*/ 0 60000 65536"/>
                <a:gd name="T23" fmla="*/ 0 60000 65536"/>
                <a:gd name="T24" fmla="*/ 0 w 5367"/>
                <a:gd name="T25" fmla="*/ 0 h 290"/>
                <a:gd name="T26" fmla="*/ 5367 w 5367"/>
                <a:gd name="T27" fmla="*/ 290 h 2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8"/>
                  </a:srgbClr>
                </a:gs>
                <a:gs pos="100000">
                  <a:srgbClr val="245A6E">
                    <a:alpha val="0"/>
                  </a:srgbClr>
                </a:gs>
              </a:gsLst>
              <a:lin ang="540000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grpSp>
      <p:sp>
        <p:nvSpPr>
          <p:cNvPr id="10" name="矩形 9"/>
          <p:cNvSpPr/>
          <p:nvPr/>
        </p:nvSpPr>
        <p:spPr>
          <a:xfrm>
            <a:off x="7747000" y="6588125"/>
            <a:ext cx="1979613" cy="27559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120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mn-ea"/>
              </a:rPr>
              <a:t>www.ahtenger.com</a:t>
            </a:r>
            <a:endParaRPr kumimoji="0" lang="zh-CN" altLang="en-US" sz="12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23557" name="Group 4"/>
          <p:cNvGrpSpPr/>
          <p:nvPr/>
        </p:nvGrpSpPr>
        <p:grpSpPr>
          <a:xfrm>
            <a:off x="1133475" y="3275013"/>
            <a:ext cx="1144588" cy="1260475"/>
            <a:chOff x="816" y="2795"/>
            <a:chExt cx="749" cy="907"/>
          </a:xfrm>
        </p:grpSpPr>
        <p:sp>
          <p:nvSpPr>
            <p:cNvPr id="23558" name="Freeform 5"/>
            <p:cNvSpPr>
              <a:spLocks noChangeAspect="1"/>
            </p:cNvSpPr>
            <p:nvPr/>
          </p:nvSpPr>
          <p:spPr>
            <a:xfrm>
              <a:off x="816" y="3339"/>
              <a:ext cx="749" cy="363"/>
            </a:xfrm>
            <a:custGeom>
              <a:avLst/>
              <a:gdLst/>
              <a:ahLst/>
              <a:cxnLst>
                <a:cxn ang="0">
                  <a:pos x="132721" y="394651"/>
                </a:cxn>
                <a:cxn ang="0">
                  <a:pos x="66272" y="308614"/>
                </a:cxn>
                <a:cxn ang="0">
                  <a:pos x="478192" y="151746"/>
                </a:cxn>
                <a:cxn ang="0">
                  <a:pos x="895526" y="20900"/>
                </a:cxn>
                <a:cxn ang="0">
                  <a:pos x="1212038" y="151746"/>
                </a:cxn>
                <a:cxn ang="0">
                  <a:pos x="1378354" y="321175"/>
                </a:cxn>
                <a:cxn ang="0">
                  <a:pos x="1544232" y="445140"/>
                </a:cxn>
                <a:cxn ang="0">
                  <a:pos x="1299147" y="571565"/>
                </a:cxn>
                <a:cxn ang="0">
                  <a:pos x="1224451" y="686393"/>
                </a:cxn>
                <a:cxn ang="0">
                  <a:pos x="953541" y="686393"/>
                </a:cxn>
                <a:cxn ang="0">
                  <a:pos x="682049" y="766237"/>
                </a:cxn>
                <a:cxn ang="0">
                  <a:pos x="424329" y="678082"/>
                </a:cxn>
                <a:cxn ang="0">
                  <a:pos x="207749" y="614505"/>
                </a:cxn>
                <a:cxn ang="0">
                  <a:pos x="20652" y="512744"/>
                </a:cxn>
                <a:cxn ang="0">
                  <a:pos x="132721" y="394651"/>
                </a:cxn>
              </a:cxnLst>
              <a:pathLst>
                <a:path w="374" h="181">
                  <a:moveTo>
                    <a:pt x="32" y="93"/>
                  </a:moveTo>
                  <a:cubicBezTo>
                    <a:pt x="32" y="93"/>
                    <a:pt x="13" y="88"/>
                    <a:pt x="16" y="73"/>
                  </a:cubicBezTo>
                  <a:cubicBezTo>
                    <a:pt x="19" y="59"/>
                    <a:pt x="44" y="29"/>
                    <a:pt x="115" y="36"/>
                  </a:cubicBezTo>
                  <a:cubicBezTo>
                    <a:pt x="115" y="36"/>
                    <a:pt x="149" y="0"/>
                    <a:pt x="215" y="5"/>
                  </a:cubicBezTo>
                  <a:cubicBezTo>
                    <a:pt x="280" y="10"/>
                    <a:pt x="286" y="26"/>
                    <a:pt x="291" y="36"/>
                  </a:cubicBezTo>
                  <a:cubicBezTo>
                    <a:pt x="291" y="36"/>
                    <a:pt x="347" y="46"/>
                    <a:pt x="331" y="76"/>
                  </a:cubicBezTo>
                  <a:cubicBezTo>
                    <a:pt x="331" y="76"/>
                    <a:pt x="374" y="79"/>
                    <a:pt x="371" y="105"/>
                  </a:cubicBezTo>
                  <a:cubicBezTo>
                    <a:pt x="369" y="131"/>
                    <a:pt x="323" y="135"/>
                    <a:pt x="312" y="135"/>
                  </a:cubicBezTo>
                  <a:cubicBezTo>
                    <a:pt x="312" y="135"/>
                    <a:pt x="324" y="151"/>
                    <a:pt x="294" y="162"/>
                  </a:cubicBezTo>
                  <a:cubicBezTo>
                    <a:pt x="265" y="172"/>
                    <a:pt x="241" y="165"/>
                    <a:pt x="229" y="162"/>
                  </a:cubicBezTo>
                  <a:cubicBezTo>
                    <a:pt x="229" y="162"/>
                    <a:pt x="204" y="181"/>
                    <a:pt x="164" y="181"/>
                  </a:cubicBezTo>
                  <a:cubicBezTo>
                    <a:pt x="119" y="181"/>
                    <a:pt x="106" y="167"/>
                    <a:pt x="102" y="160"/>
                  </a:cubicBezTo>
                  <a:cubicBezTo>
                    <a:pt x="102" y="160"/>
                    <a:pt x="60" y="168"/>
                    <a:pt x="50" y="145"/>
                  </a:cubicBezTo>
                  <a:cubicBezTo>
                    <a:pt x="50" y="145"/>
                    <a:pt x="9" y="142"/>
                    <a:pt x="5" y="121"/>
                  </a:cubicBezTo>
                  <a:cubicBezTo>
                    <a:pt x="0" y="100"/>
                    <a:pt x="32" y="93"/>
                    <a:pt x="32" y="93"/>
                  </a:cubicBezTo>
                  <a:close/>
                </a:path>
              </a:pathLst>
            </a:custGeom>
            <a:solidFill>
              <a:srgbClr val="8BA6BD"/>
            </a:solidFill>
            <a:ln w="9525">
              <a:noFill/>
            </a:ln>
          </p:spPr>
          <p:txBody>
            <a:bodyPr/>
            <a:p>
              <a:endParaRPr lang="zh-CN" altLang="en-US"/>
            </a:p>
          </p:txBody>
        </p:sp>
        <p:pic>
          <p:nvPicPr>
            <p:cNvPr id="23559" name="Picture 6" descr="天线"/>
            <p:cNvPicPr>
              <a:picLocks noChangeAspect="1"/>
            </p:cNvPicPr>
            <p:nvPr/>
          </p:nvPicPr>
          <p:blipFill>
            <a:blip r:embed="rId2">
              <a:clrChange>
                <a:clrFrom>
                  <a:srgbClr val="FFFFFF"/>
                </a:clrFrom>
                <a:clrTo>
                  <a:srgbClr val="FFFFFF">
                    <a:alpha val="0"/>
                  </a:srgbClr>
                </a:clrTo>
              </a:clrChange>
            </a:blip>
            <a:stretch>
              <a:fillRect/>
            </a:stretch>
          </p:blipFill>
          <p:spPr>
            <a:xfrm>
              <a:off x="1066" y="2795"/>
              <a:ext cx="260" cy="727"/>
            </a:xfrm>
            <a:prstGeom prst="rect">
              <a:avLst/>
            </a:prstGeom>
            <a:noFill/>
            <a:ln w="9525">
              <a:noFill/>
            </a:ln>
          </p:spPr>
        </p:pic>
      </p:grpSp>
      <p:sp>
        <p:nvSpPr>
          <p:cNvPr id="23560" name="Rectangle 7"/>
          <p:cNvSpPr>
            <a:spLocks noChangeAspect="1"/>
          </p:cNvSpPr>
          <p:nvPr/>
        </p:nvSpPr>
        <p:spPr>
          <a:xfrm>
            <a:off x="5940425" y="4348163"/>
            <a:ext cx="1223963" cy="233362"/>
          </a:xfrm>
          <a:prstGeom prst="rect">
            <a:avLst/>
          </a:prstGeom>
          <a:noFill/>
          <a:ln w="9525">
            <a:noFill/>
          </a:ln>
        </p:spPr>
        <p:txBody>
          <a:bodyPr lIns="0" tIns="0" rIns="0" bIns="0" anchor="t" anchorCtr="0">
            <a:spAutoFit/>
          </a:bodyPr>
          <a:p>
            <a:pPr algn="ctr" defTabSz="1066800"/>
            <a:endParaRPr lang="zh-CN" altLang="en-US" sz="1500" b="1" dirty="0">
              <a:solidFill>
                <a:srgbClr val="990000"/>
              </a:solidFill>
              <a:latin typeface="Arial" panose="020B0604020202020204" pitchFamily="34" charset="0"/>
              <a:ea typeface="微软雅黑" panose="020B0503020204020204" pitchFamily="34" charset="-122"/>
            </a:endParaRPr>
          </a:p>
        </p:txBody>
      </p:sp>
      <p:pic>
        <p:nvPicPr>
          <p:cNvPr id="23561" name="Picture 8" descr="图片795"/>
          <p:cNvPicPr>
            <a:picLocks noChangeAspect="1"/>
          </p:cNvPicPr>
          <p:nvPr/>
        </p:nvPicPr>
        <p:blipFill>
          <a:blip r:embed="rId3"/>
          <a:stretch>
            <a:fillRect/>
          </a:stretch>
        </p:blipFill>
        <p:spPr>
          <a:xfrm>
            <a:off x="5527675" y="4524375"/>
            <a:ext cx="2932113" cy="1460500"/>
          </a:xfrm>
          <a:prstGeom prst="rect">
            <a:avLst/>
          </a:prstGeom>
          <a:noFill/>
          <a:ln w="9525">
            <a:noFill/>
          </a:ln>
        </p:spPr>
      </p:pic>
      <p:sp>
        <p:nvSpPr>
          <p:cNvPr id="23562" name="Text Box 9"/>
          <p:cNvSpPr txBox="1"/>
          <p:nvPr/>
        </p:nvSpPr>
        <p:spPr>
          <a:xfrm>
            <a:off x="7185025" y="4937125"/>
            <a:ext cx="361950" cy="257175"/>
          </a:xfrm>
          <a:prstGeom prst="rect">
            <a:avLst/>
          </a:prstGeom>
          <a:noFill/>
          <a:ln w="9525">
            <a:noFill/>
          </a:ln>
        </p:spPr>
        <p:txBody>
          <a:bodyPr wrap="none" lIns="91287" tIns="45643" rIns="91287" bIns="45643" anchor="t" anchorCtr="0">
            <a:spAutoFit/>
          </a:bodyPr>
          <a:p>
            <a:pPr algn="ctr" eaLnBrk="0" hangingPunct="0"/>
            <a:r>
              <a:rPr lang="en-US" altLang="zh-CN" sz="1000" b="1" dirty="0">
                <a:solidFill>
                  <a:schemeClr val="tx2"/>
                </a:solidFill>
                <a:latin typeface="微软雅黑" panose="020B0503020204020204" pitchFamily="34" charset="-122"/>
                <a:ea typeface="微软雅黑" panose="020B0503020204020204" pitchFamily="34" charset="-122"/>
              </a:rPr>
              <a:t>IPC</a:t>
            </a:r>
            <a:endParaRPr lang="en-US" altLang="zh-CN" sz="1000" b="1" dirty="0">
              <a:solidFill>
                <a:schemeClr val="tx2"/>
              </a:solidFill>
              <a:latin typeface="微软雅黑" panose="020B0503020204020204" pitchFamily="34" charset="-122"/>
              <a:ea typeface="微软雅黑" panose="020B0503020204020204" pitchFamily="34" charset="-122"/>
            </a:endParaRPr>
          </a:p>
        </p:txBody>
      </p:sp>
      <p:sp>
        <p:nvSpPr>
          <p:cNvPr id="23563" name="Line 10"/>
          <p:cNvSpPr/>
          <p:nvPr/>
        </p:nvSpPr>
        <p:spPr>
          <a:xfrm>
            <a:off x="6769100" y="5446713"/>
            <a:ext cx="0" cy="0"/>
          </a:xfrm>
          <a:prstGeom prst="line">
            <a:avLst/>
          </a:prstGeom>
          <a:ln w="9525">
            <a:noFill/>
          </a:ln>
        </p:spPr>
      </p:sp>
      <p:sp>
        <p:nvSpPr>
          <p:cNvPr id="23564" name="Line 11"/>
          <p:cNvSpPr/>
          <p:nvPr/>
        </p:nvSpPr>
        <p:spPr>
          <a:xfrm>
            <a:off x="6769100" y="5446713"/>
            <a:ext cx="0" cy="0"/>
          </a:xfrm>
          <a:prstGeom prst="line">
            <a:avLst/>
          </a:prstGeom>
          <a:ln w="9525">
            <a:noFill/>
          </a:ln>
        </p:spPr>
      </p:sp>
      <p:pic>
        <p:nvPicPr>
          <p:cNvPr id="23565" name="Picture 12"/>
          <p:cNvPicPr>
            <a:picLocks noChangeAspect="1"/>
          </p:cNvPicPr>
          <p:nvPr/>
        </p:nvPicPr>
        <p:blipFill>
          <a:blip r:embed="rId4"/>
          <a:stretch>
            <a:fillRect/>
          </a:stretch>
        </p:blipFill>
        <p:spPr>
          <a:xfrm>
            <a:off x="7332663" y="5335588"/>
            <a:ext cx="566737" cy="400050"/>
          </a:xfrm>
          <a:prstGeom prst="rect">
            <a:avLst/>
          </a:prstGeom>
          <a:noFill/>
          <a:ln w="9525">
            <a:noFill/>
          </a:ln>
        </p:spPr>
      </p:pic>
      <p:sp>
        <p:nvSpPr>
          <p:cNvPr id="23566" name="Line 13"/>
          <p:cNvSpPr/>
          <p:nvPr/>
        </p:nvSpPr>
        <p:spPr>
          <a:xfrm flipH="1">
            <a:off x="6442075" y="5138738"/>
            <a:ext cx="468313" cy="0"/>
          </a:xfrm>
          <a:prstGeom prst="line">
            <a:avLst/>
          </a:prstGeom>
          <a:ln w="19050" cap="flat" cmpd="sng">
            <a:solidFill>
              <a:schemeClr val="tx1"/>
            </a:solidFill>
            <a:prstDash val="sysDot"/>
            <a:round/>
            <a:headEnd type="none" w="med" len="med"/>
            <a:tailEnd type="triangle" w="med" len="med"/>
          </a:ln>
        </p:spPr>
      </p:sp>
      <p:sp>
        <p:nvSpPr>
          <p:cNvPr id="23567" name="Line 14"/>
          <p:cNvSpPr/>
          <p:nvPr/>
        </p:nvSpPr>
        <p:spPr>
          <a:xfrm flipV="1">
            <a:off x="6877050" y="5230813"/>
            <a:ext cx="93663" cy="247650"/>
          </a:xfrm>
          <a:prstGeom prst="line">
            <a:avLst/>
          </a:prstGeom>
          <a:ln w="19050" cap="flat" cmpd="sng">
            <a:solidFill>
              <a:schemeClr val="tx1"/>
            </a:solidFill>
            <a:prstDash val="sysDot"/>
            <a:round/>
            <a:headEnd type="none" w="med" len="med"/>
            <a:tailEnd type="triangle" w="med" len="med"/>
          </a:ln>
        </p:spPr>
      </p:sp>
      <p:sp>
        <p:nvSpPr>
          <p:cNvPr id="23568" name="Rectangle 15"/>
          <p:cNvSpPr>
            <a:spLocks noChangeAspect="1"/>
          </p:cNvSpPr>
          <p:nvPr/>
        </p:nvSpPr>
        <p:spPr>
          <a:xfrm>
            <a:off x="6037263" y="4238625"/>
            <a:ext cx="1225550" cy="219075"/>
          </a:xfrm>
          <a:prstGeom prst="rect">
            <a:avLst/>
          </a:prstGeom>
          <a:noFill/>
          <a:ln w="9525">
            <a:noFill/>
          </a:ln>
        </p:spPr>
        <p:txBody>
          <a:bodyPr lIns="0" tIns="0" rIns="0" bIns="0" anchor="t" anchorCtr="0">
            <a:spAutoFit/>
          </a:bodyPr>
          <a:p>
            <a:pPr algn="ctr" defTabSz="1066800"/>
            <a:r>
              <a:rPr lang="zh-CN" altLang="en-US" b="1" dirty="0">
                <a:solidFill>
                  <a:srgbClr val="990000"/>
                </a:solidFill>
                <a:latin typeface="Arial" panose="020B0604020202020204" pitchFamily="34" charset="0"/>
                <a:ea typeface="微软雅黑" panose="020B0503020204020204" pitchFamily="34" charset="-122"/>
              </a:rPr>
              <a:t>家</a:t>
            </a:r>
            <a:endParaRPr lang="zh-CN" altLang="en-US" b="1" dirty="0">
              <a:solidFill>
                <a:srgbClr val="990000"/>
              </a:solidFill>
              <a:latin typeface="Arial" panose="020B0604020202020204" pitchFamily="34" charset="0"/>
              <a:ea typeface="微软雅黑" panose="020B0503020204020204" pitchFamily="34" charset="-122"/>
            </a:endParaRPr>
          </a:p>
        </p:txBody>
      </p:sp>
      <p:sp>
        <p:nvSpPr>
          <p:cNvPr id="23569" name="Rectangle 16"/>
          <p:cNvSpPr>
            <a:spLocks noChangeAspect="1"/>
          </p:cNvSpPr>
          <p:nvPr/>
        </p:nvSpPr>
        <p:spPr>
          <a:xfrm>
            <a:off x="5534025" y="2841625"/>
            <a:ext cx="576263" cy="144463"/>
          </a:xfrm>
          <a:prstGeom prst="rect">
            <a:avLst/>
          </a:prstGeom>
          <a:noFill/>
          <a:ln w="9525">
            <a:noFill/>
          </a:ln>
        </p:spPr>
        <p:txBody>
          <a:bodyPr lIns="0" tIns="0" rIns="0" bIns="0" anchor="t" anchorCtr="0">
            <a:spAutoFit/>
          </a:bodyPr>
          <a:p>
            <a:pPr defTabSz="1066800"/>
            <a:r>
              <a:rPr lang="zh-CN" altLang="en-US" sz="900" b="1" dirty="0">
                <a:solidFill>
                  <a:srgbClr val="990000"/>
                </a:solidFill>
                <a:latin typeface="Arial" panose="020B0604020202020204" pitchFamily="34" charset="0"/>
                <a:ea typeface="微软雅黑" panose="020B0503020204020204" pitchFamily="34" charset="-122"/>
              </a:rPr>
              <a:t>录像服务</a:t>
            </a:r>
            <a:endParaRPr lang="zh-CN" altLang="en-US" sz="900" b="1" dirty="0">
              <a:solidFill>
                <a:srgbClr val="990000"/>
              </a:solidFill>
              <a:latin typeface="Arial" panose="020B0604020202020204" pitchFamily="34" charset="0"/>
              <a:ea typeface="微软雅黑" panose="020B0503020204020204" pitchFamily="34" charset="-122"/>
            </a:endParaRPr>
          </a:p>
        </p:txBody>
      </p:sp>
      <p:grpSp>
        <p:nvGrpSpPr>
          <p:cNvPr id="23570" name="Group 17"/>
          <p:cNvGrpSpPr/>
          <p:nvPr/>
        </p:nvGrpSpPr>
        <p:grpSpPr>
          <a:xfrm>
            <a:off x="3203575" y="2359025"/>
            <a:ext cx="2284413" cy="906463"/>
            <a:chOff x="3517" y="1948"/>
            <a:chExt cx="636" cy="437"/>
          </a:xfrm>
        </p:grpSpPr>
        <p:sp>
          <p:nvSpPr>
            <p:cNvPr id="23571" name="Freeform 18"/>
            <p:cNvSpPr/>
            <p:nvPr/>
          </p:nvSpPr>
          <p:spPr>
            <a:xfrm>
              <a:off x="3517" y="1948"/>
              <a:ext cx="636" cy="437"/>
            </a:xfrm>
            <a:custGeom>
              <a:avLst/>
              <a:gdLst/>
              <a:ahLst/>
              <a:cxnLst>
                <a:cxn ang="0">
                  <a:pos x="66" y="236"/>
                </a:cxn>
                <a:cxn ang="0">
                  <a:pos x="59" y="260"/>
                </a:cxn>
                <a:cxn ang="0">
                  <a:pos x="69" y="291"/>
                </a:cxn>
                <a:cxn ang="0">
                  <a:pos x="92" y="319"/>
                </a:cxn>
                <a:cxn ang="0">
                  <a:pos x="130" y="343"/>
                </a:cxn>
                <a:cxn ang="0">
                  <a:pos x="142" y="371"/>
                </a:cxn>
                <a:cxn ang="0">
                  <a:pos x="185" y="411"/>
                </a:cxn>
                <a:cxn ang="0">
                  <a:pos x="246" y="432"/>
                </a:cxn>
                <a:cxn ang="0">
                  <a:pos x="319" y="435"/>
                </a:cxn>
                <a:cxn ang="0">
                  <a:pos x="357" y="425"/>
                </a:cxn>
                <a:cxn ang="0">
                  <a:pos x="390" y="411"/>
                </a:cxn>
                <a:cxn ang="0">
                  <a:pos x="418" y="390"/>
                </a:cxn>
                <a:cxn ang="0">
                  <a:pos x="440" y="380"/>
                </a:cxn>
                <a:cxn ang="0">
                  <a:pos x="461" y="383"/>
                </a:cxn>
                <a:cxn ang="0">
                  <a:pos x="487" y="383"/>
                </a:cxn>
                <a:cxn ang="0">
                  <a:pos x="520" y="378"/>
                </a:cxn>
                <a:cxn ang="0">
                  <a:pos x="567" y="359"/>
                </a:cxn>
                <a:cxn ang="0">
                  <a:pos x="598" y="331"/>
                </a:cxn>
                <a:cxn ang="0">
                  <a:pos x="610" y="298"/>
                </a:cxn>
                <a:cxn ang="0">
                  <a:pos x="607" y="279"/>
                </a:cxn>
                <a:cxn ang="0">
                  <a:pos x="600" y="267"/>
                </a:cxn>
                <a:cxn ang="0">
                  <a:pos x="591" y="258"/>
                </a:cxn>
                <a:cxn ang="0">
                  <a:pos x="586" y="248"/>
                </a:cxn>
                <a:cxn ang="0">
                  <a:pos x="603" y="241"/>
                </a:cxn>
                <a:cxn ang="0">
                  <a:pos x="624" y="222"/>
                </a:cxn>
                <a:cxn ang="0">
                  <a:pos x="636" y="194"/>
                </a:cxn>
                <a:cxn ang="0">
                  <a:pos x="629" y="163"/>
                </a:cxn>
                <a:cxn ang="0">
                  <a:pos x="607" y="135"/>
                </a:cxn>
                <a:cxn ang="0">
                  <a:pos x="596" y="128"/>
                </a:cxn>
                <a:cxn ang="0">
                  <a:pos x="572" y="118"/>
                </a:cxn>
                <a:cxn ang="0">
                  <a:pos x="562" y="109"/>
                </a:cxn>
                <a:cxn ang="0">
                  <a:pos x="558" y="97"/>
                </a:cxn>
                <a:cxn ang="0">
                  <a:pos x="544" y="78"/>
                </a:cxn>
                <a:cxn ang="0">
                  <a:pos x="525" y="64"/>
                </a:cxn>
                <a:cxn ang="0">
                  <a:pos x="499" y="59"/>
                </a:cxn>
                <a:cxn ang="0">
                  <a:pos x="480" y="50"/>
                </a:cxn>
                <a:cxn ang="0">
                  <a:pos x="456" y="28"/>
                </a:cxn>
                <a:cxn ang="0">
                  <a:pos x="423" y="10"/>
                </a:cxn>
                <a:cxn ang="0">
                  <a:pos x="381" y="0"/>
                </a:cxn>
                <a:cxn ang="0">
                  <a:pos x="340" y="0"/>
                </a:cxn>
                <a:cxn ang="0">
                  <a:pos x="307" y="7"/>
                </a:cxn>
                <a:cxn ang="0">
                  <a:pos x="279" y="19"/>
                </a:cxn>
                <a:cxn ang="0">
                  <a:pos x="260" y="31"/>
                </a:cxn>
                <a:cxn ang="0">
                  <a:pos x="253" y="28"/>
                </a:cxn>
                <a:cxn ang="0">
                  <a:pos x="236" y="21"/>
                </a:cxn>
                <a:cxn ang="0">
                  <a:pos x="220" y="17"/>
                </a:cxn>
                <a:cxn ang="0">
                  <a:pos x="199" y="12"/>
                </a:cxn>
                <a:cxn ang="0">
                  <a:pos x="163" y="17"/>
                </a:cxn>
                <a:cxn ang="0">
                  <a:pos x="133" y="28"/>
                </a:cxn>
                <a:cxn ang="0">
                  <a:pos x="114" y="50"/>
                </a:cxn>
                <a:cxn ang="0">
                  <a:pos x="109" y="71"/>
                </a:cxn>
                <a:cxn ang="0">
                  <a:pos x="111" y="83"/>
                </a:cxn>
                <a:cxn ang="0">
                  <a:pos x="99" y="83"/>
                </a:cxn>
                <a:cxn ang="0">
                  <a:pos x="59" y="87"/>
                </a:cxn>
                <a:cxn ang="0">
                  <a:pos x="26" y="106"/>
                </a:cxn>
                <a:cxn ang="0">
                  <a:pos x="7" y="132"/>
                </a:cxn>
                <a:cxn ang="0">
                  <a:pos x="3" y="165"/>
                </a:cxn>
                <a:cxn ang="0">
                  <a:pos x="12" y="191"/>
                </a:cxn>
                <a:cxn ang="0">
                  <a:pos x="33" y="213"/>
                </a:cxn>
                <a:cxn ang="0">
                  <a:pos x="59" y="227"/>
                </a:cxn>
              </a:cxnLst>
              <a:pathLst>
                <a:path w="636" h="437">
                  <a:moveTo>
                    <a:pt x="69" y="229"/>
                  </a:moveTo>
                  <a:lnTo>
                    <a:pt x="69" y="229"/>
                  </a:lnTo>
                  <a:lnTo>
                    <a:pt x="69" y="232"/>
                  </a:lnTo>
                  <a:lnTo>
                    <a:pt x="66" y="234"/>
                  </a:lnTo>
                  <a:lnTo>
                    <a:pt x="66" y="236"/>
                  </a:lnTo>
                  <a:lnTo>
                    <a:pt x="64" y="239"/>
                  </a:lnTo>
                  <a:lnTo>
                    <a:pt x="64" y="241"/>
                  </a:lnTo>
                  <a:lnTo>
                    <a:pt x="62" y="246"/>
                  </a:lnTo>
                  <a:lnTo>
                    <a:pt x="62" y="248"/>
                  </a:lnTo>
                  <a:lnTo>
                    <a:pt x="59" y="253"/>
                  </a:lnTo>
                  <a:lnTo>
                    <a:pt x="59" y="255"/>
                  </a:lnTo>
                  <a:lnTo>
                    <a:pt x="59" y="260"/>
                  </a:lnTo>
                  <a:lnTo>
                    <a:pt x="59" y="262"/>
                  </a:lnTo>
                  <a:lnTo>
                    <a:pt x="62" y="267"/>
                  </a:lnTo>
                  <a:lnTo>
                    <a:pt x="62" y="269"/>
                  </a:lnTo>
                  <a:lnTo>
                    <a:pt x="62" y="274"/>
                  </a:lnTo>
                  <a:lnTo>
                    <a:pt x="62" y="277"/>
                  </a:lnTo>
                  <a:lnTo>
                    <a:pt x="64" y="281"/>
                  </a:lnTo>
                  <a:lnTo>
                    <a:pt x="66" y="284"/>
                  </a:lnTo>
                  <a:lnTo>
                    <a:pt x="66" y="288"/>
                  </a:lnTo>
                  <a:lnTo>
                    <a:pt x="69" y="291"/>
                  </a:lnTo>
                  <a:lnTo>
                    <a:pt x="71" y="293"/>
                  </a:lnTo>
                  <a:lnTo>
                    <a:pt x="74" y="298"/>
                  </a:lnTo>
                  <a:lnTo>
                    <a:pt x="76" y="300"/>
                  </a:lnTo>
                  <a:lnTo>
                    <a:pt x="78" y="305"/>
                  </a:lnTo>
                  <a:lnTo>
                    <a:pt x="81" y="307"/>
                  </a:lnTo>
                  <a:lnTo>
                    <a:pt x="83" y="310"/>
                  </a:lnTo>
                  <a:lnTo>
                    <a:pt x="88" y="314"/>
                  </a:lnTo>
                  <a:lnTo>
                    <a:pt x="90" y="317"/>
                  </a:lnTo>
                  <a:lnTo>
                    <a:pt x="92" y="319"/>
                  </a:lnTo>
                  <a:lnTo>
                    <a:pt x="97" y="321"/>
                  </a:lnTo>
                  <a:lnTo>
                    <a:pt x="99" y="326"/>
                  </a:lnTo>
                  <a:lnTo>
                    <a:pt x="104" y="328"/>
                  </a:lnTo>
                  <a:lnTo>
                    <a:pt x="109" y="331"/>
                  </a:lnTo>
                  <a:lnTo>
                    <a:pt x="111" y="333"/>
                  </a:lnTo>
                  <a:lnTo>
                    <a:pt x="116" y="336"/>
                  </a:lnTo>
                  <a:lnTo>
                    <a:pt x="121" y="338"/>
                  </a:lnTo>
                  <a:lnTo>
                    <a:pt x="125" y="340"/>
                  </a:lnTo>
                  <a:lnTo>
                    <a:pt x="130" y="343"/>
                  </a:lnTo>
                  <a:lnTo>
                    <a:pt x="130" y="345"/>
                  </a:lnTo>
                  <a:lnTo>
                    <a:pt x="133" y="350"/>
                  </a:lnTo>
                  <a:lnTo>
                    <a:pt x="135" y="357"/>
                  </a:lnTo>
                  <a:lnTo>
                    <a:pt x="137" y="362"/>
                  </a:lnTo>
                  <a:lnTo>
                    <a:pt x="140" y="366"/>
                  </a:lnTo>
                  <a:lnTo>
                    <a:pt x="142" y="371"/>
                  </a:lnTo>
                  <a:lnTo>
                    <a:pt x="147" y="376"/>
                  </a:lnTo>
                  <a:lnTo>
                    <a:pt x="149" y="383"/>
                  </a:lnTo>
                  <a:lnTo>
                    <a:pt x="154" y="385"/>
                  </a:lnTo>
                  <a:lnTo>
                    <a:pt x="159" y="390"/>
                  </a:lnTo>
                  <a:lnTo>
                    <a:pt x="163" y="395"/>
                  </a:lnTo>
                  <a:lnTo>
                    <a:pt x="168" y="399"/>
                  </a:lnTo>
                  <a:lnTo>
                    <a:pt x="173" y="404"/>
                  </a:lnTo>
                  <a:lnTo>
                    <a:pt x="180" y="406"/>
                  </a:lnTo>
                  <a:lnTo>
                    <a:pt x="185" y="411"/>
                  </a:lnTo>
                  <a:lnTo>
                    <a:pt x="189" y="414"/>
                  </a:lnTo>
                  <a:lnTo>
                    <a:pt x="196" y="418"/>
                  </a:lnTo>
                  <a:lnTo>
                    <a:pt x="203" y="421"/>
                  </a:lnTo>
                  <a:lnTo>
                    <a:pt x="211" y="423"/>
                  </a:lnTo>
                  <a:lnTo>
                    <a:pt x="218" y="425"/>
                  </a:lnTo>
                  <a:lnTo>
                    <a:pt x="225" y="428"/>
                  </a:lnTo>
                  <a:lnTo>
                    <a:pt x="232" y="430"/>
                  </a:lnTo>
                  <a:lnTo>
                    <a:pt x="239" y="432"/>
                  </a:lnTo>
                  <a:lnTo>
                    <a:pt x="246" y="432"/>
                  </a:lnTo>
                  <a:lnTo>
                    <a:pt x="253" y="435"/>
                  </a:lnTo>
                  <a:lnTo>
                    <a:pt x="262" y="435"/>
                  </a:lnTo>
                  <a:lnTo>
                    <a:pt x="270" y="437"/>
                  </a:lnTo>
                  <a:lnTo>
                    <a:pt x="277" y="437"/>
                  </a:lnTo>
                  <a:lnTo>
                    <a:pt x="286" y="437"/>
                  </a:lnTo>
                  <a:lnTo>
                    <a:pt x="293" y="437"/>
                  </a:lnTo>
                  <a:lnTo>
                    <a:pt x="300" y="437"/>
                  </a:lnTo>
                  <a:lnTo>
                    <a:pt x="310" y="435"/>
                  </a:lnTo>
                  <a:lnTo>
                    <a:pt x="319" y="435"/>
                  </a:lnTo>
                  <a:lnTo>
                    <a:pt x="322" y="435"/>
                  </a:lnTo>
                  <a:lnTo>
                    <a:pt x="326" y="432"/>
                  </a:lnTo>
                  <a:lnTo>
                    <a:pt x="331" y="432"/>
                  </a:lnTo>
                  <a:lnTo>
                    <a:pt x="336" y="432"/>
                  </a:lnTo>
                  <a:lnTo>
                    <a:pt x="340" y="430"/>
                  </a:lnTo>
                  <a:lnTo>
                    <a:pt x="345" y="430"/>
                  </a:lnTo>
                  <a:lnTo>
                    <a:pt x="348" y="428"/>
                  </a:lnTo>
                  <a:lnTo>
                    <a:pt x="352" y="428"/>
                  </a:lnTo>
                  <a:lnTo>
                    <a:pt x="357" y="425"/>
                  </a:lnTo>
                  <a:lnTo>
                    <a:pt x="362" y="423"/>
                  </a:lnTo>
                  <a:lnTo>
                    <a:pt x="364" y="423"/>
                  </a:lnTo>
                  <a:lnTo>
                    <a:pt x="369" y="421"/>
                  </a:lnTo>
                  <a:lnTo>
                    <a:pt x="373" y="418"/>
                  </a:lnTo>
                  <a:lnTo>
                    <a:pt x="376" y="418"/>
                  </a:lnTo>
                  <a:lnTo>
                    <a:pt x="381" y="416"/>
                  </a:lnTo>
                  <a:lnTo>
                    <a:pt x="383" y="414"/>
                  </a:lnTo>
                  <a:lnTo>
                    <a:pt x="388" y="411"/>
                  </a:lnTo>
                  <a:lnTo>
                    <a:pt x="390" y="411"/>
                  </a:lnTo>
                  <a:lnTo>
                    <a:pt x="395" y="409"/>
                  </a:lnTo>
                  <a:lnTo>
                    <a:pt x="397" y="406"/>
                  </a:lnTo>
                  <a:lnTo>
                    <a:pt x="399" y="404"/>
                  </a:lnTo>
                  <a:lnTo>
                    <a:pt x="404" y="402"/>
                  </a:lnTo>
                  <a:lnTo>
                    <a:pt x="407" y="399"/>
                  </a:lnTo>
                  <a:lnTo>
                    <a:pt x="409" y="397"/>
                  </a:lnTo>
                  <a:lnTo>
                    <a:pt x="411" y="395"/>
                  </a:lnTo>
                  <a:lnTo>
                    <a:pt x="416" y="392"/>
                  </a:lnTo>
                  <a:lnTo>
                    <a:pt x="418" y="390"/>
                  </a:lnTo>
                  <a:lnTo>
                    <a:pt x="421" y="388"/>
                  </a:lnTo>
                  <a:lnTo>
                    <a:pt x="423" y="385"/>
                  </a:lnTo>
                  <a:lnTo>
                    <a:pt x="425" y="383"/>
                  </a:lnTo>
                  <a:lnTo>
                    <a:pt x="428" y="380"/>
                  </a:lnTo>
                  <a:lnTo>
                    <a:pt x="430" y="378"/>
                  </a:lnTo>
                  <a:lnTo>
                    <a:pt x="433" y="378"/>
                  </a:lnTo>
                  <a:lnTo>
                    <a:pt x="435" y="378"/>
                  </a:lnTo>
                  <a:lnTo>
                    <a:pt x="437" y="378"/>
                  </a:lnTo>
                  <a:lnTo>
                    <a:pt x="440" y="380"/>
                  </a:lnTo>
                  <a:lnTo>
                    <a:pt x="442" y="380"/>
                  </a:lnTo>
                  <a:lnTo>
                    <a:pt x="444" y="380"/>
                  </a:lnTo>
                  <a:lnTo>
                    <a:pt x="447" y="383"/>
                  </a:lnTo>
                  <a:lnTo>
                    <a:pt x="449" y="383"/>
                  </a:lnTo>
                  <a:lnTo>
                    <a:pt x="451" y="383"/>
                  </a:lnTo>
                  <a:lnTo>
                    <a:pt x="454" y="383"/>
                  </a:lnTo>
                  <a:lnTo>
                    <a:pt x="459" y="383"/>
                  </a:lnTo>
                  <a:lnTo>
                    <a:pt x="461" y="383"/>
                  </a:lnTo>
                  <a:lnTo>
                    <a:pt x="463" y="383"/>
                  </a:lnTo>
                  <a:lnTo>
                    <a:pt x="466" y="383"/>
                  </a:lnTo>
                  <a:lnTo>
                    <a:pt x="468" y="383"/>
                  </a:lnTo>
                  <a:lnTo>
                    <a:pt x="473" y="383"/>
                  </a:lnTo>
                  <a:lnTo>
                    <a:pt x="477" y="383"/>
                  </a:lnTo>
                  <a:lnTo>
                    <a:pt x="480" y="383"/>
                  </a:lnTo>
                  <a:lnTo>
                    <a:pt x="482" y="383"/>
                  </a:lnTo>
                  <a:lnTo>
                    <a:pt x="485" y="383"/>
                  </a:lnTo>
                  <a:lnTo>
                    <a:pt x="487" y="383"/>
                  </a:lnTo>
                  <a:lnTo>
                    <a:pt x="489" y="383"/>
                  </a:lnTo>
                  <a:lnTo>
                    <a:pt x="492" y="383"/>
                  </a:lnTo>
                  <a:lnTo>
                    <a:pt x="496" y="383"/>
                  </a:lnTo>
                  <a:lnTo>
                    <a:pt x="499" y="383"/>
                  </a:lnTo>
                  <a:lnTo>
                    <a:pt x="503" y="383"/>
                  </a:lnTo>
                  <a:lnTo>
                    <a:pt x="506" y="380"/>
                  </a:lnTo>
                  <a:lnTo>
                    <a:pt x="508" y="380"/>
                  </a:lnTo>
                  <a:lnTo>
                    <a:pt x="515" y="380"/>
                  </a:lnTo>
                  <a:lnTo>
                    <a:pt x="520" y="378"/>
                  </a:lnTo>
                  <a:lnTo>
                    <a:pt x="527" y="376"/>
                  </a:lnTo>
                  <a:lnTo>
                    <a:pt x="532" y="376"/>
                  </a:lnTo>
                  <a:lnTo>
                    <a:pt x="536" y="373"/>
                  </a:lnTo>
                  <a:lnTo>
                    <a:pt x="544" y="371"/>
                  </a:lnTo>
                  <a:lnTo>
                    <a:pt x="548" y="369"/>
                  </a:lnTo>
                  <a:lnTo>
                    <a:pt x="553" y="366"/>
                  </a:lnTo>
                  <a:lnTo>
                    <a:pt x="558" y="364"/>
                  </a:lnTo>
                  <a:lnTo>
                    <a:pt x="562" y="362"/>
                  </a:lnTo>
                  <a:lnTo>
                    <a:pt x="567" y="359"/>
                  </a:lnTo>
                  <a:lnTo>
                    <a:pt x="570" y="357"/>
                  </a:lnTo>
                  <a:lnTo>
                    <a:pt x="574" y="352"/>
                  </a:lnTo>
                  <a:lnTo>
                    <a:pt x="579" y="350"/>
                  </a:lnTo>
                  <a:lnTo>
                    <a:pt x="581" y="347"/>
                  </a:lnTo>
                  <a:lnTo>
                    <a:pt x="586" y="345"/>
                  </a:lnTo>
                  <a:lnTo>
                    <a:pt x="588" y="340"/>
                  </a:lnTo>
                  <a:lnTo>
                    <a:pt x="591" y="338"/>
                  </a:lnTo>
                  <a:lnTo>
                    <a:pt x="596" y="333"/>
                  </a:lnTo>
                  <a:lnTo>
                    <a:pt x="598" y="331"/>
                  </a:lnTo>
                  <a:lnTo>
                    <a:pt x="600" y="326"/>
                  </a:lnTo>
                  <a:lnTo>
                    <a:pt x="603" y="324"/>
                  </a:lnTo>
                  <a:lnTo>
                    <a:pt x="605" y="319"/>
                  </a:lnTo>
                  <a:lnTo>
                    <a:pt x="605" y="317"/>
                  </a:lnTo>
                  <a:lnTo>
                    <a:pt x="607" y="312"/>
                  </a:lnTo>
                  <a:lnTo>
                    <a:pt x="607" y="310"/>
                  </a:lnTo>
                  <a:lnTo>
                    <a:pt x="610" y="305"/>
                  </a:lnTo>
                  <a:lnTo>
                    <a:pt x="610" y="303"/>
                  </a:lnTo>
                  <a:lnTo>
                    <a:pt x="610" y="298"/>
                  </a:lnTo>
                  <a:lnTo>
                    <a:pt x="610" y="293"/>
                  </a:lnTo>
                  <a:lnTo>
                    <a:pt x="610" y="291"/>
                  </a:lnTo>
                  <a:lnTo>
                    <a:pt x="610" y="286"/>
                  </a:lnTo>
                  <a:lnTo>
                    <a:pt x="607" y="284"/>
                  </a:lnTo>
                  <a:lnTo>
                    <a:pt x="607" y="281"/>
                  </a:lnTo>
                  <a:lnTo>
                    <a:pt x="607" y="279"/>
                  </a:lnTo>
                  <a:lnTo>
                    <a:pt x="605" y="277"/>
                  </a:lnTo>
                  <a:lnTo>
                    <a:pt x="605" y="274"/>
                  </a:lnTo>
                  <a:lnTo>
                    <a:pt x="603" y="272"/>
                  </a:lnTo>
                  <a:lnTo>
                    <a:pt x="603" y="269"/>
                  </a:lnTo>
                  <a:lnTo>
                    <a:pt x="600" y="269"/>
                  </a:lnTo>
                  <a:lnTo>
                    <a:pt x="600" y="267"/>
                  </a:lnTo>
                  <a:lnTo>
                    <a:pt x="598" y="265"/>
                  </a:lnTo>
                  <a:lnTo>
                    <a:pt x="596" y="262"/>
                  </a:lnTo>
                  <a:lnTo>
                    <a:pt x="596" y="260"/>
                  </a:lnTo>
                  <a:lnTo>
                    <a:pt x="593" y="260"/>
                  </a:lnTo>
                  <a:lnTo>
                    <a:pt x="593" y="258"/>
                  </a:lnTo>
                  <a:lnTo>
                    <a:pt x="591" y="258"/>
                  </a:lnTo>
                  <a:lnTo>
                    <a:pt x="588" y="255"/>
                  </a:lnTo>
                  <a:lnTo>
                    <a:pt x="586" y="253"/>
                  </a:lnTo>
                  <a:lnTo>
                    <a:pt x="584" y="253"/>
                  </a:lnTo>
                  <a:lnTo>
                    <a:pt x="584" y="251"/>
                  </a:lnTo>
                  <a:lnTo>
                    <a:pt x="581" y="251"/>
                  </a:lnTo>
                  <a:lnTo>
                    <a:pt x="584" y="251"/>
                  </a:lnTo>
                  <a:lnTo>
                    <a:pt x="586" y="248"/>
                  </a:lnTo>
                  <a:lnTo>
                    <a:pt x="588" y="248"/>
                  </a:lnTo>
                  <a:lnTo>
                    <a:pt x="591" y="248"/>
                  </a:lnTo>
                  <a:lnTo>
                    <a:pt x="593" y="246"/>
                  </a:lnTo>
                  <a:lnTo>
                    <a:pt x="596" y="246"/>
                  </a:lnTo>
                  <a:lnTo>
                    <a:pt x="596" y="243"/>
                  </a:lnTo>
                  <a:lnTo>
                    <a:pt x="598" y="243"/>
                  </a:lnTo>
                  <a:lnTo>
                    <a:pt x="600" y="243"/>
                  </a:lnTo>
                  <a:lnTo>
                    <a:pt x="603" y="241"/>
                  </a:lnTo>
                  <a:lnTo>
                    <a:pt x="605" y="239"/>
                  </a:lnTo>
                  <a:lnTo>
                    <a:pt x="607" y="239"/>
                  </a:lnTo>
                  <a:lnTo>
                    <a:pt x="607" y="236"/>
                  </a:lnTo>
                  <a:lnTo>
                    <a:pt x="610" y="236"/>
                  </a:lnTo>
                  <a:lnTo>
                    <a:pt x="612" y="234"/>
                  </a:lnTo>
                  <a:lnTo>
                    <a:pt x="617" y="232"/>
                  </a:lnTo>
                  <a:lnTo>
                    <a:pt x="619" y="229"/>
                  </a:lnTo>
                  <a:lnTo>
                    <a:pt x="621" y="225"/>
                  </a:lnTo>
                  <a:lnTo>
                    <a:pt x="624" y="222"/>
                  </a:lnTo>
                  <a:lnTo>
                    <a:pt x="626" y="220"/>
                  </a:lnTo>
                  <a:lnTo>
                    <a:pt x="629" y="215"/>
                  </a:lnTo>
                  <a:lnTo>
                    <a:pt x="631" y="213"/>
                  </a:lnTo>
                  <a:lnTo>
                    <a:pt x="631" y="210"/>
                  </a:lnTo>
                  <a:lnTo>
                    <a:pt x="633" y="206"/>
                  </a:lnTo>
                  <a:lnTo>
                    <a:pt x="633" y="203"/>
                  </a:lnTo>
                  <a:lnTo>
                    <a:pt x="633" y="199"/>
                  </a:lnTo>
                  <a:lnTo>
                    <a:pt x="636" y="196"/>
                  </a:lnTo>
                  <a:lnTo>
                    <a:pt x="636" y="194"/>
                  </a:lnTo>
                  <a:lnTo>
                    <a:pt x="636" y="189"/>
                  </a:lnTo>
                  <a:lnTo>
                    <a:pt x="636" y="187"/>
                  </a:lnTo>
                  <a:lnTo>
                    <a:pt x="636" y="182"/>
                  </a:lnTo>
                  <a:lnTo>
                    <a:pt x="636" y="180"/>
                  </a:lnTo>
                  <a:lnTo>
                    <a:pt x="633" y="175"/>
                  </a:lnTo>
                  <a:lnTo>
                    <a:pt x="633" y="173"/>
                  </a:lnTo>
                  <a:lnTo>
                    <a:pt x="633" y="168"/>
                  </a:lnTo>
                  <a:lnTo>
                    <a:pt x="631" y="165"/>
                  </a:lnTo>
                  <a:lnTo>
                    <a:pt x="629" y="163"/>
                  </a:lnTo>
                  <a:lnTo>
                    <a:pt x="629" y="158"/>
                  </a:lnTo>
                  <a:lnTo>
                    <a:pt x="626" y="156"/>
                  </a:lnTo>
                  <a:lnTo>
                    <a:pt x="624" y="151"/>
                  </a:lnTo>
                  <a:lnTo>
                    <a:pt x="621" y="149"/>
                  </a:lnTo>
                  <a:lnTo>
                    <a:pt x="619" y="147"/>
                  </a:lnTo>
                  <a:lnTo>
                    <a:pt x="617" y="144"/>
                  </a:lnTo>
                  <a:lnTo>
                    <a:pt x="612" y="139"/>
                  </a:lnTo>
                  <a:lnTo>
                    <a:pt x="610" y="137"/>
                  </a:lnTo>
                  <a:lnTo>
                    <a:pt x="607" y="135"/>
                  </a:lnTo>
                  <a:lnTo>
                    <a:pt x="605" y="135"/>
                  </a:lnTo>
                  <a:lnTo>
                    <a:pt x="605" y="132"/>
                  </a:lnTo>
                  <a:lnTo>
                    <a:pt x="603" y="132"/>
                  </a:lnTo>
                  <a:lnTo>
                    <a:pt x="598" y="130"/>
                  </a:lnTo>
                  <a:lnTo>
                    <a:pt x="598" y="128"/>
                  </a:lnTo>
                  <a:lnTo>
                    <a:pt x="596" y="128"/>
                  </a:lnTo>
                  <a:lnTo>
                    <a:pt x="593" y="125"/>
                  </a:lnTo>
                  <a:lnTo>
                    <a:pt x="591" y="125"/>
                  </a:lnTo>
                  <a:lnTo>
                    <a:pt x="588" y="123"/>
                  </a:lnTo>
                  <a:lnTo>
                    <a:pt x="586" y="123"/>
                  </a:lnTo>
                  <a:lnTo>
                    <a:pt x="584" y="121"/>
                  </a:lnTo>
                  <a:lnTo>
                    <a:pt x="581" y="121"/>
                  </a:lnTo>
                  <a:lnTo>
                    <a:pt x="579" y="121"/>
                  </a:lnTo>
                  <a:lnTo>
                    <a:pt x="574" y="118"/>
                  </a:lnTo>
                  <a:lnTo>
                    <a:pt x="572" y="118"/>
                  </a:lnTo>
                  <a:lnTo>
                    <a:pt x="570" y="116"/>
                  </a:lnTo>
                  <a:lnTo>
                    <a:pt x="567" y="116"/>
                  </a:lnTo>
                  <a:lnTo>
                    <a:pt x="565" y="116"/>
                  </a:lnTo>
                  <a:lnTo>
                    <a:pt x="565" y="113"/>
                  </a:lnTo>
                  <a:lnTo>
                    <a:pt x="562" y="113"/>
                  </a:lnTo>
                  <a:lnTo>
                    <a:pt x="562" y="111"/>
                  </a:lnTo>
                  <a:lnTo>
                    <a:pt x="562" y="109"/>
                  </a:lnTo>
                  <a:lnTo>
                    <a:pt x="562" y="106"/>
                  </a:lnTo>
                  <a:lnTo>
                    <a:pt x="560" y="104"/>
                  </a:lnTo>
                  <a:lnTo>
                    <a:pt x="560" y="102"/>
                  </a:lnTo>
                  <a:lnTo>
                    <a:pt x="560" y="99"/>
                  </a:lnTo>
                  <a:lnTo>
                    <a:pt x="558" y="97"/>
                  </a:lnTo>
                  <a:lnTo>
                    <a:pt x="558" y="95"/>
                  </a:lnTo>
                  <a:lnTo>
                    <a:pt x="555" y="92"/>
                  </a:lnTo>
                  <a:lnTo>
                    <a:pt x="553" y="90"/>
                  </a:lnTo>
                  <a:lnTo>
                    <a:pt x="551" y="87"/>
                  </a:lnTo>
                  <a:lnTo>
                    <a:pt x="551" y="85"/>
                  </a:lnTo>
                  <a:lnTo>
                    <a:pt x="548" y="83"/>
                  </a:lnTo>
                  <a:lnTo>
                    <a:pt x="546" y="80"/>
                  </a:lnTo>
                  <a:lnTo>
                    <a:pt x="544" y="78"/>
                  </a:lnTo>
                  <a:lnTo>
                    <a:pt x="544" y="76"/>
                  </a:lnTo>
                  <a:lnTo>
                    <a:pt x="541" y="76"/>
                  </a:lnTo>
                  <a:lnTo>
                    <a:pt x="539" y="73"/>
                  </a:lnTo>
                  <a:lnTo>
                    <a:pt x="536" y="71"/>
                  </a:lnTo>
                  <a:lnTo>
                    <a:pt x="534" y="71"/>
                  </a:lnTo>
                  <a:lnTo>
                    <a:pt x="532" y="69"/>
                  </a:lnTo>
                  <a:lnTo>
                    <a:pt x="529" y="66"/>
                  </a:lnTo>
                  <a:lnTo>
                    <a:pt x="527" y="66"/>
                  </a:lnTo>
                  <a:lnTo>
                    <a:pt x="525" y="64"/>
                  </a:lnTo>
                  <a:lnTo>
                    <a:pt x="522" y="64"/>
                  </a:lnTo>
                  <a:lnTo>
                    <a:pt x="518" y="61"/>
                  </a:lnTo>
                  <a:lnTo>
                    <a:pt x="515" y="61"/>
                  </a:lnTo>
                  <a:lnTo>
                    <a:pt x="513" y="61"/>
                  </a:lnTo>
                  <a:lnTo>
                    <a:pt x="510" y="59"/>
                  </a:lnTo>
                  <a:lnTo>
                    <a:pt x="508" y="59"/>
                  </a:lnTo>
                  <a:lnTo>
                    <a:pt x="506" y="59"/>
                  </a:lnTo>
                  <a:lnTo>
                    <a:pt x="503" y="59"/>
                  </a:lnTo>
                  <a:lnTo>
                    <a:pt x="499" y="59"/>
                  </a:lnTo>
                  <a:lnTo>
                    <a:pt x="496" y="57"/>
                  </a:lnTo>
                  <a:lnTo>
                    <a:pt x="494" y="57"/>
                  </a:lnTo>
                  <a:lnTo>
                    <a:pt x="492" y="57"/>
                  </a:lnTo>
                  <a:lnTo>
                    <a:pt x="489" y="57"/>
                  </a:lnTo>
                  <a:lnTo>
                    <a:pt x="487" y="59"/>
                  </a:lnTo>
                  <a:lnTo>
                    <a:pt x="482" y="59"/>
                  </a:lnTo>
                  <a:lnTo>
                    <a:pt x="482" y="57"/>
                  </a:lnTo>
                  <a:lnTo>
                    <a:pt x="480" y="52"/>
                  </a:lnTo>
                  <a:lnTo>
                    <a:pt x="480" y="50"/>
                  </a:lnTo>
                  <a:lnTo>
                    <a:pt x="477" y="47"/>
                  </a:lnTo>
                  <a:lnTo>
                    <a:pt x="475" y="45"/>
                  </a:lnTo>
                  <a:lnTo>
                    <a:pt x="473" y="43"/>
                  </a:lnTo>
                  <a:lnTo>
                    <a:pt x="470" y="40"/>
                  </a:lnTo>
                  <a:lnTo>
                    <a:pt x="468" y="38"/>
                  </a:lnTo>
                  <a:lnTo>
                    <a:pt x="466" y="36"/>
                  </a:lnTo>
                  <a:lnTo>
                    <a:pt x="461" y="31"/>
                  </a:lnTo>
                  <a:lnTo>
                    <a:pt x="459" y="28"/>
                  </a:lnTo>
                  <a:lnTo>
                    <a:pt x="456" y="28"/>
                  </a:lnTo>
                  <a:lnTo>
                    <a:pt x="454" y="26"/>
                  </a:lnTo>
                  <a:lnTo>
                    <a:pt x="449" y="24"/>
                  </a:lnTo>
                  <a:lnTo>
                    <a:pt x="447" y="21"/>
                  </a:lnTo>
                  <a:lnTo>
                    <a:pt x="442" y="19"/>
                  </a:lnTo>
                  <a:lnTo>
                    <a:pt x="437" y="17"/>
                  </a:lnTo>
                  <a:lnTo>
                    <a:pt x="435" y="17"/>
                  </a:lnTo>
                  <a:lnTo>
                    <a:pt x="430" y="14"/>
                  </a:lnTo>
                  <a:lnTo>
                    <a:pt x="425" y="12"/>
                  </a:lnTo>
                  <a:lnTo>
                    <a:pt x="423" y="10"/>
                  </a:lnTo>
                  <a:lnTo>
                    <a:pt x="418" y="10"/>
                  </a:lnTo>
                  <a:lnTo>
                    <a:pt x="414" y="7"/>
                  </a:lnTo>
                  <a:lnTo>
                    <a:pt x="409" y="7"/>
                  </a:lnTo>
                  <a:lnTo>
                    <a:pt x="404" y="5"/>
                  </a:lnTo>
                  <a:lnTo>
                    <a:pt x="399" y="5"/>
                  </a:lnTo>
                  <a:lnTo>
                    <a:pt x="395" y="2"/>
                  </a:lnTo>
                  <a:lnTo>
                    <a:pt x="390" y="2"/>
                  </a:lnTo>
                  <a:lnTo>
                    <a:pt x="385" y="2"/>
                  </a:lnTo>
                  <a:lnTo>
                    <a:pt x="381" y="0"/>
                  </a:lnTo>
                  <a:lnTo>
                    <a:pt x="376" y="0"/>
                  </a:lnTo>
                  <a:lnTo>
                    <a:pt x="371" y="0"/>
                  </a:lnTo>
                  <a:lnTo>
                    <a:pt x="366" y="0"/>
                  </a:lnTo>
                  <a:lnTo>
                    <a:pt x="362" y="0"/>
                  </a:lnTo>
                  <a:lnTo>
                    <a:pt x="357" y="0"/>
                  </a:lnTo>
                  <a:lnTo>
                    <a:pt x="355" y="0"/>
                  </a:lnTo>
                  <a:lnTo>
                    <a:pt x="350" y="0"/>
                  </a:lnTo>
                  <a:lnTo>
                    <a:pt x="345" y="0"/>
                  </a:lnTo>
                  <a:lnTo>
                    <a:pt x="340" y="0"/>
                  </a:lnTo>
                  <a:lnTo>
                    <a:pt x="338" y="0"/>
                  </a:lnTo>
                  <a:lnTo>
                    <a:pt x="333" y="2"/>
                  </a:lnTo>
                  <a:lnTo>
                    <a:pt x="329" y="2"/>
                  </a:lnTo>
                  <a:lnTo>
                    <a:pt x="326" y="2"/>
                  </a:lnTo>
                  <a:lnTo>
                    <a:pt x="322" y="2"/>
                  </a:lnTo>
                  <a:lnTo>
                    <a:pt x="319" y="5"/>
                  </a:lnTo>
                  <a:lnTo>
                    <a:pt x="314" y="5"/>
                  </a:lnTo>
                  <a:lnTo>
                    <a:pt x="312" y="5"/>
                  </a:lnTo>
                  <a:lnTo>
                    <a:pt x="307" y="7"/>
                  </a:lnTo>
                  <a:lnTo>
                    <a:pt x="305" y="7"/>
                  </a:lnTo>
                  <a:lnTo>
                    <a:pt x="300" y="10"/>
                  </a:lnTo>
                  <a:lnTo>
                    <a:pt x="298" y="10"/>
                  </a:lnTo>
                  <a:lnTo>
                    <a:pt x="293" y="12"/>
                  </a:lnTo>
                  <a:lnTo>
                    <a:pt x="291" y="12"/>
                  </a:lnTo>
                  <a:lnTo>
                    <a:pt x="288" y="14"/>
                  </a:lnTo>
                  <a:lnTo>
                    <a:pt x="284" y="17"/>
                  </a:lnTo>
                  <a:lnTo>
                    <a:pt x="281" y="17"/>
                  </a:lnTo>
                  <a:lnTo>
                    <a:pt x="279" y="19"/>
                  </a:lnTo>
                  <a:lnTo>
                    <a:pt x="277" y="21"/>
                  </a:lnTo>
                  <a:lnTo>
                    <a:pt x="274" y="21"/>
                  </a:lnTo>
                  <a:lnTo>
                    <a:pt x="272" y="24"/>
                  </a:lnTo>
                  <a:lnTo>
                    <a:pt x="270" y="26"/>
                  </a:lnTo>
                  <a:lnTo>
                    <a:pt x="267" y="28"/>
                  </a:lnTo>
                  <a:lnTo>
                    <a:pt x="265" y="28"/>
                  </a:lnTo>
                  <a:lnTo>
                    <a:pt x="262" y="31"/>
                  </a:lnTo>
                  <a:lnTo>
                    <a:pt x="260" y="31"/>
                  </a:lnTo>
                  <a:lnTo>
                    <a:pt x="258" y="31"/>
                  </a:lnTo>
                  <a:lnTo>
                    <a:pt x="255" y="31"/>
                  </a:lnTo>
                  <a:lnTo>
                    <a:pt x="253" y="31"/>
                  </a:lnTo>
                  <a:lnTo>
                    <a:pt x="253" y="28"/>
                  </a:lnTo>
                  <a:lnTo>
                    <a:pt x="251" y="28"/>
                  </a:lnTo>
                  <a:lnTo>
                    <a:pt x="248" y="26"/>
                  </a:lnTo>
                  <a:lnTo>
                    <a:pt x="246" y="26"/>
                  </a:lnTo>
                  <a:lnTo>
                    <a:pt x="244" y="24"/>
                  </a:lnTo>
                  <a:lnTo>
                    <a:pt x="241" y="24"/>
                  </a:lnTo>
                  <a:lnTo>
                    <a:pt x="239" y="24"/>
                  </a:lnTo>
                  <a:lnTo>
                    <a:pt x="239" y="21"/>
                  </a:lnTo>
                  <a:lnTo>
                    <a:pt x="236" y="21"/>
                  </a:lnTo>
                  <a:lnTo>
                    <a:pt x="234" y="21"/>
                  </a:lnTo>
                  <a:lnTo>
                    <a:pt x="234" y="19"/>
                  </a:lnTo>
                  <a:lnTo>
                    <a:pt x="232" y="19"/>
                  </a:lnTo>
                  <a:lnTo>
                    <a:pt x="229" y="19"/>
                  </a:lnTo>
                  <a:lnTo>
                    <a:pt x="227" y="17"/>
                  </a:lnTo>
                  <a:lnTo>
                    <a:pt x="225" y="17"/>
                  </a:lnTo>
                  <a:lnTo>
                    <a:pt x="222" y="17"/>
                  </a:lnTo>
                  <a:lnTo>
                    <a:pt x="220" y="17"/>
                  </a:lnTo>
                  <a:lnTo>
                    <a:pt x="218" y="17"/>
                  </a:lnTo>
                  <a:lnTo>
                    <a:pt x="215" y="14"/>
                  </a:lnTo>
                  <a:lnTo>
                    <a:pt x="213" y="14"/>
                  </a:lnTo>
                  <a:lnTo>
                    <a:pt x="211" y="14"/>
                  </a:lnTo>
                  <a:lnTo>
                    <a:pt x="208" y="14"/>
                  </a:lnTo>
                  <a:lnTo>
                    <a:pt x="206" y="14"/>
                  </a:lnTo>
                  <a:lnTo>
                    <a:pt x="203" y="14"/>
                  </a:lnTo>
                  <a:lnTo>
                    <a:pt x="199" y="12"/>
                  </a:lnTo>
                  <a:lnTo>
                    <a:pt x="196" y="12"/>
                  </a:lnTo>
                  <a:lnTo>
                    <a:pt x="192" y="12"/>
                  </a:lnTo>
                  <a:lnTo>
                    <a:pt x="187" y="14"/>
                  </a:lnTo>
                  <a:lnTo>
                    <a:pt x="182" y="12"/>
                  </a:lnTo>
                  <a:lnTo>
                    <a:pt x="177" y="14"/>
                  </a:lnTo>
                  <a:lnTo>
                    <a:pt x="173" y="14"/>
                  </a:lnTo>
                  <a:lnTo>
                    <a:pt x="170" y="14"/>
                  </a:lnTo>
                  <a:lnTo>
                    <a:pt x="166" y="14"/>
                  </a:lnTo>
                  <a:lnTo>
                    <a:pt x="163" y="17"/>
                  </a:lnTo>
                  <a:lnTo>
                    <a:pt x="159" y="17"/>
                  </a:lnTo>
                  <a:lnTo>
                    <a:pt x="154" y="19"/>
                  </a:lnTo>
                  <a:lnTo>
                    <a:pt x="151" y="21"/>
                  </a:lnTo>
                  <a:lnTo>
                    <a:pt x="147" y="21"/>
                  </a:lnTo>
                  <a:lnTo>
                    <a:pt x="144" y="24"/>
                  </a:lnTo>
                  <a:lnTo>
                    <a:pt x="142" y="24"/>
                  </a:lnTo>
                  <a:lnTo>
                    <a:pt x="137" y="26"/>
                  </a:lnTo>
                  <a:lnTo>
                    <a:pt x="135" y="28"/>
                  </a:lnTo>
                  <a:lnTo>
                    <a:pt x="133" y="28"/>
                  </a:lnTo>
                  <a:lnTo>
                    <a:pt x="128" y="31"/>
                  </a:lnTo>
                  <a:lnTo>
                    <a:pt x="125" y="33"/>
                  </a:lnTo>
                  <a:lnTo>
                    <a:pt x="123" y="36"/>
                  </a:lnTo>
                  <a:lnTo>
                    <a:pt x="121" y="38"/>
                  </a:lnTo>
                  <a:lnTo>
                    <a:pt x="118" y="40"/>
                  </a:lnTo>
                  <a:lnTo>
                    <a:pt x="116" y="43"/>
                  </a:lnTo>
                  <a:lnTo>
                    <a:pt x="116" y="45"/>
                  </a:lnTo>
                  <a:lnTo>
                    <a:pt x="114" y="47"/>
                  </a:lnTo>
                  <a:lnTo>
                    <a:pt x="114" y="50"/>
                  </a:lnTo>
                  <a:lnTo>
                    <a:pt x="111" y="54"/>
                  </a:lnTo>
                  <a:lnTo>
                    <a:pt x="111" y="57"/>
                  </a:lnTo>
                  <a:lnTo>
                    <a:pt x="109" y="59"/>
                  </a:lnTo>
                  <a:lnTo>
                    <a:pt x="109" y="61"/>
                  </a:lnTo>
                  <a:lnTo>
                    <a:pt x="109" y="64"/>
                  </a:lnTo>
                  <a:lnTo>
                    <a:pt x="109" y="66"/>
                  </a:lnTo>
                  <a:lnTo>
                    <a:pt x="109" y="69"/>
                  </a:lnTo>
                  <a:lnTo>
                    <a:pt x="109" y="71"/>
                  </a:lnTo>
                  <a:lnTo>
                    <a:pt x="109" y="73"/>
                  </a:lnTo>
                  <a:lnTo>
                    <a:pt x="109" y="76"/>
                  </a:lnTo>
                  <a:lnTo>
                    <a:pt x="109" y="78"/>
                  </a:lnTo>
                  <a:lnTo>
                    <a:pt x="111" y="80"/>
                  </a:lnTo>
                  <a:lnTo>
                    <a:pt x="111" y="83"/>
                  </a:lnTo>
                  <a:lnTo>
                    <a:pt x="111" y="85"/>
                  </a:lnTo>
                  <a:lnTo>
                    <a:pt x="109" y="85"/>
                  </a:lnTo>
                  <a:lnTo>
                    <a:pt x="107" y="85"/>
                  </a:lnTo>
                  <a:lnTo>
                    <a:pt x="104" y="83"/>
                  </a:lnTo>
                  <a:lnTo>
                    <a:pt x="102" y="83"/>
                  </a:lnTo>
                  <a:lnTo>
                    <a:pt x="99" y="83"/>
                  </a:lnTo>
                  <a:lnTo>
                    <a:pt x="97" y="83"/>
                  </a:lnTo>
                  <a:lnTo>
                    <a:pt x="92" y="83"/>
                  </a:lnTo>
                  <a:lnTo>
                    <a:pt x="88" y="85"/>
                  </a:lnTo>
                  <a:lnTo>
                    <a:pt x="83" y="83"/>
                  </a:lnTo>
                  <a:lnTo>
                    <a:pt x="78" y="85"/>
                  </a:lnTo>
                  <a:lnTo>
                    <a:pt x="74" y="85"/>
                  </a:lnTo>
                  <a:lnTo>
                    <a:pt x="69" y="87"/>
                  </a:lnTo>
                  <a:lnTo>
                    <a:pt x="64" y="87"/>
                  </a:lnTo>
                  <a:lnTo>
                    <a:pt x="59" y="87"/>
                  </a:lnTo>
                  <a:lnTo>
                    <a:pt x="57" y="90"/>
                  </a:lnTo>
                  <a:lnTo>
                    <a:pt x="52" y="92"/>
                  </a:lnTo>
                  <a:lnTo>
                    <a:pt x="48" y="92"/>
                  </a:lnTo>
                  <a:lnTo>
                    <a:pt x="45" y="95"/>
                  </a:lnTo>
                  <a:lnTo>
                    <a:pt x="40" y="97"/>
                  </a:lnTo>
                  <a:lnTo>
                    <a:pt x="36" y="99"/>
                  </a:lnTo>
                  <a:lnTo>
                    <a:pt x="33" y="102"/>
                  </a:lnTo>
                  <a:lnTo>
                    <a:pt x="31" y="104"/>
                  </a:lnTo>
                  <a:lnTo>
                    <a:pt x="26" y="106"/>
                  </a:lnTo>
                  <a:lnTo>
                    <a:pt x="24" y="109"/>
                  </a:lnTo>
                  <a:lnTo>
                    <a:pt x="22" y="111"/>
                  </a:lnTo>
                  <a:lnTo>
                    <a:pt x="19" y="113"/>
                  </a:lnTo>
                  <a:lnTo>
                    <a:pt x="17" y="118"/>
                  </a:lnTo>
                  <a:lnTo>
                    <a:pt x="14" y="121"/>
                  </a:lnTo>
                  <a:lnTo>
                    <a:pt x="12" y="123"/>
                  </a:lnTo>
                  <a:lnTo>
                    <a:pt x="10" y="128"/>
                  </a:lnTo>
                  <a:lnTo>
                    <a:pt x="7" y="130"/>
                  </a:lnTo>
                  <a:lnTo>
                    <a:pt x="7" y="132"/>
                  </a:lnTo>
                  <a:lnTo>
                    <a:pt x="5" y="137"/>
                  </a:lnTo>
                  <a:lnTo>
                    <a:pt x="5" y="139"/>
                  </a:lnTo>
                  <a:lnTo>
                    <a:pt x="3" y="144"/>
                  </a:lnTo>
                  <a:lnTo>
                    <a:pt x="3" y="149"/>
                  </a:lnTo>
                  <a:lnTo>
                    <a:pt x="3" y="151"/>
                  </a:lnTo>
                  <a:lnTo>
                    <a:pt x="0" y="156"/>
                  </a:lnTo>
                  <a:lnTo>
                    <a:pt x="3" y="158"/>
                  </a:lnTo>
                  <a:lnTo>
                    <a:pt x="3" y="161"/>
                  </a:lnTo>
                  <a:lnTo>
                    <a:pt x="3" y="165"/>
                  </a:lnTo>
                  <a:lnTo>
                    <a:pt x="3" y="168"/>
                  </a:lnTo>
                  <a:lnTo>
                    <a:pt x="3" y="170"/>
                  </a:lnTo>
                  <a:lnTo>
                    <a:pt x="3" y="175"/>
                  </a:lnTo>
                  <a:lnTo>
                    <a:pt x="5" y="177"/>
                  </a:lnTo>
                  <a:lnTo>
                    <a:pt x="5" y="180"/>
                  </a:lnTo>
                  <a:lnTo>
                    <a:pt x="7" y="182"/>
                  </a:lnTo>
                  <a:lnTo>
                    <a:pt x="10" y="187"/>
                  </a:lnTo>
                  <a:lnTo>
                    <a:pt x="10" y="189"/>
                  </a:lnTo>
                  <a:lnTo>
                    <a:pt x="12" y="191"/>
                  </a:lnTo>
                  <a:lnTo>
                    <a:pt x="14" y="194"/>
                  </a:lnTo>
                  <a:lnTo>
                    <a:pt x="14" y="196"/>
                  </a:lnTo>
                  <a:lnTo>
                    <a:pt x="17" y="199"/>
                  </a:lnTo>
                  <a:lnTo>
                    <a:pt x="19" y="201"/>
                  </a:lnTo>
                  <a:lnTo>
                    <a:pt x="22" y="203"/>
                  </a:lnTo>
                  <a:lnTo>
                    <a:pt x="24" y="206"/>
                  </a:lnTo>
                  <a:lnTo>
                    <a:pt x="26" y="208"/>
                  </a:lnTo>
                  <a:lnTo>
                    <a:pt x="29" y="210"/>
                  </a:lnTo>
                  <a:lnTo>
                    <a:pt x="33" y="213"/>
                  </a:lnTo>
                  <a:lnTo>
                    <a:pt x="36" y="215"/>
                  </a:lnTo>
                  <a:lnTo>
                    <a:pt x="38" y="217"/>
                  </a:lnTo>
                  <a:lnTo>
                    <a:pt x="40" y="220"/>
                  </a:lnTo>
                  <a:lnTo>
                    <a:pt x="43" y="220"/>
                  </a:lnTo>
                  <a:lnTo>
                    <a:pt x="48" y="222"/>
                  </a:lnTo>
                  <a:lnTo>
                    <a:pt x="50" y="225"/>
                  </a:lnTo>
                  <a:lnTo>
                    <a:pt x="55" y="225"/>
                  </a:lnTo>
                  <a:lnTo>
                    <a:pt x="57" y="227"/>
                  </a:lnTo>
                  <a:lnTo>
                    <a:pt x="59" y="227"/>
                  </a:lnTo>
                  <a:lnTo>
                    <a:pt x="64" y="229"/>
                  </a:lnTo>
                  <a:lnTo>
                    <a:pt x="69" y="229"/>
                  </a:lnTo>
                  <a:close/>
                </a:path>
              </a:pathLst>
            </a:custGeom>
            <a:solidFill>
              <a:srgbClr val="5D7695"/>
            </a:solidFill>
            <a:ln w="9525">
              <a:noFill/>
            </a:ln>
          </p:spPr>
          <p:txBody>
            <a:bodyPr/>
            <a:p>
              <a:endParaRPr lang="zh-CN" altLang="en-US"/>
            </a:p>
          </p:txBody>
        </p:sp>
        <p:sp>
          <p:nvSpPr>
            <p:cNvPr id="23572" name="Freeform 19"/>
            <p:cNvSpPr/>
            <p:nvPr/>
          </p:nvSpPr>
          <p:spPr>
            <a:xfrm>
              <a:off x="3541" y="1969"/>
              <a:ext cx="574" cy="395"/>
            </a:xfrm>
            <a:custGeom>
              <a:avLst/>
              <a:gdLst/>
              <a:ahLst/>
              <a:cxnLst>
                <a:cxn ang="0">
                  <a:pos x="99" y="300"/>
                </a:cxn>
                <a:cxn ang="0">
                  <a:pos x="71" y="277"/>
                </a:cxn>
                <a:cxn ang="0">
                  <a:pos x="57" y="251"/>
                </a:cxn>
                <a:cxn ang="0">
                  <a:pos x="54" y="222"/>
                </a:cxn>
                <a:cxn ang="0">
                  <a:pos x="61" y="208"/>
                </a:cxn>
                <a:cxn ang="0">
                  <a:pos x="42" y="201"/>
                </a:cxn>
                <a:cxn ang="0">
                  <a:pos x="19" y="185"/>
                </a:cxn>
                <a:cxn ang="0">
                  <a:pos x="5" y="163"/>
                </a:cxn>
                <a:cxn ang="0">
                  <a:pos x="0" y="137"/>
                </a:cxn>
                <a:cxn ang="0">
                  <a:pos x="12" y="109"/>
                </a:cxn>
                <a:cxn ang="0">
                  <a:pos x="35" y="88"/>
                </a:cxn>
                <a:cxn ang="0">
                  <a:pos x="68" y="76"/>
                </a:cxn>
                <a:cxn ang="0">
                  <a:pos x="97" y="76"/>
                </a:cxn>
                <a:cxn ang="0">
                  <a:pos x="97" y="69"/>
                </a:cxn>
                <a:cxn ang="0">
                  <a:pos x="97" y="57"/>
                </a:cxn>
                <a:cxn ang="0">
                  <a:pos x="106" y="36"/>
                </a:cxn>
                <a:cxn ang="0">
                  <a:pos x="130" y="19"/>
                </a:cxn>
                <a:cxn ang="0">
                  <a:pos x="161" y="12"/>
                </a:cxn>
                <a:cxn ang="0">
                  <a:pos x="187" y="12"/>
                </a:cxn>
                <a:cxn ang="0">
                  <a:pos x="203" y="15"/>
                </a:cxn>
                <a:cxn ang="0">
                  <a:pos x="217" y="22"/>
                </a:cxn>
                <a:cxn ang="0">
                  <a:pos x="231" y="29"/>
                </a:cxn>
                <a:cxn ang="0">
                  <a:pos x="238" y="24"/>
                </a:cxn>
                <a:cxn ang="0">
                  <a:pos x="262" y="12"/>
                </a:cxn>
                <a:cxn ang="0">
                  <a:pos x="290" y="3"/>
                </a:cxn>
                <a:cxn ang="0">
                  <a:pos x="321" y="0"/>
                </a:cxn>
                <a:cxn ang="0">
                  <a:pos x="361" y="3"/>
                </a:cxn>
                <a:cxn ang="0">
                  <a:pos x="394" y="15"/>
                </a:cxn>
                <a:cxn ang="0">
                  <a:pos x="420" y="33"/>
                </a:cxn>
                <a:cxn ang="0">
                  <a:pos x="439" y="52"/>
                </a:cxn>
                <a:cxn ang="0">
                  <a:pos x="461" y="55"/>
                </a:cxn>
                <a:cxn ang="0">
                  <a:pos x="482" y="62"/>
                </a:cxn>
                <a:cxn ang="0">
                  <a:pos x="498" y="78"/>
                </a:cxn>
                <a:cxn ang="0">
                  <a:pos x="505" y="92"/>
                </a:cxn>
                <a:cxn ang="0">
                  <a:pos x="510" y="104"/>
                </a:cxn>
                <a:cxn ang="0">
                  <a:pos x="531" y="111"/>
                </a:cxn>
                <a:cxn ang="0">
                  <a:pos x="553" y="126"/>
                </a:cxn>
                <a:cxn ang="0">
                  <a:pos x="572" y="152"/>
                </a:cxn>
                <a:cxn ang="0">
                  <a:pos x="574" y="180"/>
                </a:cxn>
                <a:cxn ang="0">
                  <a:pos x="560" y="206"/>
                </a:cxn>
                <a:cxn ang="0">
                  <a:pos x="541" y="220"/>
                </a:cxn>
                <a:cxn ang="0">
                  <a:pos x="524" y="227"/>
                </a:cxn>
                <a:cxn ang="0">
                  <a:pos x="534" y="234"/>
                </a:cxn>
                <a:cxn ang="0">
                  <a:pos x="543" y="246"/>
                </a:cxn>
                <a:cxn ang="0">
                  <a:pos x="550" y="258"/>
                </a:cxn>
                <a:cxn ang="0">
                  <a:pos x="546" y="286"/>
                </a:cxn>
                <a:cxn ang="0">
                  <a:pos x="524" y="315"/>
                </a:cxn>
                <a:cxn ang="0">
                  <a:pos x="489" y="336"/>
                </a:cxn>
                <a:cxn ang="0">
                  <a:pos x="451" y="345"/>
                </a:cxn>
                <a:cxn ang="0">
                  <a:pos x="427" y="348"/>
                </a:cxn>
                <a:cxn ang="0">
                  <a:pos x="404" y="345"/>
                </a:cxn>
                <a:cxn ang="0">
                  <a:pos x="385" y="343"/>
                </a:cxn>
                <a:cxn ang="0">
                  <a:pos x="364" y="364"/>
                </a:cxn>
                <a:cxn ang="0">
                  <a:pos x="335" y="378"/>
                </a:cxn>
                <a:cxn ang="0">
                  <a:pos x="302" y="390"/>
                </a:cxn>
                <a:cxn ang="0">
                  <a:pos x="250" y="395"/>
                </a:cxn>
                <a:cxn ang="0">
                  <a:pos x="189" y="383"/>
                </a:cxn>
                <a:cxn ang="0">
                  <a:pos x="142" y="352"/>
                </a:cxn>
                <a:cxn ang="0">
                  <a:pos x="118" y="312"/>
                </a:cxn>
              </a:cxnLst>
              <a:pathLst>
                <a:path w="574" h="395">
                  <a:moveTo>
                    <a:pt x="118" y="312"/>
                  </a:moveTo>
                  <a:lnTo>
                    <a:pt x="118" y="310"/>
                  </a:lnTo>
                  <a:lnTo>
                    <a:pt x="116" y="310"/>
                  </a:lnTo>
                  <a:lnTo>
                    <a:pt x="113" y="307"/>
                  </a:lnTo>
                  <a:lnTo>
                    <a:pt x="109" y="305"/>
                  </a:lnTo>
                  <a:lnTo>
                    <a:pt x="104" y="303"/>
                  </a:lnTo>
                  <a:lnTo>
                    <a:pt x="99" y="300"/>
                  </a:lnTo>
                  <a:lnTo>
                    <a:pt x="97" y="298"/>
                  </a:lnTo>
                  <a:lnTo>
                    <a:pt x="92" y="296"/>
                  </a:lnTo>
                  <a:lnTo>
                    <a:pt x="90" y="293"/>
                  </a:lnTo>
                  <a:lnTo>
                    <a:pt x="85" y="291"/>
                  </a:lnTo>
                  <a:lnTo>
                    <a:pt x="83" y="289"/>
                  </a:lnTo>
                  <a:lnTo>
                    <a:pt x="80" y="286"/>
                  </a:lnTo>
                  <a:lnTo>
                    <a:pt x="78" y="284"/>
                  </a:lnTo>
                  <a:lnTo>
                    <a:pt x="73" y="282"/>
                  </a:lnTo>
                  <a:lnTo>
                    <a:pt x="71" y="277"/>
                  </a:lnTo>
                  <a:lnTo>
                    <a:pt x="68" y="274"/>
                  </a:lnTo>
                  <a:lnTo>
                    <a:pt x="66" y="272"/>
                  </a:lnTo>
                  <a:lnTo>
                    <a:pt x="64" y="270"/>
                  </a:lnTo>
                  <a:lnTo>
                    <a:pt x="64" y="265"/>
                  </a:lnTo>
                  <a:lnTo>
                    <a:pt x="61" y="263"/>
                  </a:lnTo>
                  <a:lnTo>
                    <a:pt x="59" y="260"/>
                  </a:lnTo>
                  <a:lnTo>
                    <a:pt x="59" y="256"/>
                  </a:lnTo>
                  <a:lnTo>
                    <a:pt x="57" y="253"/>
                  </a:lnTo>
                  <a:lnTo>
                    <a:pt x="57" y="251"/>
                  </a:lnTo>
                  <a:lnTo>
                    <a:pt x="54" y="246"/>
                  </a:lnTo>
                  <a:lnTo>
                    <a:pt x="54" y="244"/>
                  </a:lnTo>
                  <a:lnTo>
                    <a:pt x="54" y="241"/>
                  </a:lnTo>
                  <a:lnTo>
                    <a:pt x="54" y="237"/>
                  </a:lnTo>
                  <a:lnTo>
                    <a:pt x="54" y="234"/>
                  </a:lnTo>
                  <a:lnTo>
                    <a:pt x="54" y="230"/>
                  </a:lnTo>
                  <a:lnTo>
                    <a:pt x="54" y="227"/>
                  </a:lnTo>
                  <a:lnTo>
                    <a:pt x="54" y="225"/>
                  </a:lnTo>
                  <a:lnTo>
                    <a:pt x="54" y="222"/>
                  </a:lnTo>
                  <a:lnTo>
                    <a:pt x="57" y="218"/>
                  </a:lnTo>
                  <a:lnTo>
                    <a:pt x="57" y="215"/>
                  </a:lnTo>
                  <a:lnTo>
                    <a:pt x="59" y="213"/>
                  </a:lnTo>
                  <a:lnTo>
                    <a:pt x="59" y="211"/>
                  </a:lnTo>
                  <a:lnTo>
                    <a:pt x="61" y="208"/>
                  </a:lnTo>
                  <a:lnTo>
                    <a:pt x="61" y="206"/>
                  </a:lnTo>
                  <a:lnTo>
                    <a:pt x="57" y="206"/>
                  </a:lnTo>
                  <a:lnTo>
                    <a:pt x="54" y="206"/>
                  </a:lnTo>
                  <a:lnTo>
                    <a:pt x="50" y="204"/>
                  </a:lnTo>
                  <a:lnTo>
                    <a:pt x="47" y="204"/>
                  </a:lnTo>
                  <a:lnTo>
                    <a:pt x="45" y="201"/>
                  </a:lnTo>
                  <a:lnTo>
                    <a:pt x="42" y="201"/>
                  </a:lnTo>
                  <a:lnTo>
                    <a:pt x="38" y="199"/>
                  </a:lnTo>
                  <a:lnTo>
                    <a:pt x="35" y="196"/>
                  </a:lnTo>
                  <a:lnTo>
                    <a:pt x="33" y="196"/>
                  </a:lnTo>
                  <a:lnTo>
                    <a:pt x="31" y="194"/>
                  </a:lnTo>
                  <a:lnTo>
                    <a:pt x="28" y="192"/>
                  </a:lnTo>
                  <a:lnTo>
                    <a:pt x="26" y="189"/>
                  </a:lnTo>
                  <a:lnTo>
                    <a:pt x="24" y="189"/>
                  </a:lnTo>
                  <a:lnTo>
                    <a:pt x="21" y="187"/>
                  </a:lnTo>
                  <a:lnTo>
                    <a:pt x="19" y="185"/>
                  </a:lnTo>
                  <a:lnTo>
                    <a:pt x="16" y="182"/>
                  </a:lnTo>
                  <a:lnTo>
                    <a:pt x="14" y="180"/>
                  </a:lnTo>
                  <a:lnTo>
                    <a:pt x="12" y="178"/>
                  </a:lnTo>
                  <a:lnTo>
                    <a:pt x="12" y="175"/>
                  </a:lnTo>
                  <a:lnTo>
                    <a:pt x="9" y="173"/>
                  </a:lnTo>
                  <a:lnTo>
                    <a:pt x="7" y="170"/>
                  </a:lnTo>
                  <a:lnTo>
                    <a:pt x="7" y="168"/>
                  </a:lnTo>
                  <a:lnTo>
                    <a:pt x="5" y="166"/>
                  </a:lnTo>
                  <a:lnTo>
                    <a:pt x="5" y="163"/>
                  </a:lnTo>
                  <a:lnTo>
                    <a:pt x="2" y="161"/>
                  </a:lnTo>
                  <a:lnTo>
                    <a:pt x="2" y="156"/>
                  </a:lnTo>
                  <a:lnTo>
                    <a:pt x="2" y="154"/>
                  </a:lnTo>
                  <a:lnTo>
                    <a:pt x="0" y="152"/>
                  </a:lnTo>
                  <a:lnTo>
                    <a:pt x="0" y="149"/>
                  </a:lnTo>
                  <a:lnTo>
                    <a:pt x="0" y="147"/>
                  </a:lnTo>
                  <a:lnTo>
                    <a:pt x="0" y="142"/>
                  </a:lnTo>
                  <a:lnTo>
                    <a:pt x="0" y="140"/>
                  </a:lnTo>
                  <a:lnTo>
                    <a:pt x="0" y="137"/>
                  </a:lnTo>
                  <a:lnTo>
                    <a:pt x="0" y="133"/>
                  </a:lnTo>
                  <a:lnTo>
                    <a:pt x="2" y="130"/>
                  </a:lnTo>
                  <a:lnTo>
                    <a:pt x="2" y="128"/>
                  </a:lnTo>
                  <a:lnTo>
                    <a:pt x="2" y="123"/>
                  </a:lnTo>
                  <a:lnTo>
                    <a:pt x="5" y="121"/>
                  </a:lnTo>
                  <a:lnTo>
                    <a:pt x="5" y="116"/>
                  </a:lnTo>
                  <a:lnTo>
                    <a:pt x="7" y="114"/>
                  </a:lnTo>
                  <a:lnTo>
                    <a:pt x="9" y="111"/>
                  </a:lnTo>
                  <a:lnTo>
                    <a:pt x="12" y="109"/>
                  </a:lnTo>
                  <a:lnTo>
                    <a:pt x="14" y="107"/>
                  </a:lnTo>
                  <a:lnTo>
                    <a:pt x="16" y="102"/>
                  </a:lnTo>
                  <a:lnTo>
                    <a:pt x="19" y="100"/>
                  </a:lnTo>
                  <a:lnTo>
                    <a:pt x="21" y="97"/>
                  </a:lnTo>
                  <a:lnTo>
                    <a:pt x="24" y="95"/>
                  </a:lnTo>
                  <a:lnTo>
                    <a:pt x="26" y="92"/>
                  </a:lnTo>
                  <a:lnTo>
                    <a:pt x="28" y="90"/>
                  </a:lnTo>
                  <a:lnTo>
                    <a:pt x="33" y="90"/>
                  </a:lnTo>
                  <a:lnTo>
                    <a:pt x="35" y="88"/>
                  </a:lnTo>
                  <a:lnTo>
                    <a:pt x="38" y="85"/>
                  </a:lnTo>
                  <a:lnTo>
                    <a:pt x="42" y="83"/>
                  </a:lnTo>
                  <a:lnTo>
                    <a:pt x="45" y="83"/>
                  </a:lnTo>
                  <a:lnTo>
                    <a:pt x="50" y="81"/>
                  </a:lnTo>
                  <a:lnTo>
                    <a:pt x="52" y="81"/>
                  </a:lnTo>
                  <a:lnTo>
                    <a:pt x="57" y="78"/>
                  </a:lnTo>
                  <a:lnTo>
                    <a:pt x="61" y="78"/>
                  </a:lnTo>
                  <a:lnTo>
                    <a:pt x="64" y="76"/>
                  </a:lnTo>
                  <a:lnTo>
                    <a:pt x="68" y="76"/>
                  </a:lnTo>
                  <a:lnTo>
                    <a:pt x="73" y="76"/>
                  </a:lnTo>
                  <a:lnTo>
                    <a:pt x="78" y="76"/>
                  </a:lnTo>
                  <a:lnTo>
                    <a:pt x="83" y="76"/>
                  </a:lnTo>
                  <a:lnTo>
                    <a:pt x="85" y="76"/>
                  </a:lnTo>
                  <a:lnTo>
                    <a:pt x="87" y="76"/>
                  </a:lnTo>
                  <a:lnTo>
                    <a:pt x="90" y="76"/>
                  </a:lnTo>
                  <a:lnTo>
                    <a:pt x="92" y="76"/>
                  </a:lnTo>
                  <a:lnTo>
                    <a:pt x="94" y="76"/>
                  </a:lnTo>
                  <a:lnTo>
                    <a:pt x="97" y="76"/>
                  </a:lnTo>
                  <a:lnTo>
                    <a:pt x="99" y="76"/>
                  </a:lnTo>
                  <a:lnTo>
                    <a:pt x="99" y="74"/>
                  </a:lnTo>
                  <a:lnTo>
                    <a:pt x="99" y="71"/>
                  </a:lnTo>
                  <a:lnTo>
                    <a:pt x="97" y="69"/>
                  </a:lnTo>
                  <a:lnTo>
                    <a:pt x="97" y="66"/>
                  </a:lnTo>
                  <a:lnTo>
                    <a:pt x="97" y="64"/>
                  </a:lnTo>
                  <a:lnTo>
                    <a:pt x="97" y="62"/>
                  </a:lnTo>
                  <a:lnTo>
                    <a:pt x="97" y="59"/>
                  </a:lnTo>
                  <a:lnTo>
                    <a:pt x="97" y="57"/>
                  </a:lnTo>
                  <a:lnTo>
                    <a:pt x="97" y="55"/>
                  </a:lnTo>
                  <a:lnTo>
                    <a:pt x="97" y="52"/>
                  </a:lnTo>
                  <a:lnTo>
                    <a:pt x="99" y="50"/>
                  </a:lnTo>
                  <a:lnTo>
                    <a:pt x="99" y="48"/>
                  </a:lnTo>
                  <a:lnTo>
                    <a:pt x="101" y="45"/>
                  </a:lnTo>
                  <a:lnTo>
                    <a:pt x="101" y="43"/>
                  </a:lnTo>
                  <a:lnTo>
                    <a:pt x="104" y="40"/>
                  </a:lnTo>
                  <a:lnTo>
                    <a:pt x="104" y="38"/>
                  </a:lnTo>
                  <a:lnTo>
                    <a:pt x="106" y="36"/>
                  </a:lnTo>
                  <a:lnTo>
                    <a:pt x="109" y="33"/>
                  </a:lnTo>
                  <a:lnTo>
                    <a:pt x="111" y="31"/>
                  </a:lnTo>
                  <a:lnTo>
                    <a:pt x="113" y="31"/>
                  </a:lnTo>
                  <a:lnTo>
                    <a:pt x="116" y="29"/>
                  </a:lnTo>
                  <a:lnTo>
                    <a:pt x="118" y="26"/>
                  </a:lnTo>
                  <a:lnTo>
                    <a:pt x="120" y="24"/>
                  </a:lnTo>
                  <a:lnTo>
                    <a:pt x="123" y="24"/>
                  </a:lnTo>
                  <a:lnTo>
                    <a:pt x="125" y="22"/>
                  </a:lnTo>
                  <a:lnTo>
                    <a:pt x="130" y="19"/>
                  </a:lnTo>
                  <a:lnTo>
                    <a:pt x="132" y="19"/>
                  </a:lnTo>
                  <a:lnTo>
                    <a:pt x="135" y="17"/>
                  </a:lnTo>
                  <a:lnTo>
                    <a:pt x="139" y="17"/>
                  </a:lnTo>
                  <a:lnTo>
                    <a:pt x="142" y="15"/>
                  </a:lnTo>
                  <a:lnTo>
                    <a:pt x="144" y="15"/>
                  </a:lnTo>
                  <a:lnTo>
                    <a:pt x="149" y="15"/>
                  </a:lnTo>
                  <a:lnTo>
                    <a:pt x="153" y="12"/>
                  </a:lnTo>
                  <a:lnTo>
                    <a:pt x="156" y="12"/>
                  </a:lnTo>
                  <a:lnTo>
                    <a:pt x="161" y="12"/>
                  </a:lnTo>
                  <a:lnTo>
                    <a:pt x="163" y="12"/>
                  </a:lnTo>
                  <a:lnTo>
                    <a:pt x="168" y="12"/>
                  </a:lnTo>
                  <a:lnTo>
                    <a:pt x="172" y="12"/>
                  </a:lnTo>
                  <a:lnTo>
                    <a:pt x="175" y="12"/>
                  </a:lnTo>
                  <a:lnTo>
                    <a:pt x="177" y="12"/>
                  </a:lnTo>
                  <a:lnTo>
                    <a:pt x="179" y="12"/>
                  </a:lnTo>
                  <a:lnTo>
                    <a:pt x="182" y="12"/>
                  </a:lnTo>
                  <a:lnTo>
                    <a:pt x="184" y="12"/>
                  </a:lnTo>
                  <a:lnTo>
                    <a:pt x="187" y="12"/>
                  </a:lnTo>
                  <a:lnTo>
                    <a:pt x="189" y="12"/>
                  </a:lnTo>
                  <a:lnTo>
                    <a:pt x="191" y="12"/>
                  </a:lnTo>
                  <a:lnTo>
                    <a:pt x="194" y="12"/>
                  </a:lnTo>
                  <a:lnTo>
                    <a:pt x="196" y="15"/>
                  </a:lnTo>
                  <a:lnTo>
                    <a:pt x="198" y="15"/>
                  </a:lnTo>
                  <a:lnTo>
                    <a:pt x="201" y="15"/>
                  </a:lnTo>
                  <a:lnTo>
                    <a:pt x="203" y="15"/>
                  </a:lnTo>
                  <a:lnTo>
                    <a:pt x="205" y="17"/>
                  </a:lnTo>
                  <a:lnTo>
                    <a:pt x="208" y="17"/>
                  </a:lnTo>
                  <a:lnTo>
                    <a:pt x="210" y="17"/>
                  </a:lnTo>
                  <a:lnTo>
                    <a:pt x="212" y="17"/>
                  </a:lnTo>
                  <a:lnTo>
                    <a:pt x="212" y="19"/>
                  </a:lnTo>
                  <a:lnTo>
                    <a:pt x="215" y="19"/>
                  </a:lnTo>
                  <a:lnTo>
                    <a:pt x="217" y="19"/>
                  </a:lnTo>
                  <a:lnTo>
                    <a:pt x="217" y="22"/>
                  </a:lnTo>
                  <a:lnTo>
                    <a:pt x="220" y="22"/>
                  </a:lnTo>
                  <a:lnTo>
                    <a:pt x="222" y="24"/>
                  </a:lnTo>
                  <a:lnTo>
                    <a:pt x="224" y="24"/>
                  </a:lnTo>
                  <a:lnTo>
                    <a:pt x="227" y="26"/>
                  </a:lnTo>
                  <a:lnTo>
                    <a:pt x="229" y="26"/>
                  </a:lnTo>
                  <a:lnTo>
                    <a:pt x="229" y="29"/>
                  </a:lnTo>
                  <a:lnTo>
                    <a:pt x="231" y="29"/>
                  </a:lnTo>
                  <a:lnTo>
                    <a:pt x="234" y="29"/>
                  </a:lnTo>
                  <a:lnTo>
                    <a:pt x="236" y="29"/>
                  </a:lnTo>
                  <a:lnTo>
                    <a:pt x="236" y="26"/>
                  </a:lnTo>
                  <a:lnTo>
                    <a:pt x="238" y="24"/>
                  </a:lnTo>
                  <a:lnTo>
                    <a:pt x="241" y="24"/>
                  </a:lnTo>
                  <a:lnTo>
                    <a:pt x="243" y="22"/>
                  </a:lnTo>
                  <a:lnTo>
                    <a:pt x="246" y="19"/>
                  </a:lnTo>
                  <a:lnTo>
                    <a:pt x="248" y="17"/>
                  </a:lnTo>
                  <a:lnTo>
                    <a:pt x="250" y="17"/>
                  </a:lnTo>
                  <a:lnTo>
                    <a:pt x="253" y="15"/>
                  </a:lnTo>
                  <a:lnTo>
                    <a:pt x="255" y="15"/>
                  </a:lnTo>
                  <a:lnTo>
                    <a:pt x="260" y="12"/>
                  </a:lnTo>
                  <a:lnTo>
                    <a:pt x="262" y="12"/>
                  </a:lnTo>
                  <a:lnTo>
                    <a:pt x="264" y="10"/>
                  </a:lnTo>
                  <a:lnTo>
                    <a:pt x="267" y="10"/>
                  </a:lnTo>
                  <a:lnTo>
                    <a:pt x="272" y="7"/>
                  </a:lnTo>
                  <a:lnTo>
                    <a:pt x="274" y="7"/>
                  </a:lnTo>
                  <a:lnTo>
                    <a:pt x="276" y="5"/>
                  </a:lnTo>
                  <a:lnTo>
                    <a:pt x="281" y="5"/>
                  </a:lnTo>
                  <a:lnTo>
                    <a:pt x="283" y="5"/>
                  </a:lnTo>
                  <a:lnTo>
                    <a:pt x="286" y="3"/>
                  </a:lnTo>
                  <a:lnTo>
                    <a:pt x="290" y="3"/>
                  </a:lnTo>
                  <a:lnTo>
                    <a:pt x="293" y="3"/>
                  </a:lnTo>
                  <a:lnTo>
                    <a:pt x="298" y="0"/>
                  </a:lnTo>
                  <a:lnTo>
                    <a:pt x="300" y="0"/>
                  </a:lnTo>
                  <a:lnTo>
                    <a:pt x="305" y="0"/>
                  </a:lnTo>
                  <a:lnTo>
                    <a:pt x="307" y="0"/>
                  </a:lnTo>
                  <a:lnTo>
                    <a:pt x="312" y="0"/>
                  </a:lnTo>
                  <a:lnTo>
                    <a:pt x="314" y="0"/>
                  </a:lnTo>
                  <a:lnTo>
                    <a:pt x="319" y="0"/>
                  </a:lnTo>
                  <a:lnTo>
                    <a:pt x="321" y="0"/>
                  </a:lnTo>
                  <a:lnTo>
                    <a:pt x="326" y="0"/>
                  </a:lnTo>
                  <a:lnTo>
                    <a:pt x="331" y="0"/>
                  </a:lnTo>
                  <a:lnTo>
                    <a:pt x="333" y="0"/>
                  </a:lnTo>
                  <a:lnTo>
                    <a:pt x="338" y="0"/>
                  </a:lnTo>
                  <a:lnTo>
                    <a:pt x="342" y="0"/>
                  </a:lnTo>
                  <a:lnTo>
                    <a:pt x="347" y="0"/>
                  </a:lnTo>
                  <a:lnTo>
                    <a:pt x="352" y="3"/>
                  </a:lnTo>
                  <a:lnTo>
                    <a:pt x="357" y="3"/>
                  </a:lnTo>
                  <a:lnTo>
                    <a:pt x="361" y="3"/>
                  </a:lnTo>
                  <a:lnTo>
                    <a:pt x="364" y="5"/>
                  </a:lnTo>
                  <a:lnTo>
                    <a:pt x="368" y="5"/>
                  </a:lnTo>
                  <a:lnTo>
                    <a:pt x="373" y="7"/>
                  </a:lnTo>
                  <a:lnTo>
                    <a:pt x="378" y="7"/>
                  </a:lnTo>
                  <a:lnTo>
                    <a:pt x="380" y="10"/>
                  </a:lnTo>
                  <a:lnTo>
                    <a:pt x="385" y="10"/>
                  </a:lnTo>
                  <a:lnTo>
                    <a:pt x="387" y="12"/>
                  </a:lnTo>
                  <a:lnTo>
                    <a:pt x="392" y="15"/>
                  </a:lnTo>
                  <a:lnTo>
                    <a:pt x="394" y="15"/>
                  </a:lnTo>
                  <a:lnTo>
                    <a:pt x="399" y="17"/>
                  </a:lnTo>
                  <a:lnTo>
                    <a:pt x="401" y="19"/>
                  </a:lnTo>
                  <a:lnTo>
                    <a:pt x="404" y="22"/>
                  </a:lnTo>
                  <a:lnTo>
                    <a:pt x="409" y="22"/>
                  </a:lnTo>
                  <a:lnTo>
                    <a:pt x="411" y="24"/>
                  </a:lnTo>
                  <a:lnTo>
                    <a:pt x="413" y="26"/>
                  </a:lnTo>
                  <a:lnTo>
                    <a:pt x="418" y="29"/>
                  </a:lnTo>
                  <a:lnTo>
                    <a:pt x="420" y="31"/>
                  </a:lnTo>
                  <a:lnTo>
                    <a:pt x="420" y="33"/>
                  </a:lnTo>
                  <a:lnTo>
                    <a:pt x="423" y="36"/>
                  </a:lnTo>
                  <a:lnTo>
                    <a:pt x="425" y="38"/>
                  </a:lnTo>
                  <a:lnTo>
                    <a:pt x="427" y="40"/>
                  </a:lnTo>
                  <a:lnTo>
                    <a:pt x="430" y="43"/>
                  </a:lnTo>
                  <a:lnTo>
                    <a:pt x="432" y="45"/>
                  </a:lnTo>
                  <a:lnTo>
                    <a:pt x="432" y="48"/>
                  </a:lnTo>
                  <a:lnTo>
                    <a:pt x="435" y="50"/>
                  </a:lnTo>
                  <a:lnTo>
                    <a:pt x="437" y="52"/>
                  </a:lnTo>
                  <a:lnTo>
                    <a:pt x="439" y="52"/>
                  </a:lnTo>
                  <a:lnTo>
                    <a:pt x="442" y="52"/>
                  </a:lnTo>
                  <a:lnTo>
                    <a:pt x="444" y="52"/>
                  </a:lnTo>
                  <a:lnTo>
                    <a:pt x="446" y="52"/>
                  </a:lnTo>
                  <a:lnTo>
                    <a:pt x="449" y="52"/>
                  </a:lnTo>
                  <a:lnTo>
                    <a:pt x="451" y="52"/>
                  </a:lnTo>
                  <a:lnTo>
                    <a:pt x="453" y="52"/>
                  </a:lnTo>
                  <a:lnTo>
                    <a:pt x="456" y="52"/>
                  </a:lnTo>
                  <a:lnTo>
                    <a:pt x="458" y="52"/>
                  </a:lnTo>
                  <a:lnTo>
                    <a:pt x="461" y="55"/>
                  </a:lnTo>
                  <a:lnTo>
                    <a:pt x="463" y="55"/>
                  </a:lnTo>
                  <a:lnTo>
                    <a:pt x="465" y="55"/>
                  </a:lnTo>
                  <a:lnTo>
                    <a:pt x="468" y="57"/>
                  </a:lnTo>
                  <a:lnTo>
                    <a:pt x="470" y="57"/>
                  </a:lnTo>
                  <a:lnTo>
                    <a:pt x="472" y="57"/>
                  </a:lnTo>
                  <a:lnTo>
                    <a:pt x="475" y="59"/>
                  </a:lnTo>
                  <a:lnTo>
                    <a:pt x="477" y="59"/>
                  </a:lnTo>
                  <a:lnTo>
                    <a:pt x="479" y="62"/>
                  </a:lnTo>
                  <a:lnTo>
                    <a:pt x="482" y="62"/>
                  </a:lnTo>
                  <a:lnTo>
                    <a:pt x="484" y="64"/>
                  </a:lnTo>
                  <a:lnTo>
                    <a:pt x="486" y="66"/>
                  </a:lnTo>
                  <a:lnTo>
                    <a:pt x="489" y="69"/>
                  </a:lnTo>
                  <a:lnTo>
                    <a:pt x="491" y="71"/>
                  </a:lnTo>
                  <a:lnTo>
                    <a:pt x="494" y="74"/>
                  </a:lnTo>
                  <a:lnTo>
                    <a:pt x="496" y="74"/>
                  </a:lnTo>
                  <a:lnTo>
                    <a:pt x="496" y="76"/>
                  </a:lnTo>
                  <a:lnTo>
                    <a:pt x="498" y="78"/>
                  </a:lnTo>
                  <a:lnTo>
                    <a:pt x="498" y="81"/>
                  </a:lnTo>
                  <a:lnTo>
                    <a:pt x="501" y="83"/>
                  </a:lnTo>
                  <a:lnTo>
                    <a:pt x="503" y="85"/>
                  </a:lnTo>
                  <a:lnTo>
                    <a:pt x="503" y="88"/>
                  </a:lnTo>
                  <a:lnTo>
                    <a:pt x="505" y="90"/>
                  </a:lnTo>
                  <a:lnTo>
                    <a:pt x="505" y="92"/>
                  </a:lnTo>
                  <a:lnTo>
                    <a:pt x="508" y="95"/>
                  </a:lnTo>
                  <a:lnTo>
                    <a:pt x="508" y="97"/>
                  </a:lnTo>
                  <a:lnTo>
                    <a:pt x="508" y="100"/>
                  </a:lnTo>
                  <a:lnTo>
                    <a:pt x="508" y="102"/>
                  </a:lnTo>
                  <a:lnTo>
                    <a:pt x="510" y="104"/>
                  </a:lnTo>
                  <a:lnTo>
                    <a:pt x="512" y="104"/>
                  </a:lnTo>
                  <a:lnTo>
                    <a:pt x="515" y="104"/>
                  </a:lnTo>
                  <a:lnTo>
                    <a:pt x="517" y="107"/>
                  </a:lnTo>
                  <a:lnTo>
                    <a:pt x="520" y="107"/>
                  </a:lnTo>
                  <a:lnTo>
                    <a:pt x="522" y="107"/>
                  </a:lnTo>
                  <a:lnTo>
                    <a:pt x="524" y="109"/>
                  </a:lnTo>
                  <a:lnTo>
                    <a:pt x="527" y="109"/>
                  </a:lnTo>
                  <a:lnTo>
                    <a:pt x="529" y="111"/>
                  </a:lnTo>
                  <a:lnTo>
                    <a:pt x="531" y="111"/>
                  </a:lnTo>
                  <a:lnTo>
                    <a:pt x="534" y="114"/>
                  </a:lnTo>
                  <a:lnTo>
                    <a:pt x="536" y="114"/>
                  </a:lnTo>
                  <a:lnTo>
                    <a:pt x="538" y="116"/>
                  </a:lnTo>
                  <a:lnTo>
                    <a:pt x="541" y="116"/>
                  </a:lnTo>
                  <a:lnTo>
                    <a:pt x="543" y="118"/>
                  </a:lnTo>
                  <a:lnTo>
                    <a:pt x="546" y="121"/>
                  </a:lnTo>
                  <a:lnTo>
                    <a:pt x="548" y="121"/>
                  </a:lnTo>
                  <a:lnTo>
                    <a:pt x="550" y="123"/>
                  </a:lnTo>
                  <a:lnTo>
                    <a:pt x="553" y="126"/>
                  </a:lnTo>
                  <a:lnTo>
                    <a:pt x="557" y="130"/>
                  </a:lnTo>
                  <a:lnTo>
                    <a:pt x="560" y="133"/>
                  </a:lnTo>
                  <a:lnTo>
                    <a:pt x="560" y="135"/>
                  </a:lnTo>
                  <a:lnTo>
                    <a:pt x="562" y="137"/>
                  </a:lnTo>
                  <a:lnTo>
                    <a:pt x="564" y="140"/>
                  </a:lnTo>
                  <a:lnTo>
                    <a:pt x="567" y="142"/>
                  </a:lnTo>
                  <a:lnTo>
                    <a:pt x="569" y="147"/>
                  </a:lnTo>
                  <a:lnTo>
                    <a:pt x="569" y="149"/>
                  </a:lnTo>
                  <a:lnTo>
                    <a:pt x="572" y="152"/>
                  </a:lnTo>
                  <a:lnTo>
                    <a:pt x="572" y="156"/>
                  </a:lnTo>
                  <a:lnTo>
                    <a:pt x="574" y="159"/>
                  </a:lnTo>
                  <a:lnTo>
                    <a:pt x="574" y="161"/>
                  </a:lnTo>
                  <a:lnTo>
                    <a:pt x="574" y="166"/>
                  </a:lnTo>
                  <a:lnTo>
                    <a:pt x="574" y="168"/>
                  </a:lnTo>
                  <a:lnTo>
                    <a:pt x="574" y="170"/>
                  </a:lnTo>
                  <a:lnTo>
                    <a:pt x="574" y="175"/>
                  </a:lnTo>
                  <a:lnTo>
                    <a:pt x="574" y="178"/>
                  </a:lnTo>
                  <a:lnTo>
                    <a:pt x="574" y="180"/>
                  </a:lnTo>
                  <a:lnTo>
                    <a:pt x="572" y="182"/>
                  </a:lnTo>
                  <a:lnTo>
                    <a:pt x="572" y="187"/>
                  </a:lnTo>
                  <a:lnTo>
                    <a:pt x="569" y="189"/>
                  </a:lnTo>
                  <a:lnTo>
                    <a:pt x="569" y="192"/>
                  </a:lnTo>
                  <a:lnTo>
                    <a:pt x="567" y="196"/>
                  </a:lnTo>
                  <a:lnTo>
                    <a:pt x="564" y="199"/>
                  </a:lnTo>
                  <a:lnTo>
                    <a:pt x="562" y="201"/>
                  </a:lnTo>
                  <a:lnTo>
                    <a:pt x="562" y="204"/>
                  </a:lnTo>
                  <a:lnTo>
                    <a:pt x="560" y="206"/>
                  </a:lnTo>
                  <a:lnTo>
                    <a:pt x="555" y="208"/>
                  </a:lnTo>
                  <a:lnTo>
                    <a:pt x="553" y="211"/>
                  </a:lnTo>
                  <a:lnTo>
                    <a:pt x="550" y="213"/>
                  </a:lnTo>
                  <a:lnTo>
                    <a:pt x="548" y="215"/>
                  </a:lnTo>
                  <a:lnTo>
                    <a:pt x="546" y="215"/>
                  </a:lnTo>
                  <a:lnTo>
                    <a:pt x="546" y="218"/>
                  </a:lnTo>
                  <a:lnTo>
                    <a:pt x="543" y="218"/>
                  </a:lnTo>
                  <a:lnTo>
                    <a:pt x="541" y="220"/>
                  </a:lnTo>
                  <a:lnTo>
                    <a:pt x="538" y="220"/>
                  </a:lnTo>
                  <a:lnTo>
                    <a:pt x="536" y="222"/>
                  </a:lnTo>
                  <a:lnTo>
                    <a:pt x="534" y="222"/>
                  </a:lnTo>
                  <a:lnTo>
                    <a:pt x="531" y="225"/>
                  </a:lnTo>
                  <a:lnTo>
                    <a:pt x="529" y="225"/>
                  </a:lnTo>
                  <a:lnTo>
                    <a:pt x="527" y="225"/>
                  </a:lnTo>
                  <a:lnTo>
                    <a:pt x="524" y="227"/>
                  </a:lnTo>
                  <a:lnTo>
                    <a:pt x="527" y="227"/>
                  </a:lnTo>
                  <a:lnTo>
                    <a:pt x="529" y="230"/>
                  </a:lnTo>
                  <a:lnTo>
                    <a:pt x="531" y="232"/>
                  </a:lnTo>
                  <a:lnTo>
                    <a:pt x="534" y="232"/>
                  </a:lnTo>
                  <a:lnTo>
                    <a:pt x="534" y="234"/>
                  </a:lnTo>
                  <a:lnTo>
                    <a:pt x="536" y="234"/>
                  </a:lnTo>
                  <a:lnTo>
                    <a:pt x="536" y="237"/>
                  </a:lnTo>
                  <a:lnTo>
                    <a:pt x="538" y="237"/>
                  </a:lnTo>
                  <a:lnTo>
                    <a:pt x="538" y="239"/>
                  </a:lnTo>
                  <a:lnTo>
                    <a:pt x="541" y="241"/>
                  </a:lnTo>
                  <a:lnTo>
                    <a:pt x="543" y="244"/>
                  </a:lnTo>
                  <a:lnTo>
                    <a:pt x="543" y="246"/>
                  </a:lnTo>
                  <a:lnTo>
                    <a:pt x="546" y="246"/>
                  </a:lnTo>
                  <a:lnTo>
                    <a:pt x="546" y="248"/>
                  </a:lnTo>
                  <a:lnTo>
                    <a:pt x="548" y="251"/>
                  </a:lnTo>
                  <a:lnTo>
                    <a:pt x="548" y="253"/>
                  </a:lnTo>
                  <a:lnTo>
                    <a:pt x="548" y="256"/>
                  </a:lnTo>
                  <a:lnTo>
                    <a:pt x="550" y="256"/>
                  </a:lnTo>
                  <a:lnTo>
                    <a:pt x="550" y="258"/>
                  </a:lnTo>
                  <a:lnTo>
                    <a:pt x="550" y="263"/>
                  </a:lnTo>
                  <a:lnTo>
                    <a:pt x="550" y="265"/>
                  </a:lnTo>
                  <a:lnTo>
                    <a:pt x="550" y="270"/>
                  </a:lnTo>
                  <a:lnTo>
                    <a:pt x="550" y="272"/>
                  </a:lnTo>
                  <a:lnTo>
                    <a:pt x="550" y="274"/>
                  </a:lnTo>
                  <a:lnTo>
                    <a:pt x="550" y="279"/>
                  </a:lnTo>
                  <a:lnTo>
                    <a:pt x="548" y="282"/>
                  </a:lnTo>
                  <a:lnTo>
                    <a:pt x="546" y="286"/>
                  </a:lnTo>
                  <a:lnTo>
                    <a:pt x="546" y="289"/>
                  </a:lnTo>
                  <a:lnTo>
                    <a:pt x="543" y="293"/>
                  </a:lnTo>
                  <a:lnTo>
                    <a:pt x="541" y="296"/>
                  </a:lnTo>
                  <a:lnTo>
                    <a:pt x="538" y="298"/>
                  </a:lnTo>
                  <a:lnTo>
                    <a:pt x="536" y="303"/>
                  </a:lnTo>
                  <a:lnTo>
                    <a:pt x="534" y="305"/>
                  </a:lnTo>
                  <a:lnTo>
                    <a:pt x="531" y="307"/>
                  </a:lnTo>
                  <a:lnTo>
                    <a:pt x="529" y="310"/>
                  </a:lnTo>
                  <a:lnTo>
                    <a:pt x="524" y="315"/>
                  </a:lnTo>
                  <a:lnTo>
                    <a:pt x="522" y="317"/>
                  </a:lnTo>
                  <a:lnTo>
                    <a:pt x="517" y="319"/>
                  </a:lnTo>
                  <a:lnTo>
                    <a:pt x="515" y="322"/>
                  </a:lnTo>
                  <a:lnTo>
                    <a:pt x="510" y="324"/>
                  </a:lnTo>
                  <a:lnTo>
                    <a:pt x="508" y="326"/>
                  </a:lnTo>
                  <a:lnTo>
                    <a:pt x="503" y="329"/>
                  </a:lnTo>
                  <a:lnTo>
                    <a:pt x="498" y="331"/>
                  </a:lnTo>
                  <a:lnTo>
                    <a:pt x="494" y="333"/>
                  </a:lnTo>
                  <a:lnTo>
                    <a:pt x="489" y="336"/>
                  </a:lnTo>
                  <a:lnTo>
                    <a:pt x="484" y="338"/>
                  </a:lnTo>
                  <a:lnTo>
                    <a:pt x="479" y="338"/>
                  </a:lnTo>
                  <a:lnTo>
                    <a:pt x="475" y="341"/>
                  </a:lnTo>
                  <a:lnTo>
                    <a:pt x="470" y="343"/>
                  </a:lnTo>
                  <a:lnTo>
                    <a:pt x="465" y="343"/>
                  </a:lnTo>
                  <a:lnTo>
                    <a:pt x="458" y="343"/>
                  </a:lnTo>
                  <a:lnTo>
                    <a:pt x="456" y="345"/>
                  </a:lnTo>
                  <a:lnTo>
                    <a:pt x="453" y="345"/>
                  </a:lnTo>
                  <a:lnTo>
                    <a:pt x="451" y="345"/>
                  </a:lnTo>
                  <a:lnTo>
                    <a:pt x="449" y="345"/>
                  </a:lnTo>
                  <a:lnTo>
                    <a:pt x="446" y="345"/>
                  </a:lnTo>
                  <a:lnTo>
                    <a:pt x="444" y="345"/>
                  </a:lnTo>
                  <a:lnTo>
                    <a:pt x="442" y="345"/>
                  </a:lnTo>
                  <a:lnTo>
                    <a:pt x="439" y="345"/>
                  </a:lnTo>
                  <a:lnTo>
                    <a:pt x="435" y="348"/>
                  </a:lnTo>
                  <a:lnTo>
                    <a:pt x="432" y="348"/>
                  </a:lnTo>
                  <a:lnTo>
                    <a:pt x="430" y="348"/>
                  </a:lnTo>
                  <a:lnTo>
                    <a:pt x="427" y="348"/>
                  </a:lnTo>
                  <a:lnTo>
                    <a:pt x="425" y="348"/>
                  </a:lnTo>
                  <a:lnTo>
                    <a:pt x="420" y="348"/>
                  </a:lnTo>
                  <a:lnTo>
                    <a:pt x="418" y="348"/>
                  </a:lnTo>
                  <a:lnTo>
                    <a:pt x="416" y="345"/>
                  </a:lnTo>
                  <a:lnTo>
                    <a:pt x="413" y="345"/>
                  </a:lnTo>
                  <a:lnTo>
                    <a:pt x="411" y="345"/>
                  </a:lnTo>
                  <a:lnTo>
                    <a:pt x="409" y="345"/>
                  </a:lnTo>
                  <a:lnTo>
                    <a:pt x="404" y="345"/>
                  </a:lnTo>
                  <a:lnTo>
                    <a:pt x="401" y="345"/>
                  </a:lnTo>
                  <a:lnTo>
                    <a:pt x="399" y="343"/>
                  </a:lnTo>
                  <a:lnTo>
                    <a:pt x="397" y="343"/>
                  </a:lnTo>
                  <a:lnTo>
                    <a:pt x="394" y="343"/>
                  </a:lnTo>
                  <a:lnTo>
                    <a:pt x="392" y="343"/>
                  </a:lnTo>
                  <a:lnTo>
                    <a:pt x="390" y="343"/>
                  </a:lnTo>
                  <a:lnTo>
                    <a:pt x="387" y="341"/>
                  </a:lnTo>
                  <a:lnTo>
                    <a:pt x="385" y="343"/>
                  </a:lnTo>
                  <a:lnTo>
                    <a:pt x="385" y="345"/>
                  </a:lnTo>
                  <a:lnTo>
                    <a:pt x="383" y="348"/>
                  </a:lnTo>
                  <a:lnTo>
                    <a:pt x="380" y="350"/>
                  </a:lnTo>
                  <a:lnTo>
                    <a:pt x="378" y="352"/>
                  </a:lnTo>
                  <a:lnTo>
                    <a:pt x="375" y="355"/>
                  </a:lnTo>
                  <a:lnTo>
                    <a:pt x="373" y="357"/>
                  </a:lnTo>
                  <a:lnTo>
                    <a:pt x="371" y="359"/>
                  </a:lnTo>
                  <a:lnTo>
                    <a:pt x="366" y="362"/>
                  </a:lnTo>
                  <a:lnTo>
                    <a:pt x="364" y="364"/>
                  </a:lnTo>
                  <a:lnTo>
                    <a:pt x="361" y="367"/>
                  </a:lnTo>
                  <a:lnTo>
                    <a:pt x="359" y="367"/>
                  </a:lnTo>
                  <a:lnTo>
                    <a:pt x="354" y="369"/>
                  </a:lnTo>
                  <a:lnTo>
                    <a:pt x="352" y="371"/>
                  </a:lnTo>
                  <a:lnTo>
                    <a:pt x="349" y="374"/>
                  </a:lnTo>
                  <a:lnTo>
                    <a:pt x="345" y="374"/>
                  </a:lnTo>
                  <a:lnTo>
                    <a:pt x="342" y="376"/>
                  </a:lnTo>
                  <a:lnTo>
                    <a:pt x="340" y="378"/>
                  </a:lnTo>
                  <a:lnTo>
                    <a:pt x="335" y="378"/>
                  </a:lnTo>
                  <a:lnTo>
                    <a:pt x="333" y="381"/>
                  </a:lnTo>
                  <a:lnTo>
                    <a:pt x="328" y="383"/>
                  </a:lnTo>
                  <a:lnTo>
                    <a:pt x="326" y="383"/>
                  </a:lnTo>
                  <a:lnTo>
                    <a:pt x="321" y="385"/>
                  </a:lnTo>
                  <a:lnTo>
                    <a:pt x="316" y="385"/>
                  </a:lnTo>
                  <a:lnTo>
                    <a:pt x="314" y="388"/>
                  </a:lnTo>
                  <a:lnTo>
                    <a:pt x="312" y="388"/>
                  </a:lnTo>
                  <a:lnTo>
                    <a:pt x="307" y="388"/>
                  </a:lnTo>
                  <a:lnTo>
                    <a:pt x="302" y="390"/>
                  </a:lnTo>
                  <a:lnTo>
                    <a:pt x="298" y="390"/>
                  </a:lnTo>
                  <a:lnTo>
                    <a:pt x="295" y="393"/>
                  </a:lnTo>
                  <a:lnTo>
                    <a:pt x="290" y="393"/>
                  </a:lnTo>
                  <a:lnTo>
                    <a:pt x="286" y="393"/>
                  </a:lnTo>
                  <a:lnTo>
                    <a:pt x="279" y="395"/>
                  </a:lnTo>
                  <a:lnTo>
                    <a:pt x="272" y="395"/>
                  </a:lnTo>
                  <a:lnTo>
                    <a:pt x="264" y="395"/>
                  </a:lnTo>
                  <a:lnTo>
                    <a:pt x="257" y="395"/>
                  </a:lnTo>
                  <a:lnTo>
                    <a:pt x="250" y="395"/>
                  </a:lnTo>
                  <a:lnTo>
                    <a:pt x="243" y="395"/>
                  </a:lnTo>
                  <a:lnTo>
                    <a:pt x="236" y="395"/>
                  </a:lnTo>
                  <a:lnTo>
                    <a:pt x="229" y="393"/>
                  </a:lnTo>
                  <a:lnTo>
                    <a:pt x="222" y="393"/>
                  </a:lnTo>
                  <a:lnTo>
                    <a:pt x="215" y="390"/>
                  </a:lnTo>
                  <a:lnTo>
                    <a:pt x="208" y="388"/>
                  </a:lnTo>
                  <a:lnTo>
                    <a:pt x="201" y="385"/>
                  </a:lnTo>
                  <a:lnTo>
                    <a:pt x="194" y="385"/>
                  </a:lnTo>
                  <a:lnTo>
                    <a:pt x="189" y="383"/>
                  </a:lnTo>
                  <a:lnTo>
                    <a:pt x="182" y="381"/>
                  </a:lnTo>
                  <a:lnTo>
                    <a:pt x="177" y="376"/>
                  </a:lnTo>
                  <a:lnTo>
                    <a:pt x="170" y="374"/>
                  </a:lnTo>
                  <a:lnTo>
                    <a:pt x="165" y="371"/>
                  </a:lnTo>
                  <a:lnTo>
                    <a:pt x="161" y="369"/>
                  </a:lnTo>
                  <a:lnTo>
                    <a:pt x="156" y="364"/>
                  </a:lnTo>
                  <a:lnTo>
                    <a:pt x="151" y="362"/>
                  </a:lnTo>
                  <a:lnTo>
                    <a:pt x="146" y="357"/>
                  </a:lnTo>
                  <a:lnTo>
                    <a:pt x="142" y="352"/>
                  </a:lnTo>
                  <a:lnTo>
                    <a:pt x="137" y="350"/>
                  </a:lnTo>
                  <a:lnTo>
                    <a:pt x="135" y="345"/>
                  </a:lnTo>
                  <a:lnTo>
                    <a:pt x="130" y="341"/>
                  </a:lnTo>
                  <a:lnTo>
                    <a:pt x="127" y="336"/>
                  </a:lnTo>
                  <a:lnTo>
                    <a:pt x="125" y="331"/>
                  </a:lnTo>
                  <a:lnTo>
                    <a:pt x="123" y="326"/>
                  </a:lnTo>
                  <a:lnTo>
                    <a:pt x="120" y="322"/>
                  </a:lnTo>
                  <a:lnTo>
                    <a:pt x="118" y="317"/>
                  </a:lnTo>
                  <a:lnTo>
                    <a:pt x="118" y="312"/>
                  </a:lnTo>
                  <a:close/>
                </a:path>
              </a:pathLst>
            </a:custGeom>
            <a:solidFill>
              <a:srgbClr val="FFFFFF"/>
            </a:solidFill>
            <a:ln w="9525">
              <a:noFill/>
            </a:ln>
          </p:spPr>
          <p:txBody>
            <a:bodyPr/>
            <a:p>
              <a:endParaRPr lang="zh-CN" altLang="en-US"/>
            </a:p>
          </p:txBody>
        </p:sp>
      </p:grpSp>
      <p:sp>
        <p:nvSpPr>
          <p:cNvPr id="23573" name="Rectangle 20"/>
          <p:cNvSpPr>
            <a:spLocks noChangeAspect="1"/>
          </p:cNvSpPr>
          <p:nvPr/>
        </p:nvSpPr>
        <p:spPr>
          <a:xfrm>
            <a:off x="3795713" y="2616200"/>
            <a:ext cx="1412875" cy="217488"/>
          </a:xfrm>
          <a:prstGeom prst="rect">
            <a:avLst/>
          </a:prstGeom>
          <a:noFill/>
          <a:ln w="9525">
            <a:noFill/>
          </a:ln>
        </p:spPr>
        <p:txBody>
          <a:bodyPr lIns="0" tIns="0" rIns="0" bIns="0" anchor="t" anchorCtr="0">
            <a:spAutoFit/>
          </a:bodyPr>
          <a:p>
            <a:pPr algn="ctr" defTabSz="1066800"/>
            <a:r>
              <a:rPr lang="zh-CN" altLang="en-US" b="1" dirty="0">
                <a:solidFill>
                  <a:srgbClr val="990000"/>
                </a:solidFill>
                <a:latin typeface="Arial" panose="020B0604020202020204" pitchFamily="34" charset="0"/>
                <a:ea typeface="微软雅黑" panose="020B0503020204020204" pitchFamily="34" charset="-122"/>
              </a:rPr>
              <a:t>视频监控平台</a:t>
            </a:r>
            <a:endParaRPr lang="zh-CN" altLang="en-US" b="1" dirty="0">
              <a:solidFill>
                <a:srgbClr val="990000"/>
              </a:solidFill>
              <a:latin typeface="Arial" panose="020B0604020202020204" pitchFamily="34" charset="0"/>
              <a:ea typeface="微软雅黑" panose="020B0503020204020204" pitchFamily="34" charset="-122"/>
            </a:endParaRPr>
          </a:p>
        </p:txBody>
      </p:sp>
      <p:grpSp>
        <p:nvGrpSpPr>
          <p:cNvPr id="23574" name="Group 21"/>
          <p:cNvGrpSpPr>
            <a:grpSpLocks noChangeAspect="1"/>
          </p:cNvGrpSpPr>
          <p:nvPr/>
        </p:nvGrpSpPr>
        <p:grpSpPr>
          <a:xfrm>
            <a:off x="5029200" y="2833688"/>
            <a:ext cx="301625" cy="484187"/>
            <a:chOff x="3544" y="1810"/>
            <a:chExt cx="468" cy="721"/>
          </a:xfrm>
        </p:grpSpPr>
        <p:sp>
          <p:nvSpPr>
            <p:cNvPr id="23575" name="Freeform 22"/>
            <p:cNvSpPr>
              <a:spLocks noChangeAspect="1"/>
            </p:cNvSpPr>
            <p:nvPr/>
          </p:nvSpPr>
          <p:spPr>
            <a:xfrm>
              <a:off x="3922" y="1872"/>
              <a:ext cx="90" cy="659"/>
            </a:xfrm>
            <a:custGeom>
              <a:avLst/>
              <a:gdLst/>
              <a:ahLst/>
              <a:cxnLst>
                <a:cxn ang="0">
                  <a:pos x="1156303" y="150925"/>
                </a:cxn>
                <a:cxn ang="0">
                  <a:pos x="94048" y="690778"/>
                </a:cxn>
                <a:cxn ang="0">
                  <a:pos x="0" y="8298283"/>
                </a:cxn>
                <a:cxn ang="0">
                  <a:pos x="276392" y="8194411"/>
                </a:cxn>
                <a:cxn ang="0">
                  <a:pos x="1026725" y="7416267"/>
                </a:cxn>
                <a:cxn ang="0">
                  <a:pos x="1182256" y="7020867"/>
                </a:cxn>
                <a:cxn ang="0">
                  <a:pos x="1182256" y="393347"/>
                </a:cxn>
                <a:cxn ang="0">
                  <a:pos x="1156303" y="150925"/>
                </a:cxn>
              </a:cxnLst>
              <a:pathLst>
                <a:path w="38" h="279">
                  <a:moveTo>
                    <a:pt x="37" y="5"/>
                  </a:moveTo>
                  <a:cubicBezTo>
                    <a:pt x="34" y="0"/>
                    <a:pt x="3" y="23"/>
                    <a:pt x="3" y="23"/>
                  </a:cubicBezTo>
                  <a:cubicBezTo>
                    <a:pt x="0" y="275"/>
                    <a:pt x="0" y="275"/>
                    <a:pt x="0" y="275"/>
                  </a:cubicBezTo>
                  <a:cubicBezTo>
                    <a:pt x="0" y="275"/>
                    <a:pt x="1" y="279"/>
                    <a:pt x="9" y="272"/>
                  </a:cubicBezTo>
                  <a:cubicBezTo>
                    <a:pt x="15" y="266"/>
                    <a:pt x="30" y="250"/>
                    <a:pt x="33" y="246"/>
                  </a:cubicBezTo>
                  <a:cubicBezTo>
                    <a:pt x="36" y="243"/>
                    <a:pt x="38" y="241"/>
                    <a:pt x="38" y="233"/>
                  </a:cubicBezTo>
                  <a:cubicBezTo>
                    <a:pt x="38" y="13"/>
                    <a:pt x="38" y="13"/>
                    <a:pt x="38" y="13"/>
                  </a:cubicBezTo>
                  <a:cubicBezTo>
                    <a:pt x="38" y="6"/>
                    <a:pt x="38" y="5"/>
                    <a:pt x="37" y="5"/>
                  </a:cubicBezTo>
                  <a:close/>
                </a:path>
              </a:pathLst>
            </a:custGeom>
            <a:solidFill>
              <a:srgbClr val="0C3C68"/>
            </a:solidFill>
            <a:ln w="9525">
              <a:noFill/>
            </a:ln>
          </p:spPr>
          <p:txBody>
            <a:bodyPr/>
            <a:p>
              <a:endParaRPr lang="zh-CN" altLang="en-US"/>
            </a:p>
          </p:txBody>
        </p:sp>
        <p:sp>
          <p:nvSpPr>
            <p:cNvPr id="23576" name="Freeform 23"/>
            <p:cNvSpPr>
              <a:spLocks noChangeAspect="1"/>
            </p:cNvSpPr>
            <p:nvPr/>
          </p:nvSpPr>
          <p:spPr>
            <a:xfrm>
              <a:off x="3544" y="1810"/>
              <a:ext cx="461" cy="116"/>
            </a:xfrm>
            <a:custGeom>
              <a:avLst/>
              <a:gdLst/>
              <a:ahLst/>
              <a:cxnLst>
                <a:cxn ang="0">
                  <a:pos x="5944168" y="862131"/>
                </a:cxn>
                <a:cxn ang="0">
                  <a:pos x="5029208" y="1520114"/>
                </a:cxn>
                <a:cxn ang="0">
                  <a:pos x="179457" y="590892"/>
                </a:cxn>
                <a:cxn ang="0">
                  <a:pos x="0" y="747551"/>
                </a:cxn>
                <a:cxn ang="0">
                  <a:pos x="92900" y="526001"/>
                </a:cxn>
                <a:cxn ang="0">
                  <a:pos x="850580" y="27449"/>
                </a:cxn>
                <a:cxn ang="0">
                  <a:pos x="943471" y="0"/>
                </a:cxn>
                <a:cxn ang="0">
                  <a:pos x="5764482" y="813077"/>
                </a:cxn>
                <a:cxn ang="0">
                  <a:pos x="5944168" y="862131"/>
                </a:cxn>
              </a:cxnLst>
              <a:pathLst>
                <a:path w="195" h="49">
                  <a:moveTo>
                    <a:pt x="195" y="28"/>
                  </a:moveTo>
                  <a:cubicBezTo>
                    <a:pt x="165" y="49"/>
                    <a:pt x="165" y="49"/>
                    <a:pt x="165" y="49"/>
                  </a:cubicBezTo>
                  <a:cubicBezTo>
                    <a:pt x="72" y="32"/>
                    <a:pt x="14" y="21"/>
                    <a:pt x="6" y="19"/>
                  </a:cubicBezTo>
                  <a:cubicBezTo>
                    <a:pt x="2" y="19"/>
                    <a:pt x="0" y="24"/>
                    <a:pt x="0" y="24"/>
                  </a:cubicBezTo>
                  <a:cubicBezTo>
                    <a:pt x="0" y="24"/>
                    <a:pt x="0" y="19"/>
                    <a:pt x="3" y="17"/>
                  </a:cubicBezTo>
                  <a:cubicBezTo>
                    <a:pt x="6" y="15"/>
                    <a:pt x="22" y="5"/>
                    <a:pt x="28" y="1"/>
                  </a:cubicBezTo>
                  <a:cubicBezTo>
                    <a:pt x="30" y="0"/>
                    <a:pt x="31" y="0"/>
                    <a:pt x="31" y="0"/>
                  </a:cubicBezTo>
                  <a:cubicBezTo>
                    <a:pt x="31" y="0"/>
                    <a:pt x="187" y="26"/>
                    <a:pt x="189" y="26"/>
                  </a:cubicBezTo>
                  <a:cubicBezTo>
                    <a:pt x="195" y="28"/>
                    <a:pt x="195" y="28"/>
                    <a:pt x="195" y="28"/>
                  </a:cubicBezTo>
                  <a:close/>
                </a:path>
              </a:pathLst>
            </a:custGeom>
            <a:solidFill>
              <a:srgbClr val="446487"/>
            </a:solidFill>
            <a:ln w="9525">
              <a:noFill/>
            </a:ln>
          </p:spPr>
          <p:txBody>
            <a:bodyPr/>
            <a:p>
              <a:endParaRPr lang="zh-CN" altLang="en-US"/>
            </a:p>
          </p:txBody>
        </p:sp>
        <p:sp>
          <p:nvSpPr>
            <p:cNvPr id="23577" name="Freeform 24"/>
            <p:cNvSpPr>
              <a:spLocks noChangeAspect="1"/>
            </p:cNvSpPr>
            <p:nvPr/>
          </p:nvSpPr>
          <p:spPr>
            <a:xfrm>
              <a:off x="3917" y="1876"/>
              <a:ext cx="95" cy="66"/>
            </a:xfrm>
            <a:custGeom>
              <a:avLst/>
              <a:gdLst/>
              <a:ahLst/>
              <a:cxnLst>
                <a:cxn ang="0">
                  <a:pos x="0" y="588977"/>
                </a:cxn>
                <a:cxn ang="0">
                  <a:pos x="1163097" y="0"/>
                </a:cxn>
                <a:cxn ang="0">
                  <a:pos x="1290575" y="148738"/>
                </a:cxn>
                <a:cxn ang="0">
                  <a:pos x="187174" y="826407"/>
                </a:cxn>
                <a:cxn ang="0">
                  <a:pos x="0" y="588977"/>
                </a:cxn>
              </a:cxnLst>
              <a:pathLst>
                <a:path w="40" h="28">
                  <a:moveTo>
                    <a:pt x="0" y="20"/>
                  </a:moveTo>
                  <a:cubicBezTo>
                    <a:pt x="0" y="20"/>
                    <a:pt x="33" y="1"/>
                    <a:pt x="36" y="0"/>
                  </a:cubicBezTo>
                  <a:cubicBezTo>
                    <a:pt x="39" y="1"/>
                    <a:pt x="40" y="2"/>
                    <a:pt x="40" y="5"/>
                  </a:cubicBezTo>
                  <a:cubicBezTo>
                    <a:pt x="6" y="28"/>
                    <a:pt x="6" y="28"/>
                    <a:pt x="6" y="28"/>
                  </a:cubicBezTo>
                  <a:lnTo>
                    <a:pt x="0" y="20"/>
                  </a:lnTo>
                  <a:close/>
                </a:path>
              </a:pathLst>
            </a:custGeom>
            <a:solidFill>
              <a:srgbClr val="5B7694"/>
            </a:solidFill>
            <a:ln w="9525">
              <a:noFill/>
            </a:ln>
          </p:spPr>
          <p:txBody>
            <a:bodyPr/>
            <a:p>
              <a:endParaRPr lang="zh-CN" altLang="en-US"/>
            </a:p>
          </p:txBody>
        </p:sp>
        <p:sp>
          <p:nvSpPr>
            <p:cNvPr id="23578" name="Freeform 25"/>
            <p:cNvSpPr>
              <a:spLocks noChangeAspect="1"/>
            </p:cNvSpPr>
            <p:nvPr/>
          </p:nvSpPr>
          <p:spPr>
            <a:xfrm>
              <a:off x="3544" y="1853"/>
              <a:ext cx="392" cy="675"/>
            </a:xfrm>
            <a:custGeom>
              <a:avLst/>
              <a:gdLst/>
              <a:ahLst/>
              <a:cxnLst>
                <a:cxn ang="0">
                  <a:pos x="4836880" y="858628"/>
                </a:cxn>
                <a:cxn ang="0">
                  <a:pos x="178088" y="26965"/>
                </a:cxn>
                <a:cxn ang="0">
                  <a:pos x="0" y="150202"/>
                </a:cxn>
                <a:cxn ang="0">
                  <a:pos x="0" y="7164445"/>
                </a:cxn>
                <a:cxn ang="0">
                  <a:pos x="178088" y="7490913"/>
                </a:cxn>
                <a:cxn ang="0">
                  <a:pos x="4686182" y="8477602"/>
                </a:cxn>
                <a:cxn ang="0">
                  <a:pos x="4966390" y="8279365"/>
                </a:cxn>
                <a:cxn ang="0">
                  <a:pos x="4966390" y="1099407"/>
                </a:cxn>
                <a:cxn ang="0">
                  <a:pos x="4836880" y="858628"/>
                </a:cxn>
              </a:cxnLst>
              <a:pathLst>
                <a:path w="166" h="286">
                  <a:moveTo>
                    <a:pt x="161" y="29"/>
                  </a:moveTo>
                  <a:cubicBezTo>
                    <a:pt x="72" y="14"/>
                    <a:pt x="13" y="3"/>
                    <a:pt x="6" y="1"/>
                  </a:cubicBezTo>
                  <a:cubicBezTo>
                    <a:pt x="0" y="0"/>
                    <a:pt x="0" y="5"/>
                    <a:pt x="0" y="5"/>
                  </a:cubicBezTo>
                  <a:cubicBezTo>
                    <a:pt x="0" y="5"/>
                    <a:pt x="0" y="230"/>
                    <a:pt x="0" y="240"/>
                  </a:cubicBezTo>
                  <a:cubicBezTo>
                    <a:pt x="0" y="249"/>
                    <a:pt x="1" y="250"/>
                    <a:pt x="6" y="251"/>
                  </a:cubicBezTo>
                  <a:cubicBezTo>
                    <a:pt x="8" y="252"/>
                    <a:pt x="128" y="277"/>
                    <a:pt x="156" y="284"/>
                  </a:cubicBezTo>
                  <a:cubicBezTo>
                    <a:pt x="166" y="286"/>
                    <a:pt x="165" y="280"/>
                    <a:pt x="165" y="277"/>
                  </a:cubicBezTo>
                  <a:cubicBezTo>
                    <a:pt x="165" y="277"/>
                    <a:pt x="165" y="42"/>
                    <a:pt x="165" y="37"/>
                  </a:cubicBezTo>
                  <a:cubicBezTo>
                    <a:pt x="165" y="33"/>
                    <a:pt x="163" y="30"/>
                    <a:pt x="161" y="29"/>
                  </a:cubicBezTo>
                  <a:close/>
                </a:path>
              </a:pathLst>
            </a:custGeom>
            <a:solidFill>
              <a:srgbClr val="8AA5BC"/>
            </a:solidFill>
            <a:ln w="9525">
              <a:noFill/>
            </a:ln>
          </p:spPr>
          <p:txBody>
            <a:bodyPr/>
            <a:p>
              <a:endParaRPr lang="zh-CN" altLang="en-US"/>
            </a:p>
          </p:txBody>
        </p:sp>
        <p:sp>
          <p:nvSpPr>
            <p:cNvPr id="23579" name="Freeform 26"/>
            <p:cNvSpPr>
              <a:spLocks noChangeAspect="1"/>
            </p:cNvSpPr>
            <p:nvPr/>
          </p:nvSpPr>
          <p:spPr>
            <a:xfrm>
              <a:off x="3556" y="1867"/>
              <a:ext cx="366" cy="645"/>
            </a:xfrm>
            <a:custGeom>
              <a:avLst/>
              <a:gdLst/>
              <a:ahLst/>
              <a:cxnLst>
                <a:cxn ang="0">
                  <a:pos x="4504730" y="818547"/>
                </a:cxn>
                <a:cxn ang="0">
                  <a:pos x="150617" y="27168"/>
                </a:cxn>
                <a:cxn ang="0">
                  <a:pos x="0" y="114633"/>
                </a:cxn>
                <a:cxn ang="0">
                  <a:pos x="0" y="6925636"/>
                </a:cxn>
                <a:cxn ang="0">
                  <a:pos x="150617" y="7262586"/>
                </a:cxn>
                <a:cxn ang="0">
                  <a:pos x="4390635" y="8193247"/>
                </a:cxn>
                <a:cxn ang="0">
                  <a:pos x="4635463" y="7989408"/>
                </a:cxn>
                <a:cxn ang="0">
                  <a:pos x="4635463" y="1025356"/>
                </a:cxn>
                <a:cxn ang="0">
                  <a:pos x="4504730" y="818547"/>
                </a:cxn>
              </a:cxnLst>
              <a:pathLst>
                <a:path w="155" h="273">
                  <a:moveTo>
                    <a:pt x="150" y="27"/>
                  </a:moveTo>
                  <a:cubicBezTo>
                    <a:pt x="67" y="12"/>
                    <a:pt x="12" y="2"/>
                    <a:pt x="5" y="1"/>
                  </a:cubicBezTo>
                  <a:cubicBezTo>
                    <a:pt x="0" y="0"/>
                    <a:pt x="0" y="4"/>
                    <a:pt x="0" y="4"/>
                  </a:cubicBezTo>
                  <a:cubicBezTo>
                    <a:pt x="0" y="4"/>
                    <a:pt x="0" y="220"/>
                    <a:pt x="0" y="229"/>
                  </a:cubicBezTo>
                  <a:cubicBezTo>
                    <a:pt x="0" y="238"/>
                    <a:pt x="1" y="238"/>
                    <a:pt x="5" y="240"/>
                  </a:cubicBezTo>
                  <a:cubicBezTo>
                    <a:pt x="7" y="240"/>
                    <a:pt x="121" y="265"/>
                    <a:pt x="146" y="271"/>
                  </a:cubicBezTo>
                  <a:cubicBezTo>
                    <a:pt x="155" y="273"/>
                    <a:pt x="154" y="267"/>
                    <a:pt x="154" y="264"/>
                  </a:cubicBezTo>
                  <a:cubicBezTo>
                    <a:pt x="154" y="264"/>
                    <a:pt x="154" y="39"/>
                    <a:pt x="154" y="34"/>
                  </a:cubicBezTo>
                  <a:cubicBezTo>
                    <a:pt x="154" y="30"/>
                    <a:pt x="153" y="27"/>
                    <a:pt x="150" y="27"/>
                  </a:cubicBezTo>
                  <a:close/>
                </a:path>
              </a:pathLst>
            </a:custGeom>
            <a:solidFill>
              <a:srgbClr val="5B7694"/>
            </a:solidFill>
            <a:ln w="9525">
              <a:noFill/>
            </a:ln>
          </p:spPr>
          <p:txBody>
            <a:bodyPr/>
            <a:p>
              <a:endParaRPr lang="zh-CN" altLang="en-US"/>
            </a:p>
          </p:txBody>
        </p:sp>
        <p:sp>
          <p:nvSpPr>
            <p:cNvPr id="23580" name="Freeform 27"/>
            <p:cNvSpPr>
              <a:spLocks noChangeAspect="1" noEditPoints="1"/>
            </p:cNvSpPr>
            <p:nvPr/>
          </p:nvSpPr>
          <p:spPr>
            <a:xfrm>
              <a:off x="3553" y="1867"/>
              <a:ext cx="369" cy="642"/>
            </a:xfrm>
            <a:custGeom>
              <a:avLst/>
              <a:gdLst/>
              <a:ahLst/>
              <a:cxnLst>
                <a:cxn ang="0">
                  <a:pos x="64651" y="26969"/>
                </a:cxn>
                <a:cxn ang="0">
                  <a:pos x="0" y="113898"/>
                </a:cxn>
                <a:cxn ang="0">
                  <a:pos x="0" y="6852386"/>
                </a:cxn>
                <a:cxn ang="0">
                  <a:pos x="181498" y="7168264"/>
                </a:cxn>
                <a:cxn ang="0">
                  <a:pos x="1775649" y="7534303"/>
                </a:cxn>
                <a:cxn ang="0">
                  <a:pos x="4512888" y="8107656"/>
                </a:cxn>
                <a:cxn ang="0">
                  <a:pos x="4693989" y="8107656"/>
                </a:cxn>
                <a:cxn ang="0">
                  <a:pos x="4787209" y="7888923"/>
                </a:cxn>
                <a:cxn ang="0">
                  <a:pos x="4758623" y="1014065"/>
                </a:cxn>
                <a:cxn ang="0">
                  <a:pos x="4626401" y="772541"/>
                </a:cxn>
                <a:cxn ang="0">
                  <a:pos x="4626401" y="772541"/>
                </a:cxn>
                <a:cxn ang="0">
                  <a:pos x="181498" y="0"/>
                </a:cxn>
                <a:cxn ang="0">
                  <a:pos x="64651" y="26969"/>
                </a:cxn>
                <a:cxn ang="0">
                  <a:pos x="4512888" y="8071039"/>
                </a:cxn>
                <a:cxn ang="0">
                  <a:pos x="1775649" y="7475551"/>
                </a:cxn>
                <a:cxn ang="0">
                  <a:pos x="181498" y="7143401"/>
                </a:cxn>
                <a:cxn ang="0">
                  <a:pos x="64651" y="6852386"/>
                </a:cxn>
                <a:cxn ang="0">
                  <a:pos x="64651" y="113898"/>
                </a:cxn>
                <a:cxn ang="0">
                  <a:pos x="93158" y="63655"/>
                </a:cxn>
                <a:cxn ang="0">
                  <a:pos x="181498" y="26969"/>
                </a:cxn>
                <a:cxn ang="0">
                  <a:pos x="4626401" y="837007"/>
                </a:cxn>
                <a:cxn ang="0">
                  <a:pos x="4721316" y="1014065"/>
                </a:cxn>
                <a:cxn ang="0">
                  <a:pos x="4758623" y="7888923"/>
                </a:cxn>
                <a:cxn ang="0">
                  <a:pos x="4693989" y="8071039"/>
                </a:cxn>
                <a:cxn ang="0">
                  <a:pos x="4512888" y="8071039"/>
                </a:cxn>
              </a:cxnLst>
              <a:pathLst>
                <a:path w="156" h="272">
                  <a:moveTo>
                    <a:pt x="2" y="1"/>
                  </a:moveTo>
                  <a:cubicBezTo>
                    <a:pt x="0" y="2"/>
                    <a:pt x="0" y="4"/>
                    <a:pt x="0" y="4"/>
                  </a:cubicBezTo>
                  <a:cubicBezTo>
                    <a:pt x="0" y="4"/>
                    <a:pt x="0" y="229"/>
                    <a:pt x="0" y="229"/>
                  </a:cubicBezTo>
                  <a:cubicBezTo>
                    <a:pt x="0" y="238"/>
                    <a:pt x="2" y="239"/>
                    <a:pt x="6" y="240"/>
                  </a:cubicBezTo>
                  <a:cubicBezTo>
                    <a:pt x="7" y="241"/>
                    <a:pt x="26" y="245"/>
                    <a:pt x="58" y="252"/>
                  </a:cubicBezTo>
                  <a:cubicBezTo>
                    <a:pt x="147" y="271"/>
                    <a:pt x="147" y="271"/>
                    <a:pt x="147" y="271"/>
                  </a:cubicBezTo>
                  <a:cubicBezTo>
                    <a:pt x="149" y="272"/>
                    <a:pt x="152" y="272"/>
                    <a:pt x="153" y="271"/>
                  </a:cubicBezTo>
                  <a:cubicBezTo>
                    <a:pt x="156" y="269"/>
                    <a:pt x="156" y="265"/>
                    <a:pt x="156" y="264"/>
                  </a:cubicBezTo>
                  <a:cubicBezTo>
                    <a:pt x="156" y="264"/>
                    <a:pt x="155" y="34"/>
                    <a:pt x="155" y="34"/>
                  </a:cubicBezTo>
                  <a:cubicBezTo>
                    <a:pt x="155" y="30"/>
                    <a:pt x="155" y="27"/>
                    <a:pt x="151" y="26"/>
                  </a:cubicBezTo>
                  <a:cubicBezTo>
                    <a:pt x="151" y="26"/>
                    <a:pt x="151" y="26"/>
                    <a:pt x="151" y="26"/>
                  </a:cubicBezTo>
                  <a:cubicBezTo>
                    <a:pt x="6" y="0"/>
                    <a:pt x="6" y="0"/>
                    <a:pt x="6" y="0"/>
                  </a:cubicBezTo>
                  <a:cubicBezTo>
                    <a:pt x="5" y="0"/>
                    <a:pt x="3" y="0"/>
                    <a:pt x="2" y="1"/>
                  </a:cubicBezTo>
                  <a:close/>
                  <a:moveTo>
                    <a:pt x="147" y="270"/>
                  </a:moveTo>
                  <a:cubicBezTo>
                    <a:pt x="147" y="270"/>
                    <a:pt x="58" y="250"/>
                    <a:pt x="58" y="250"/>
                  </a:cubicBezTo>
                  <a:cubicBezTo>
                    <a:pt x="31" y="245"/>
                    <a:pt x="7" y="239"/>
                    <a:pt x="6" y="239"/>
                  </a:cubicBezTo>
                  <a:cubicBezTo>
                    <a:pt x="3" y="238"/>
                    <a:pt x="2" y="238"/>
                    <a:pt x="2" y="229"/>
                  </a:cubicBezTo>
                  <a:cubicBezTo>
                    <a:pt x="2" y="4"/>
                    <a:pt x="2" y="4"/>
                    <a:pt x="2" y="4"/>
                  </a:cubicBezTo>
                  <a:cubicBezTo>
                    <a:pt x="2" y="4"/>
                    <a:pt x="2" y="2"/>
                    <a:pt x="3" y="2"/>
                  </a:cubicBezTo>
                  <a:cubicBezTo>
                    <a:pt x="3" y="1"/>
                    <a:pt x="5" y="1"/>
                    <a:pt x="6" y="1"/>
                  </a:cubicBezTo>
                  <a:cubicBezTo>
                    <a:pt x="151" y="28"/>
                    <a:pt x="151" y="28"/>
                    <a:pt x="151" y="28"/>
                  </a:cubicBezTo>
                  <a:cubicBezTo>
                    <a:pt x="154" y="28"/>
                    <a:pt x="154" y="30"/>
                    <a:pt x="154" y="34"/>
                  </a:cubicBezTo>
                  <a:cubicBezTo>
                    <a:pt x="155" y="264"/>
                    <a:pt x="155" y="264"/>
                    <a:pt x="155" y="264"/>
                  </a:cubicBezTo>
                  <a:cubicBezTo>
                    <a:pt x="155" y="264"/>
                    <a:pt x="155" y="269"/>
                    <a:pt x="153" y="270"/>
                  </a:cubicBezTo>
                  <a:cubicBezTo>
                    <a:pt x="152" y="271"/>
                    <a:pt x="149" y="270"/>
                    <a:pt x="147" y="270"/>
                  </a:cubicBezTo>
                  <a:close/>
                </a:path>
              </a:pathLst>
            </a:custGeom>
            <a:solidFill>
              <a:srgbClr val="2B4F7C"/>
            </a:solidFill>
            <a:ln w="9525">
              <a:noFill/>
            </a:ln>
          </p:spPr>
          <p:txBody>
            <a:bodyPr/>
            <a:p>
              <a:endParaRPr lang="zh-CN" altLang="en-US"/>
            </a:p>
          </p:txBody>
        </p:sp>
        <p:sp>
          <p:nvSpPr>
            <p:cNvPr id="23581" name="Freeform 28"/>
            <p:cNvSpPr>
              <a:spLocks noChangeAspect="1"/>
            </p:cNvSpPr>
            <p:nvPr/>
          </p:nvSpPr>
          <p:spPr>
            <a:xfrm>
              <a:off x="3556" y="2009"/>
              <a:ext cx="361" cy="85"/>
            </a:xfrm>
            <a:custGeom>
              <a:avLst/>
              <a:gdLst/>
              <a:ahLst/>
              <a:cxnLst>
                <a:cxn ang="0">
                  <a:pos x="361" y="85"/>
                </a:cxn>
                <a:cxn ang="0">
                  <a:pos x="0" y="14"/>
                </a:cxn>
                <a:cxn ang="0">
                  <a:pos x="2" y="0"/>
                </a:cxn>
                <a:cxn ang="0">
                  <a:pos x="361" y="73"/>
                </a:cxn>
                <a:cxn ang="0">
                  <a:pos x="361" y="85"/>
                </a:cxn>
              </a:cxnLst>
              <a:pathLst>
                <a:path w="361" h="85">
                  <a:moveTo>
                    <a:pt x="361" y="85"/>
                  </a:moveTo>
                  <a:lnTo>
                    <a:pt x="0" y="14"/>
                  </a:lnTo>
                  <a:lnTo>
                    <a:pt x="2" y="0"/>
                  </a:lnTo>
                  <a:lnTo>
                    <a:pt x="361" y="73"/>
                  </a:lnTo>
                  <a:lnTo>
                    <a:pt x="361" y="85"/>
                  </a:lnTo>
                  <a:close/>
                </a:path>
              </a:pathLst>
            </a:custGeom>
            <a:solidFill>
              <a:srgbClr val="FFFFFF"/>
            </a:solidFill>
            <a:ln w="9525">
              <a:noFill/>
            </a:ln>
          </p:spPr>
          <p:txBody>
            <a:bodyPr/>
            <a:p>
              <a:endParaRPr lang="zh-CN" altLang="en-US"/>
            </a:p>
          </p:txBody>
        </p:sp>
        <p:sp>
          <p:nvSpPr>
            <p:cNvPr id="23582" name="Freeform 29"/>
            <p:cNvSpPr>
              <a:spLocks noChangeAspect="1"/>
            </p:cNvSpPr>
            <p:nvPr/>
          </p:nvSpPr>
          <p:spPr>
            <a:xfrm>
              <a:off x="3556" y="2001"/>
              <a:ext cx="361" cy="83"/>
            </a:xfrm>
            <a:custGeom>
              <a:avLst/>
              <a:gdLst/>
              <a:ahLst/>
              <a:cxnLst>
                <a:cxn ang="0">
                  <a:pos x="361" y="83"/>
                </a:cxn>
                <a:cxn ang="0">
                  <a:pos x="0" y="10"/>
                </a:cxn>
                <a:cxn ang="0">
                  <a:pos x="2" y="0"/>
                </a:cxn>
                <a:cxn ang="0">
                  <a:pos x="361" y="71"/>
                </a:cxn>
                <a:cxn ang="0">
                  <a:pos x="361" y="83"/>
                </a:cxn>
              </a:cxnLst>
              <a:pathLst>
                <a:path w="361" h="83">
                  <a:moveTo>
                    <a:pt x="361" y="83"/>
                  </a:moveTo>
                  <a:lnTo>
                    <a:pt x="0" y="10"/>
                  </a:lnTo>
                  <a:lnTo>
                    <a:pt x="2" y="0"/>
                  </a:lnTo>
                  <a:lnTo>
                    <a:pt x="361" y="71"/>
                  </a:lnTo>
                  <a:lnTo>
                    <a:pt x="361" y="83"/>
                  </a:lnTo>
                  <a:close/>
                </a:path>
              </a:pathLst>
            </a:custGeom>
            <a:solidFill>
              <a:srgbClr val="0C3C68"/>
            </a:solidFill>
            <a:ln w="9525">
              <a:noFill/>
            </a:ln>
          </p:spPr>
          <p:txBody>
            <a:bodyPr/>
            <a:p>
              <a:endParaRPr lang="zh-CN" altLang="en-US"/>
            </a:p>
          </p:txBody>
        </p:sp>
        <p:sp>
          <p:nvSpPr>
            <p:cNvPr id="23583" name="Freeform 30"/>
            <p:cNvSpPr>
              <a:spLocks noChangeAspect="1"/>
            </p:cNvSpPr>
            <p:nvPr/>
          </p:nvSpPr>
          <p:spPr>
            <a:xfrm>
              <a:off x="3556" y="1938"/>
              <a:ext cx="361" cy="87"/>
            </a:xfrm>
            <a:custGeom>
              <a:avLst/>
              <a:gdLst/>
              <a:ahLst/>
              <a:cxnLst>
                <a:cxn ang="0">
                  <a:pos x="361" y="87"/>
                </a:cxn>
                <a:cxn ang="0">
                  <a:pos x="0" y="14"/>
                </a:cxn>
                <a:cxn ang="0">
                  <a:pos x="2" y="0"/>
                </a:cxn>
                <a:cxn ang="0">
                  <a:pos x="361" y="73"/>
                </a:cxn>
                <a:cxn ang="0">
                  <a:pos x="361" y="87"/>
                </a:cxn>
              </a:cxnLst>
              <a:pathLst>
                <a:path w="361" h="87">
                  <a:moveTo>
                    <a:pt x="361" y="87"/>
                  </a:moveTo>
                  <a:lnTo>
                    <a:pt x="0" y="14"/>
                  </a:lnTo>
                  <a:lnTo>
                    <a:pt x="2" y="0"/>
                  </a:lnTo>
                  <a:lnTo>
                    <a:pt x="361" y="73"/>
                  </a:lnTo>
                  <a:lnTo>
                    <a:pt x="361" y="87"/>
                  </a:lnTo>
                  <a:close/>
                </a:path>
              </a:pathLst>
            </a:custGeom>
            <a:solidFill>
              <a:srgbClr val="FFFFFF"/>
            </a:solidFill>
            <a:ln w="9525">
              <a:noFill/>
            </a:ln>
          </p:spPr>
          <p:txBody>
            <a:bodyPr/>
            <a:p>
              <a:endParaRPr lang="zh-CN" altLang="en-US"/>
            </a:p>
          </p:txBody>
        </p:sp>
        <p:sp>
          <p:nvSpPr>
            <p:cNvPr id="23584" name="Freeform 31"/>
            <p:cNvSpPr>
              <a:spLocks noChangeAspect="1"/>
            </p:cNvSpPr>
            <p:nvPr/>
          </p:nvSpPr>
          <p:spPr>
            <a:xfrm>
              <a:off x="3556" y="1931"/>
              <a:ext cx="361" cy="82"/>
            </a:xfrm>
            <a:custGeom>
              <a:avLst/>
              <a:gdLst/>
              <a:ahLst/>
              <a:cxnLst>
                <a:cxn ang="0">
                  <a:pos x="361" y="82"/>
                </a:cxn>
                <a:cxn ang="0">
                  <a:pos x="0" y="11"/>
                </a:cxn>
                <a:cxn ang="0">
                  <a:pos x="2" y="0"/>
                </a:cxn>
                <a:cxn ang="0">
                  <a:pos x="361" y="70"/>
                </a:cxn>
                <a:cxn ang="0">
                  <a:pos x="361" y="82"/>
                </a:cxn>
              </a:cxnLst>
              <a:pathLst>
                <a:path w="361" h="82">
                  <a:moveTo>
                    <a:pt x="361" y="82"/>
                  </a:moveTo>
                  <a:lnTo>
                    <a:pt x="0" y="11"/>
                  </a:lnTo>
                  <a:lnTo>
                    <a:pt x="2" y="0"/>
                  </a:lnTo>
                  <a:lnTo>
                    <a:pt x="361" y="70"/>
                  </a:lnTo>
                  <a:lnTo>
                    <a:pt x="361" y="82"/>
                  </a:lnTo>
                  <a:close/>
                </a:path>
              </a:pathLst>
            </a:custGeom>
            <a:solidFill>
              <a:srgbClr val="0C3C68"/>
            </a:solidFill>
            <a:ln w="9525">
              <a:noFill/>
            </a:ln>
          </p:spPr>
          <p:txBody>
            <a:bodyPr/>
            <a:p>
              <a:endParaRPr lang="zh-CN" altLang="en-US"/>
            </a:p>
          </p:txBody>
        </p:sp>
        <p:sp>
          <p:nvSpPr>
            <p:cNvPr id="23585" name="Freeform 32"/>
            <p:cNvSpPr>
              <a:spLocks noChangeAspect="1"/>
            </p:cNvSpPr>
            <p:nvPr/>
          </p:nvSpPr>
          <p:spPr>
            <a:xfrm>
              <a:off x="3605" y="2174"/>
              <a:ext cx="194" cy="113"/>
            </a:xfrm>
            <a:custGeom>
              <a:avLst/>
              <a:gdLst/>
              <a:ahLst/>
              <a:cxnLst>
                <a:cxn ang="0">
                  <a:pos x="2521669" y="872770"/>
                </a:cxn>
                <a:cxn ang="0">
                  <a:pos x="1258348" y="1328447"/>
                </a:cxn>
                <a:cxn ang="0">
                  <a:pos x="0" y="555750"/>
                </a:cxn>
                <a:cxn ang="0">
                  <a:pos x="1258348" y="84100"/>
                </a:cxn>
                <a:cxn ang="0">
                  <a:pos x="2521669" y="872770"/>
                </a:cxn>
              </a:cxnLst>
              <a:pathLst>
                <a:path w="82" h="48">
                  <a:moveTo>
                    <a:pt x="82" y="30"/>
                  </a:moveTo>
                  <a:cubicBezTo>
                    <a:pt x="82" y="41"/>
                    <a:pt x="63" y="48"/>
                    <a:pt x="41" y="46"/>
                  </a:cubicBezTo>
                  <a:cubicBezTo>
                    <a:pt x="18" y="43"/>
                    <a:pt x="0" y="31"/>
                    <a:pt x="0" y="19"/>
                  </a:cubicBezTo>
                  <a:cubicBezTo>
                    <a:pt x="0" y="7"/>
                    <a:pt x="18" y="0"/>
                    <a:pt x="41" y="3"/>
                  </a:cubicBezTo>
                  <a:cubicBezTo>
                    <a:pt x="63" y="6"/>
                    <a:pt x="82" y="18"/>
                    <a:pt x="82" y="30"/>
                  </a:cubicBezTo>
                  <a:close/>
                </a:path>
              </a:pathLst>
            </a:custGeom>
            <a:solidFill>
              <a:srgbClr val="0C3C68"/>
            </a:solidFill>
            <a:ln w="9525">
              <a:noFill/>
            </a:ln>
          </p:spPr>
          <p:txBody>
            <a:bodyPr/>
            <a:p>
              <a:endParaRPr lang="zh-CN" altLang="en-US"/>
            </a:p>
          </p:txBody>
        </p:sp>
        <p:sp>
          <p:nvSpPr>
            <p:cNvPr id="23586" name="Freeform 33"/>
            <p:cNvSpPr>
              <a:spLocks noChangeAspect="1"/>
            </p:cNvSpPr>
            <p:nvPr/>
          </p:nvSpPr>
          <p:spPr>
            <a:xfrm>
              <a:off x="3605" y="2162"/>
              <a:ext cx="194" cy="114"/>
            </a:xfrm>
            <a:custGeom>
              <a:avLst/>
              <a:gdLst/>
              <a:ahLst/>
              <a:cxnLst>
                <a:cxn ang="0">
                  <a:pos x="2521669" y="937382"/>
                </a:cxn>
                <a:cxn ang="0">
                  <a:pos x="1258348" y="1478972"/>
                </a:cxn>
                <a:cxn ang="0">
                  <a:pos x="0" y="610344"/>
                </a:cxn>
                <a:cxn ang="0">
                  <a:pos x="1258348" y="96347"/>
                </a:cxn>
                <a:cxn ang="0">
                  <a:pos x="2521669" y="937382"/>
                </a:cxn>
              </a:cxnLst>
              <a:pathLst>
                <a:path w="82" h="48">
                  <a:moveTo>
                    <a:pt x="82" y="29"/>
                  </a:moveTo>
                  <a:cubicBezTo>
                    <a:pt x="82" y="41"/>
                    <a:pt x="63" y="48"/>
                    <a:pt x="41" y="46"/>
                  </a:cubicBezTo>
                  <a:cubicBezTo>
                    <a:pt x="18" y="43"/>
                    <a:pt x="0" y="31"/>
                    <a:pt x="0" y="19"/>
                  </a:cubicBezTo>
                  <a:cubicBezTo>
                    <a:pt x="0" y="7"/>
                    <a:pt x="18" y="0"/>
                    <a:pt x="41" y="3"/>
                  </a:cubicBezTo>
                  <a:cubicBezTo>
                    <a:pt x="63" y="6"/>
                    <a:pt x="82" y="18"/>
                    <a:pt x="82" y="29"/>
                  </a:cubicBezTo>
                  <a:close/>
                </a:path>
              </a:pathLst>
            </a:custGeom>
            <a:solidFill>
              <a:srgbClr val="BCC8D6"/>
            </a:solidFill>
            <a:ln w="9525">
              <a:noFill/>
            </a:ln>
          </p:spPr>
          <p:txBody>
            <a:bodyPr/>
            <a:p>
              <a:endParaRPr lang="zh-CN" altLang="en-US"/>
            </a:p>
          </p:txBody>
        </p:sp>
        <p:sp>
          <p:nvSpPr>
            <p:cNvPr id="23587" name="Freeform 34"/>
            <p:cNvSpPr>
              <a:spLocks noChangeAspect="1"/>
            </p:cNvSpPr>
            <p:nvPr/>
          </p:nvSpPr>
          <p:spPr>
            <a:xfrm>
              <a:off x="3605" y="2157"/>
              <a:ext cx="194" cy="114"/>
            </a:xfrm>
            <a:custGeom>
              <a:avLst/>
              <a:gdLst/>
              <a:ahLst/>
              <a:cxnLst>
                <a:cxn ang="0">
                  <a:pos x="2521669" y="937382"/>
                </a:cxn>
                <a:cxn ang="0">
                  <a:pos x="1258348" y="1449567"/>
                </a:cxn>
                <a:cxn ang="0">
                  <a:pos x="0" y="610344"/>
                </a:cxn>
                <a:cxn ang="0">
                  <a:pos x="1258348" y="96347"/>
                </a:cxn>
                <a:cxn ang="0">
                  <a:pos x="2521669" y="937382"/>
                </a:cxn>
              </a:cxnLst>
              <a:pathLst>
                <a:path w="82" h="48">
                  <a:moveTo>
                    <a:pt x="82" y="29"/>
                  </a:moveTo>
                  <a:cubicBezTo>
                    <a:pt x="82" y="41"/>
                    <a:pt x="63" y="48"/>
                    <a:pt x="41" y="45"/>
                  </a:cubicBezTo>
                  <a:cubicBezTo>
                    <a:pt x="18" y="43"/>
                    <a:pt x="0" y="31"/>
                    <a:pt x="0" y="19"/>
                  </a:cubicBezTo>
                  <a:cubicBezTo>
                    <a:pt x="0" y="7"/>
                    <a:pt x="18" y="0"/>
                    <a:pt x="41" y="3"/>
                  </a:cubicBezTo>
                  <a:cubicBezTo>
                    <a:pt x="63" y="6"/>
                    <a:pt x="82" y="18"/>
                    <a:pt x="82" y="29"/>
                  </a:cubicBezTo>
                  <a:close/>
                </a:path>
              </a:pathLst>
            </a:custGeom>
            <a:solidFill>
              <a:srgbClr val="8AA5BC"/>
            </a:solidFill>
            <a:ln w="9525">
              <a:noFill/>
            </a:ln>
          </p:spPr>
          <p:txBody>
            <a:bodyPr/>
            <a:p>
              <a:endParaRPr lang="zh-CN" altLang="en-US"/>
            </a:p>
          </p:txBody>
        </p:sp>
        <p:sp>
          <p:nvSpPr>
            <p:cNvPr id="23588" name="Freeform 35"/>
            <p:cNvSpPr>
              <a:spLocks noChangeAspect="1"/>
            </p:cNvSpPr>
            <p:nvPr/>
          </p:nvSpPr>
          <p:spPr>
            <a:xfrm>
              <a:off x="3605" y="2139"/>
              <a:ext cx="194" cy="113"/>
            </a:xfrm>
            <a:custGeom>
              <a:avLst/>
              <a:gdLst/>
              <a:ahLst/>
              <a:cxnLst>
                <a:cxn ang="0">
                  <a:pos x="2521669" y="837528"/>
                </a:cxn>
                <a:cxn ang="0">
                  <a:pos x="1258348" y="1328447"/>
                </a:cxn>
                <a:cxn ang="0">
                  <a:pos x="0" y="555750"/>
                </a:cxn>
                <a:cxn ang="0">
                  <a:pos x="1258348" y="84100"/>
                </a:cxn>
                <a:cxn ang="0">
                  <a:pos x="2521669" y="837528"/>
                </a:cxn>
              </a:cxnLst>
              <a:pathLst>
                <a:path w="82" h="48">
                  <a:moveTo>
                    <a:pt x="82" y="29"/>
                  </a:moveTo>
                  <a:cubicBezTo>
                    <a:pt x="82" y="41"/>
                    <a:pt x="63" y="48"/>
                    <a:pt x="41" y="46"/>
                  </a:cubicBezTo>
                  <a:cubicBezTo>
                    <a:pt x="18" y="43"/>
                    <a:pt x="0" y="31"/>
                    <a:pt x="0" y="19"/>
                  </a:cubicBezTo>
                  <a:cubicBezTo>
                    <a:pt x="0" y="7"/>
                    <a:pt x="18" y="0"/>
                    <a:pt x="41" y="3"/>
                  </a:cubicBezTo>
                  <a:cubicBezTo>
                    <a:pt x="63" y="6"/>
                    <a:pt x="82" y="18"/>
                    <a:pt x="82" y="29"/>
                  </a:cubicBezTo>
                  <a:close/>
                </a:path>
              </a:pathLst>
            </a:custGeom>
            <a:solidFill>
              <a:srgbClr val="0C3C68"/>
            </a:solidFill>
            <a:ln w="9525">
              <a:noFill/>
            </a:ln>
          </p:spPr>
          <p:txBody>
            <a:bodyPr/>
            <a:p>
              <a:endParaRPr lang="zh-CN" altLang="en-US"/>
            </a:p>
          </p:txBody>
        </p:sp>
        <p:sp>
          <p:nvSpPr>
            <p:cNvPr id="23589" name="Freeform 36"/>
            <p:cNvSpPr>
              <a:spLocks noChangeAspect="1"/>
            </p:cNvSpPr>
            <p:nvPr/>
          </p:nvSpPr>
          <p:spPr>
            <a:xfrm>
              <a:off x="3605" y="2127"/>
              <a:ext cx="194" cy="113"/>
            </a:xfrm>
            <a:custGeom>
              <a:avLst/>
              <a:gdLst/>
              <a:ahLst/>
              <a:cxnLst>
                <a:cxn ang="0">
                  <a:pos x="2521669" y="837528"/>
                </a:cxn>
                <a:cxn ang="0">
                  <a:pos x="1258348" y="1328447"/>
                </a:cxn>
                <a:cxn ang="0">
                  <a:pos x="0" y="555750"/>
                </a:cxn>
                <a:cxn ang="0">
                  <a:pos x="1258348" y="84100"/>
                </a:cxn>
                <a:cxn ang="0">
                  <a:pos x="2521669" y="837528"/>
                </a:cxn>
              </a:cxnLst>
              <a:pathLst>
                <a:path w="82" h="48">
                  <a:moveTo>
                    <a:pt x="82" y="29"/>
                  </a:moveTo>
                  <a:cubicBezTo>
                    <a:pt x="82" y="41"/>
                    <a:pt x="63" y="48"/>
                    <a:pt x="41" y="46"/>
                  </a:cubicBezTo>
                  <a:cubicBezTo>
                    <a:pt x="18" y="43"/>
                    <a:pt x="0" y="31"/>
                    <a:pt x="0" y="19"/>
                  </a:cubicBezTo>
                  <a:cubicBezTo>
                    <a:pt x="0" y="7"/>
                    <a:pt x="18" y="0"/>
                    <a:pt x="41" y="3"/>
                  </a:cubicBezTo>
                  <a:cubicBezTo>
                    <a:pt x="63" y="6"/>
                    <a:pt x="82" y="18"/>
                    <a:pt x="82" y="29"/>
                  </a:cubicBezTo>
                  <a:close/>
                </a:path>
              </a:pathLst>
            </a:custGeom>
            <a:solidFill>
              <a:srgbClr val="BCC8D6"/>
            </a:solidFill>
            <a:ln w="9525">
              <a:noFill/>
            </a:ln>
          </p:spPr>
          <p:txBody>
            <a:bodyPr/>
            <a:p>
              <a:endParaRPr lang="zh-CN" altLang="en-US"/>
            </a:p>
          </p:txBody>
        </p:sp>
        <p:sp>
          <p:nvSpPr>
            <p:cNvPr id="23590" name="Freeform 37"/>
            <p:cNvSpPr>
              <a:spLocks noChangeAspect="1"/>
            </p:cNvSpPr>
            <p:nvPr/>
          </p:nvSpPr>
          <p:spPr>
            <a:xfrm>
              <a:off x="3605" y="2122"/>
              <a:ext cx="194" cy="116"/>
            </a:xfrm>
            <a:custGeom>
              <a:avLst/>
              <a:gdLst/>
              <a:ahLst/>
              <a:cxnLst>
                <a:cxn ang="0">
                  <a:pos x="2521669" y="929222"/>
                </a:cxn>
                <a:cxn ang="0">
                  <a:pos x="1258348" y="1426353"/>
                </a:cxn>
                <a:cxn ang="0">
                  <a:pos x="0" y="590892"/>
                </a:cxn>
                <a:cxn ang="0">
                  <a:pos x="1258348" y="93856"/>
                </a:cxn>
                <a:cxn ang="0">
                  <a:pos x="2521669" y="929222"/>
                </a:cxn>
              </a:cxnLst>
              <a:pathLst>
                <a:path w="82" h="49">
                  <a:moveTo>
                    <a:pt x="82" y="30"/>
                  </a:moveTo>
                  <a:cubicBezTo>
                    <a:pt x="82" y="42"/>
                    <a:pt x="63" y="49"/>
                    <a:pt x="41" y="46"/>
                  </a:cubicBezTo>
                  <a:cubicBezTo>
                    <a:pt x="18" y="43"/>
                    <a:pt x="0" y="31"/>
                    <a:pt x="0" y="19"/>
                  </a:cubicBezTo>
                  <a:cubicBezTo>
                    <a:pt x="0" y="7"/>
                    <a:pt x="18" y="0"/>
                    <a:pt x="41" y="3"/>
                  </a:cubicBezTo>
                  <a:cubicBezTo>
                    <a:pt x="63" y="6"/>
                    <a:pt x="82" y="18"/>
                    <a:pt x="82" y="30"/>
                  </a:cubicBezTo>
                  <a:close/>
                </a:path>
              </a:pathLst>
            </a:custGeom>
            <a:solidFill>
              <a:srgbClr val="8AA5BC"/>
            </a:solidFill>
            <a:ln w="9525">
              <a:noFill/>
            </a:ln>
          </p:spPr>
          <p:txBody>
            <a:bodyPr/>
            <a:p>
              <a:endParaRPr lang="zh-CN" altLang="en-US"/>
            </a:p>
          </p:txBody>
        </p:sp>
        <p:sp>
          <p:nvSpPr>
            <p:cNvPr id="23591" name="Freeform 38"/>
            <p:cNvSpPr>
              <a:spLocks noChangeAspect="1"/>
            </p:cNvSpPr>
            <p:nvPr/>
          </p:nvSpPr>
          <p:spPr>
            <a:xfrm>
              <a:off x="3605" y="2103"/>
              <a:ext cx="194" cy="116"/>
            </a:xfrm>
            <a:custGeom>
              <a:avLst/>
              <a:gdLst/>
              <a:ahLst/>
              <a:cxnLst>
                <a:cxn ang="0">
                  <a:pos x="2521669" y="929222"/>
                </a:cxn>
                <a:cxn ang="0">
                  <a:pos x="1258348" y="1426353"/>
                </a:cxn>
                <a:cxn ang="0">
                  <a:pos x="0" y="590892"/>
                </a:cxn>
                <a:cxn ang="0">
                  <a:pos x="1258348" y="93856"/>
                </a:cxn>
                <a:cxn ang="0">
                  <a:pos x="2521669" y="929222"/>
                </a:cxn>
              </a:cxnLst>
              <a:pathLst>
                <a:path w="82" h="49">
                  <a:moveTo>
                    <a:pt x="82" y="30"/>
                  </a:moveTo>
                  <a:cubicBezTo>
                    <a:pt x="82" y="42"/>
                    <a:pt x="63" y="49"/>
                    <a:pt x="41" y="46"/>
                  </a:cubicBezTo>
                  <a:cubicBezTo>
                    <a:pt x="18" y="43"/>
                    <a:pt x="0" y="31"/>
                    <a:pt x="0" y="19"/>
                  </a:cubicBezTo>
                  <a:cubicBezTo>
                    <a:pt x="0" y="8"/>
                    <a:pt x="18" y="0"/>
                    <a:pt x="41" y="3"/>
                  </a:cubicBezTo>
                  <a:cubicBezTo>
                    <a:pt x="63" y="6"/>
                    <a:pt x="82" y="18"/>
                    <a:pt x="82" y="30"/>
                  </a:cubicBezTo>
                  <a:close/>
                </a:path>
              </a:pathLst>
            </a:custGeom>
            <a:solidFill>
              <a:srgbClr val="0C3C68"/>
            </a:solidFill>
            <a:ln w="9525">
              <a:noFill/>
            </a:ln>
          </p:spPr>
          <p:txBody>
            <a:bodyPr/>
            <a:p>
              <a:endParaRPr lang="zh-CN" altLang="en-US"/>
            </a:p>
          </p:txBody>
        </p:sp>
        <p:sp>
          <p:nvSpPr>
            <p:cNvPr id="23592" name="Freeform 39"/>
            <p:cNvSpPr>
              <a:spLocks noChangeAspect="1"/>
            </p:cNvSpPr>
            <p:nvPr/>
          </p:nvSpPr>
          <p:spPr>
            <a:xfrm>
              <a:off x="3605" y="2091"/>
              <a:ext cx="194" cy="116"/>
            </a:xfrm>
            <a:custGeom>
              <a:avLst/>
              <a:gdLst/>
              <a:ahLst/>
              <a:cxnLst>
                <a:cxn ang="0">
                  <a:pos x="2521669" y="929222"/>
                </a:cxn>
                <a:cxn ang="0">
                  <a:pos x="1258348" y="1426353"/>
                </a:cxn>
                <a:cxn ang="0">
                  <a:pos x="0" y="590892"/>
                </a:cxn>
                <a:cxn ang="0">
                  <a:pos x="1258348" y="93856"/>
                </a:cxn>
                <a:cxn ang="0">
                  <a:pos x="2521669" y="929222"/>
                </a:cxn>
              </a:cxnLst>
              <a:pathLst>
                <a:path w="82" h="49">
                  <a:moveTo>
                    <a:pt x="82" y="30"/>
                  </a:moveTo>
                  <a:cubicBezTo>
                    <a:pt x="82" y="42"/>
                    <a:pt x="63" y="49"/>
                    <a:pt x="41" y="46"/>
                  </a:cubicBezTo>
                  <a:cubicBezTo>
                    <a:pt x="18" y="43"/>
                    <a:pt x="0" y="31"/>
                    <a:pt x="0" y="19"/>
                  </a:cubicBezTo>
                  <a:cubicBezTo>
                    <a:pt x="0" y="8"/>
                    <a:pt x="18" y="0"/>
                    <a:pt x="41" y="3"/>
                  </a:cubicBezTo>
                  <a:cubicBezTo>
                    <a:pt x="63" y="6"/>
                    <a:pt x="82" y="18"/>
                    <a:pt x="82" y="30"/>
                  </a:cubicBezTo>
                  <a:close/>
                </a:path>
              </a:pathLst>
            </a:custGeom>
            <a:solidFill>
              <a:srgbClr val="BCC8D6"/>
            </a:solidFill>
            <a:ln w="9525">
              <a:noFill/>
            </a:ln>
          </p:spPr>
          <p:txBody>
            <a:bodyPr/>
            <a:p>
              <a:endParaRPr lang="zh-CN" altLang="en-US"/>
            </a:p>
          </p:txBody>
        </p:sp>
        <p:sp>
          <p:nvSpPr>
            <p:cNvPr id="23593" name="Freeform 40"/>
            <p:cNvSpPr>
              <a:spLocks noChangeAspect="1"/>
            </p:cNvSpPr>
            <p:nvPr/>
          </p:nvSpPr>
          <p:spPr>
            <a:xfrm>
              <a:off x="3605" y="2089"/>
              <a:ext cx="194" cy="113"/>
            </a:xfrm>
            <a:custGeom>
              <a:avLst/>
              <a:gdLst/>
              <a:ahLst/>
              <a:cxnLst>
                <a:cxn ang="0">
                  <a:pos x="2521669" y="837528"/>
                </a:cxn>
                <a:cxn ang="0">
                  <a:pos x="1258348" y="1308328"/>
                </a:cxn>
                <a:cxn ang="0">
                  <a:pos x="0" y="517799"/>
                </a:cxn>
                <a:cxn ang="0">
                  <a:pos x="1258348" y="62105"/>
                </a:cxn>
                <a:cxn ang="0">
                  <a:pos x="2521669" y="837528"/>
                </a:cxn>
              </a:cxnLst>
              <a:pathLst>
                <a:path w="82" h="48">
                  <a:moveTo>
                    <a:pt x="82" y="29"/>
                  </a:moveTo>
                  <a:cubicBezTo>
                    <a:pt x="82" y="41"/>
                    <a:pt x="63" y="48"/>
                    <a:pt x="41" y="45"/>
                  </a:cubicBezTo>
                  <a:cubicBezTo>
                    <a:pt x="18" y="42"/>
                    <a:pt x="0" y="30"/>
                    <a:pt x="0" y="18"/>
                  </a:cubicBezTo>
                  <a:cubicBezTo>
                    <a:pt x="0" y="7"/>
                    <a:pt x="18" y="0"/>
                    <a:pt x="41" y="2"/>
                  </a:cubicBezTo>
                  <a:cubicBezTo>
                    <a:pt x="63" y="5"/>
                    <a:pt x="82" y="17"/>
                    <a:pt x="82" y="29"/>
                  </a:cubicBezTo>
                  <a:close/>
                </a:path>
              </a:pathLst>
            </a:custGeom>
            <a:solidFill>
              <a:srgbClr val="8AA5BC"/>
            </a:solidFill>
            <a:ln w="9525">
              <a:noFill/>
            </a:ln>
          </p:spPr>
          <p:txBody>
            <a:bodyPr/>
            <a:p>
              <a:endParaRPr lang="zh-CN" altLang="en-US"/>
            </a:p>
          </p:txBody>
        </p:sp>
        <p:sp>
          <p:nvSpPr>
            <p:cNvPr id="23594" name="Freeform 41"/>
            <p:cNvSpPr>
              <a:spLocks noChangeAspect="1"/>
            </p:cNvSpPr>
            <p:nvPr/>
          </p:nvSpPr>
          <p:spPr>
            <a:xfrm>
              <a:off x="3613" y="2120"/>
              <a:ext cx="99" cy="68"/>
            </a:xfrm>
            <a:custGeom>
              <a:avLst/>
              <a:gdLst/>
              <a:ahLst/>
              <a:cxnLst>
                <a:cxn ang="0">
                  <a:pos x="1233031" y="799804"/>
                </a:cxn>
                <a:cxn ang="0">
                  <a:pos x="476610" y="578429"/>
                </a:cxn>
                <a:cxn ang="0">
                  <a:pos x="112344" y="0"/>
                </a:cxn>
                <a:cxn ang="0">
                  <a:pos x="523104" y="533563"/>
                </a:cxn>
                <a:cxn ang="0">
                  <a:pos x="1233031" y="799804"/>
                </a:cxn>
              </a:cxnLst>
              <a:pathLst>
                <a:path w="42" h="29">
                  <a:moveTo>
                    <a:pt x="42" y="29"/>
                  </a:moveTo>
                  <a:cubicBezTo>
                    <a:pt x="33" y="28"/>
                    <a:pt x="24" y="26"/>
                    <a:pt x="16" y="21"/>
                  </a:cubicBezTo>
                  <a:cubicBezTo>
                    <a:pt x="10" y="18"/>
                    <a:pt x="0" y="9"/>
                    <a:pt x="4" y="0"/>
                  </a:cubicBezTo>
                  <a:cubicBezTo>
                    <a:pt x="4" y="9"/>
                    <a:pt x="12" y="16"/>
                    <a:pt x="18" y="19"/>
                  </a:cubicBezTo>
                  <a:cubicBezTo>
                    <a:pt x="25" y="24"/>
                    <a:pt x="33" y="27"/>
                    <a:pt x="42" y="29"/>
                  </a:cubicBezTo>
                </a:path>
              </a:pathLst>
            </a:custGeom>
            <a:solidFill>
              <a:srgbClr val="BCC8D6"/>
            </a:solidFill>
            <a:ln w="9525">
              <a:noFill/>
            </a:ln>
          </p:spPr>
          <p:txBody>
            <a:bodyPr/>
            <a:p>
              <a:endParaRPr lang="zh-CN" altLang="en-US"/>
            </a:p>
          </p:txBody>
        </p:sp>
        <p:sp>
          <p:nvSpPr>
            <p:cNvPr id="23595" name="Freeform 42"/>
            <p:cNvSpPr>
              <a:spLocks noChangeAspect="1"/>
            </p:cNvSpPr>
            <p:nvPr/>
          </p:nvSpPr>
          <p:spPr>
            <a:xfrm>
              <a:off x="3686" y="2098"/>
              <a:ext cx="108" cy="81"/>
            </a:xfrm>
            <a:custGeom>
              <a:avLst/>
              <a:gdLst/>
              <a:ahLst/>
              <a:cxnLst>
                <a:cxn ang="0">
                  <a:pos x="82261" y="0"/>
                </a:cxn>
                <a:cxn ang="0">
                  <a:pos x="1064615" y="506576"/>
                </a:cxn>
                <a:cxn ang="0">
                  <a:pos x="1038624" y="1137171"/>
                </a:cxn>
                <a:cxn ang="0">
                  <a:pos x="868621" y="434734"/>
                </a:cxn>
                <a:cxn ang="0">
                  <a:pos x="0" y="0"/>
                </a:cxn>
                <a:cxn ang="0">
                  <a:pos x="82261" y="0"/>
                </a:cxn>
              </a:cxnLst>
              <a:pathLst>
                <a:path w="46" h="34">
                  <a:moveTo>
                    <a:pt x="3" y="0"/>
                  </a:moveTo>
                  <a:cubicBezTo>
                    <a:pt x="15" y="2"/>
                    <a:pt x="29" y="6"/>
                    <a:pt x="38" y="15"/>
                  </a:cubicBezTo>
                  <a:cubicBezTo>
                    <a:pt x="46" y="22"/>
                    <a:pt x="45" y="30"/>
                    <a:pt x="37" y="34"/>
                  </a:cubicBezTo>
                  <a:cubicBezTo>
                    <a:pt x="44" y="28"/>
                    <a:pt x="38" y="18"/>
                    <a:pt x="31" y="13"/>
                  </a:cubicBezTo>
                  <a:cubicBezTo>
                    <a:pt x="21" y="6"/>
                    <a:pt x="11" y="2"/>
                    <a:pt x="0" y="0"/>
                  </a:cubicBezTo>
                  <a:cubicBezTo>
                    <a:pt x="1" y="0"/>
                    <a:pt x="2" y="0"/>
                    <a:pt x="3" y="0"/>
                  </a:cubicBezTo>
                </a:path>
              </a:pathLst>
            </a:custGeom>
            <a:solidFill>
              <a:srgbClr val="FFFFFF"/>
            </a:solidFill>
            <a:ln w="9525">
              <a:noFill/>
            </a:ln>
          </p:spPr>
          <p:txBody>
            <a:bodyPr/>
            <a:p>
              <a:endParaRPr lang="zh-CN" altLang="en-US"/>
            </a:p>
          </p:txBody>
        </p:sp>
        <p:sp>
          <p:nvSpPr>
            <p:cNvPr id="23596" name="Freeform 43"/>
            <p:cNvSpPr>
              <a:spLocks noChangeAspect="1"/>
            </p:cNvSpPr>
            <p:nvPr/>
          </p:nvSpPr>
          <p:spPr>
            <a:xfrm>
              <a:off x="3674" y="2320"/>
              <a:ext cx="194" cy="116"/>
            </a:xfrm>
            <a:custGeom>
              <a:avLst/>
              <a:gdLst/>
              <a:ahLst/>
              <a:cxnLst>
                <a:cxn ang="0">
                  <a:pos x="2521669" y="929222"/>
                </a:cxn>
                <a:cxn ang="0">
                  <a:pos x="1258348" y="1426353"/>
                </a:cxn>
                <a:cxn ang="0">
                  <a:pos x="0" y="590892"/>
                </a:cxn>
                <a:cxn ang="0">
                  <a:pos x="1258348" y="93856"/>
                </a:cxn>
                <a:cxn ang="0">
                  <a:pos x="2521669" y="929222"/>
                </a:cxn>
              </a:cxnLst>
              <a:pathLst>
                <a:path w="82" h="49">
                  <a:moveTo>
                    <a:pt x="82" y="30"/>
                  </a:moveTo>
                  <a:cubicBezTo>
                    <a:pt x="82" y="42"/>
                    <a:pt x="64" y="49"/>
                    <a:pt x="41" y="46"/>
                  </a:cubicBezTo>
                  <a:cubicBezTo>
                    <a:pt x="18" y="43"/>
                    <a:pt x="0" y="31"/>
                    <a:pt x="0" y="19"/>
                  </a:cubicBezTo>
                  <a:cubicBezTo>
                    <a:pt x="0" y="8"/>
                    <a:pt x="18" y="0"/>
                    <a:pt x="41" y="3"/>
                  </a:cubicBezTo>
                  <a:cubicBezTo>
                    <a:pt x="64" y="6"/>
                    <a:pt x="82" y="18"/>
                    <a:pt x="82" y="30"/>
                  </a:cubicBezTo>
                  <a:close/>
                </a:path>
              </a:pathLst>
            </a:custGeom>
            <a:solidFill>
              <a:srgbClr val="0C3C68"/>
            </a:solidFill>
            <a:ln w="9525">
              <a:noFill/>
            </a:ln>
          </p:spPr>
          <p:txBody>
            <a:bodyPr/>
            <a:p>
              <a:endParaRPr lang="zh-CN" altLang="en-US"/>
            </a:p>
          </p:txBody>
        </p:sp>
        <p:sp>
          <p:nvSpPr>
            <p:cNvPr id="23597" name="Freeform 44"/>
            <p:cNvSpPr>
              <a:spLocks noChangeAspect="1"/>
            </p:cNvSpPr>
            <p:nvPr/>
          </p:nvSpPr>
          <p:spPr>
            <a:xfrm>
              <a:off x="3674" y="2309"/>
              <a:ext cx="194" cy="115"/>
            </a:xfrm>
            <a:custGeom>
              <a:avLst/>
              <a:gdLst/>
              <a:ahLst/>
              <a:cxnLst>
                <a:cxn ang="0">
                  <a:pos x="2521669" y="832243"/>
                </a:cxn>
                <a:cxn ang="0">
                  <a:pos x="1258348" y="1283259"/>
                </a:cxn>
                <a:cxn ang="0">
                  <a:pos x="0" y="537735"/>
                </a:cxn>
                <a:cxn ang="0">
                  <a:pos x="1258348" y="82037"/>
                </a:cxn>
                <a:cxn ang="0">
                  <a:pos x="2521669" y="832243"/>
                </a:cxn>
              </a:cxnLst>
              <a:pathLst>
                <a:path w="82" h="49">
                  <a:moveTo>
                    <a:pt x="82" y="30"/>
                  </a:moveTo>
                  <a:cubicBezTo>
                    <a:pt x="82" y="42"/>
                    <a:pt x="64" y="49"/>
                    <a:pt x="41" y="46"/>
                  </a:cubicBezTo>
                  <a:cubicBezTo>
                    <a:pt x="18" y="43"/>
                    <a:pt x="0" y="31"/>
                    <a:pt x="0" y="19"/>
                  </a:cubicBezTo>
                  <a:cubicBezTo>
                    <a:pt x="0" y="8"/>
                    <a:pt x="18" y="0"/>
                    <a:pt x="41" y="3"/>
                  </a:cubicBezTo>
                  <a:cubicBezTo>
                    <a:pt x="64" y="6"/>
                    <a:pt x="82" y="18"/>
                    <a:pt x="82" y="30"/>
                  </a:cubicBezTo>
                  <a:close/>
                </a:path>
              </a:pathLst>
            </a:custGeom>
            <a:solidFill>
              <a:srgbClr val="BCC8D6"/>
            </a:solidFill>
            <a:ln w="9525">
              <a:noFill/>
            </a:ln>
          </p:spPr>
          <p:txBody>
            <a:bodyPr/>
            <a:p>
              <a:endParaRPr lang="zh-CN" altLang="en-US"/>
            </a:p>
          </p:txBody>
        </p:sp>
        <p:sp>
          <p:nvSpPr>
            <p:cNvPr id="23598" name="Freeform 45"/>
            <p:cNvSpPr>
              <a:spLocks noChangeAspect="1"/>
            </p:cNvSpPr>
            <p:nvPr/>
          </p:nvSpPr>
          <p:spPr>
            <a:xfrm>
              <a:off x="3674" y="2304"/>
              <a:ext cx="194" cy="116"/>
            </a:xfrm>
            <a:custGeom>
              <a:avLst/>
              <a:gdLst/>
              <a:ahLst/>
              <a:cxnLst>
                <a:cxn ang="0">
                  <a:pos x="2521669" y="929222"/>
                </a:cxn>
                <a:cxn ang="0">
                  <a:pos x="1258348" y="1426353"/>
                </a:cxn>
                <a:cxn ang="0">
                  <a:pos x="0" y="590892"/>
                </a:cxn>
                <a:cxn ang="0">
                  <a:pos x="1258348" y="93856"/>
                </a:cxn>
                <a:cxn ang="0">
                  <a:pos x="2521669" y="929222"/>
                </a:cxn>
              </a:cxnLst>
              <a:pathLst>
                <a:path w="82" h="49">
                  <a:moveTo>
                    <a:pt x="82" y="30"/>
                  </a:moveTo>
                  <a:cubicBezTo>
                    <a:pt x="82" y="42"/>
                    <a:pt x="64" y="49"/>
                    <a:pt x="41" y="46"/>
                  </a:cubicBezTo>
                  <a:cubicBezTo>
                    <a:pt x="18" y="43"/>
                    <a:pt x="0" y="31"/>
                    <a:pt x="0" y="19"/>
                  </a:cubicBezTo>
                  <a:cubicBezTo>
                    <a:pt x="0" y="8"/>
                    <a:pt x="18" y="0"/>
                    <a:pt x="41" y="3"/>
                  </a:cubicBezTo>
                  <a:cubicBezTo>
                    <a:pt x="64" y="6"/>
                    <a:pt x="82" y="18"/>
                    <a:pt x="82" y="30"/>
                  </a:cubicBezTo>
                  <a:close/>
                </a:path>
              </a:pathLst>
            </a:custGeom>
            <a:solidFill>
              <a:srgbClr val="8AA5BC"/>
            </a:solidFill>
            <a:ln w="9525">
              <a:noFill/>
            </a:ln>
          </p:spPr>
          <p:txBody>
            <a:bodyPr/>
            <a:p>
              <a:endParaRPr lang="zh-CN" altLang="en-US"/>
            </a:p>
          </p:txBody>
        </p:sp>
        <p:sp>
          <p:nvSpPr>
            <p:cNvPr id="23599" name="Freeform 46"/>
            <p:cNvSpPr>
              <a:spLocks noChangeAspect="1"/>
            </p:cNvSpPr>
            <p:nvPr/>
          </p:nvSpPr>
          <p:spPr>
            <a:xfrm>
              <a:off x="3674" y="2285"/>
              <a:ext cx="194" cy="116"/>
            </a:xfrm>
            <a:custGeom>
              <a:avLst/>
              <a:gdLst/>
              <a:ahLst/>
              <a:cxnLst>
                <a:cxn ang="0">
                  <a:pos x="2521669" y="929222"/>
                </a:cxn>
                <a:cxn ang="0">
                  <a:pos x="1258348" y="1426353"/>
                </a:cxn>
                <a:cxn ang="0">
                  <a:pos x="0" y="590892"/>
                </a:cxn>
                <a:cxn ang="0">
                  <a:pos x="1258348" y="93856"/>
                </a:cxn>
                <a:cxn ang="0">
                  <a:pos x="2521669" y="929222"/>
                </a:cxn>
              </a:cxnLst>
              <a:pathLst>
                <a:path w="82" h="49">
                  <a:moveTo>
                    <a:pt x="82" y="30"/>
                  </a:moveTo>
                  <a:cubicBezTo>
                    <a:pt x="82" y="42"/>
                    <a:pt x="64" y="49"/>
                    <a:pt x="41" y="46"/>
                  </a:cubicBezTo>
                  <a:cubicBezTo>
                    <a:pt x="18" y="43"/>
                    <a:pt x="0" y="31"/>
                    <a:pt x="0" y="19"/>
                  </a:cubicBezTo>
                  <a:cubicBezTo>
                    <a:pt x="0" y="8"/>
                    <a:pt x="18" y="0"/>
                    <a:pt x="41" y="3"/>
                  </a:cubicBezTo>
                  <a:cubicBezTo>
                    <a:pt x="64" y="6"/>
                    <a:pt x="82" y="18"/>
                    <a:pt x="82" y="30"/>
                  </a:cubicBezTo>
                  <a:close/>
                </a:path>
              </a:pathLst>
            </a:custGeom>
            <a:solidFill>
              <a:srgbClr val="0C3C68"/>
            </a:solidFill>
            <a:ln w="9525">
              <a:noFill/>
            </a:ln>
          </p:spPr>
          <p:txBody>
            <a:bodyPr/>
            <a:p>
              <a:endParaRPr lang="zh-CN" altLang="en-US"/>
            </a:p>
          </p:txBody>
        </p:sp>
        <p:sp>
          <p:nvSpPr>
            <p:cNvPr id="23600" name="Freeform 47"/>
            <p:cNvSpPr>
              <a:spLocks noChangeAspect="1"/>
            </p:cNvSpPr>
            <p:nvPr/>
          </p:nvSpPr>
          <p:spPr>
            <a:xfrm>
              <a:off x="3674" y="2273"/>
              <a:ext cx="194" cy="116"/>
            </a:xfrm>
            <a:custGeom>
              <a:avLst/>
              <a:gdLst/>
              <a:ahLst/>
              <a:cxnLst>
                <a:cxn ang="0">
                  <a:pos x="2521669" y="929222"/>
                </a:cxn>
                <a:cxn ang="0">
                  <a:pos x="1258348" y="1426353"/>
                </a:cxn>
                <a:cxn ang="0">
                  <a:pos x="0" y="590892"/>
                </a:cxn>
                <a:cxn ang="0">
                  <a:pos x="1258348" y="93856"/>
                </a:cxn>
                <a:cxn ang="0">
                  <a:pos x="2521669" y="929222"/>
                </a:cxn>
              </a:cxnLst>
              <a:pathLst>
                <a:path w="82" h="49">
                  <a:moveTo>
                    <a:pt x="82" y="30"/>
                  </a:moveTo>
                  <a:cubicBezTo>
                    <a:pt x="82" y="42"/>
                    <a:pt x="64" y="49"/>
                    <a:pt x="41" y="46"/>
                  </a:cubicBezTo>
                  <a:cubicBezTo>
                    <a:pt x="18" y="43"/>
                    <a:pt x="0" y="31"/>
                    <a:pt x="0" y="19"/>
                  </a:cubicBezTo>
                  <a:cubicBezTo>
                    <a:pt x="0" y="8"/>
                    <a:pt x="18" y="0"/>
                    <a:pt x="41" y="3"/>
                  </a:cubicBezTo>
                  <a:cubicBezTo>
                    <a:pt x="64" y="6"/>
                    <a:pt x="82" y="18"/>
                    <a:pt x="82" y="30"/>
                  </a:cubicBezTo>
                  <a:close/>
                </a:path>
              </a:pathLst>
            </a:custGeom>
            <a:solidFill>
              <a:srgbClr val="BCC8D6"/>
            </a:solidFill>
            <a:ln w="9525">
              <a:noFill/>
            </a:ln>
          </p:spPr>
          <p:txBody>
            <a:bodyPr/>
            <a:p>
              <a:endParaRPr lang="zh-CN" altLang="en-US"/>
            </a:p>
          </p:txBody>
        </p:sp>
        <p:sp>
          <p:nvSpPr>
            <p:cNvPr id="23601" name="Freeform 48"/>
            <p:cNvSpPr>
              <a:spLocks noChangeAspect="1"/>
            </p:cNvSpPr>
            <p:nvPr/>
          </p:nvSpPr>
          <p:spPr>
            <a:xfrm>
              <a:off x="3674" y="2271"/>
              <a:ext cx="194" cy="113"/>
            </a:xfrm>
            <a:custGeom>
              <a:avLst/>
              <a:gdLst/>
              <a:ahLst/>
              <a:cxnLst>
                <a:cxn ang="0">
                  <a:pos x="2521669" y="837528"/>
                </a:cxn>
                <a:cxn ang="0">
                  <a:pos x="1258348" y="1328447"/>
                </a:cxn>
                <a:cxn ang="0">
                  <a:pos x="0" y="555750"/>
                </a:cxn>
                <a:cxn ang="0">
                  <a:pos x="1258348" y="84100"/>
                </a:cxn>
                <a:cxn ang="0">
                  <a:pos x="2521669" y="837528"/>
                </a:cxn>
              </a:cxnLst>
              <a:pathLst>
                <a:path w="82" h="48">
                  <a:moveTo>
                    <a:pt x="82" y="29"/>
                  </a:moveTo>
                  <a:cubicBezTo>
                    <a:pt x="82" y="41"/>
                    <a:pt x="64" y="48"/>
                    <a:pt x="41" y="46"/>
                  </a:cubicBezTo>
                  <a:cubicBezTo>
                    <a:pt x="18" y="43"/>
                    <a:pt x="0" y="31"/>
                    <a:pt x="0" y="19"/>
                  </a:cubicBezTo>
                  <a:cubicBezTo>
                    <a:pt x="0" y="7"/>
                    <a:pt x="18" y="0"/>
                    <a:pt x="41" y="3"/>
                  </a:cubicBezTo>
                  <a:cubicBezTo>
                    <a:pt x="64" y="6"/>
                    <a:pt x="82" y="18"/>
                    <a:pt x="82" y="29"/>
                  </a:cubicBezTo>
                  <a:close/>
                </a:path>
              </a:pathLst>
            </a:custGeom>
            <a:solidFill>
              <a:srgbClr val="8AA5BC"/>
            </a:solidFill>
            <a:ln w="9525">
              <a:noFill/>
            </a:ln>
          </p:spPr>
          <p:txBody>
            <a:bodyPr/>
            <a:p>
              <a:endParaRPr lang="zh-CN" altLang="en-US"/>
            </a:p>
          </p:txBody>
        </p:sp>
        <p:sp>
          <p:nvSpPr>
            <p:cNvPr id="23602" name="Freeform 49"/>
            <p:cNvSpPr>
              <a:spLocks noChangeAspect="1"/>
            </p:cNvSpPr>
            <p:nvPr/>
          </p:nvSpPr>
          <p:spPr>
            <a:xfrm>
              <a:off x="3674" y="2252"/>
              <a:ext cx="194" cy="116"/>
            </a:xfrm>
            <a:custGeom>
              <a:avLst/>
              <a:gdLst/>
              <a:ahLst/>
              <a:cxnLst>
                <a:cxn ang="0">
                  <a:pos x="2521669" y="929222"/>
                </a:cxn>
                <a:cxn ang="0">
                  <a:pos x="1258348" y="1426353"/>
                </a:cxn>
                <a:cxn ang="0">
                  <a:pos x="0" y="590892"/>
                </a:cxn>
                <a:cxn ang="0">
                  <a:pos x="1258348" y="93856"/>
                </a:cxn>
                <a:cxn ang="0">
                  <a:pos x="2521669" y="929222"/>
                </a:cxn>
              </a:cxnLst>
              <a:pathLst>
                <a:path w="82" h="49">
                  <a:moveTo>
                    <a:pt x="82" y="30"/>
                  </a:moveTo>
                  <a:cubicBezTo>
                    <a:pt x="82" y="42"/>
                    <a:pt x="64" y="49"/>
                    <a:pt x="41" y="46"/>
                  </a:cubicBezTo>
                  <a:cubicBezTo>
                    <a:pt x="18" y="43"/>
                    <a:pt x="0" y="31"/>
                    <a:pt x="0" y="19"/>
                  </a:cubicBezTo>
                  <a:cubicBezTo>
                    <a:pt x="0" y="7"/>
                    <a:pt x="18" y="0"/>
                    <a:pt x="41" y="3"/>
                  </a:cubicBezTo>
                  <a:cubicBezTo>
                    <a:pt x="64" y="6"/>
                    <a:pt x="82" y="18"/>
                    <a:pt x="82" y="30"/>
                  </a:cubicBezTo>
                  <a:close/>
                </a:path>
              </a:pathLst>
            </a:custGeom>
            <a:solidFill>
              <a:srgbClr val="0C3C68"/>
            </a:solidFill>
            <a:ln w="9525">
              <a:noFill/>
            </a:ln>
          </p:spPr>
          <p:txBody>
            <a:bodyPr/>
            <a:p>
              <a:endParaRPr lang="zh-CN" altLang="en-US"/>
            </a:p>
          </p:txBody>
        </p:sp>
        <p:sp>
          <p:nvSpPr>
            <p:cNvPr id="23603" name="Freeform 50"/>
            <p:cNvSpPr>
              <a:spLocks noChangeAspect="1"/>
            </p:cNvSpPr>
            <p:nvPr/>
          </p:nvSpPr>
          <p:spPr>
            <a:xfrm>
              <a:off x="3674" y="2240"/>
              <a:ext cx="194" cy="116"/>
            </a:xfrm>
            <a:custGeom>
              <a:avLst/>
              <a:gdLst/>
              <a:ahLst/>
              <a:cxnLst>
                <a:cxn ang="0">
                  <a:pos x="2521669" y="929222"/>
                </a:cxn>
                <a:cxn ang="0">
                  <a:pos x="1258348" y="1426353"/>
                </a:cxn>
                <a:cxn ang="0">
                  <a:pos x="0" y="590892"/>
                </a:cxn>
                <a:cxn ang="0">
                  <a:pos x="1258348" y="93856"/>
                </a:cxn>
                <a:cxn ang="0">
                  <a:pos x="2521669" y="929222"/>
                </a:cxn>
              </a:cxnLst>
              <a:pathLst>
                <a:path w="82" h="49">
                  <a:moveTo>
                    <a:pt x="82" y="30"/>
                  </a:moveTo>
                  <a:cubicBezTo>
                    <a:pt x="82" y="42"/>
                    <a:pt x="64" y="49"/>
                    <a:pt x="41" y="46"/>
                  </a:cubicBezTo>
                  <a:cubicBezTo>
                    <a:pt x="18" y="43"/>
                    <a:pt x="0" y="31"/>
                    <a:pt x="0" y="19"/>
                  </a:cubicBezTo>
                  <a:cubicBezTo>
                    <a:pt x="0" y="7"/>
                    <a:pt x="18" y="0"/>
                    <a:pt x="41" y="3"/>
                  </a:cubicBezTo>
                  <a:cubicBezTo>
                    <a:pt x="64" y="6"/>
                    <a:pt x="82" y="18"/>
                    <a:pt x="82" y="30"/>
                  </a:cubicBezTo>
                  <a:close/>
                </a:path>
              </a:pathLst>
            </a:custGeom>
            <a:solidFill>
              <a:srgbClr val="BCC8D6"/>
            </a:solidFill>
            <a:ln w="9525">
              <a:noFill/>
            </a:ln>
          </p:spPr>
          <p:txBody>
            <a:bodyPr/>
            <a:p>
              <a:endParaRPr lang="zh-CN" altLang="en-US"/>
            </a:p>
          </p:txBody>
        </p:sp>
        <p:sp>
          <p:nvSpPr>
            <p:cNvPr id="23604" name="Freeform 51"/>
            <p:cNvSpPr>
              <a:spLocks noChangeAspect="1"/>
            </p:cNvSpPr>
            <p:nvPr/>
          </p:nvSpPr>
          <p:spPr>
            <a:xfrm>
              <a:off x="3674" y="2235"/>
              <a:ext cx="194" cy="116"/>
            </a:xfrm>
            <a:custGeom>
              <a:avLst/>
              <a:gdLst/>
              <a:ahLst/>
              <a:cxnLst>
                <a:cxn ang="0">
                  <a:pos x="2521669" y="929222"/>
                </a:cxn>
                <a:cxn ang="0">
                  <a:pos x="1258348" y="1426353"/>
                </a:cxn>
                <a:cxn ang="0">
                  <a:pos x="0" y="590892"/>
                </a:cxn>
                <a:cxn ang="0">
                  <a:pos x="1258348" y="93856"/>
                </a:cxn>
                <a:cxn ang="0">
                  <a:pos x="2521669" y="929222"/>
                </a:cxn>
              </a:cxnLst>
              <a:pathLst>
                <a:path w="82" h="49">
                  <a:moveTo>
                    <a:pt x="82" y="30"/>
                  </a:moveTo>
                  <a:cubicBezTo>
                    <a:pt x="82" y="42"/>
                    <a:pt x="64" y="49"/>
                    <a:pt x="41" y="46"/>
                  </a:cubicBezTo>
                  <a:cubicBezTo>
                    <a:pt x="18" y="43"/>
                    <a:pt x="0" y="31"/>
                    <a:pt x="0" y="19"/>
                  </a:cubicBezTo>
                  <a:cubicBezTo>
                    <a:pt x="0" y="7"/>
                    <a:pt x="18" y="0"/>
                    <a:pt x="41" y="3"/>
                  </a:cubicBezTo>
                  <a:cubicBezTo>
                    <a:pt x="64" y="6"/>
                    <a:pt x="82" y="18"/>
                    <a:pt x="82" y="30"/>
                  </a:cubicBezTo>
                  <a:close/>
                </a:path>
              </a:pathLst>
            </a:custGeom>
            <a:solidFill>
              <a:srgbClr val="8AA5BC"/>
            </a:solidFill>
            <a:ln w="9525">
              <a:noFill/>
            </a:ln>
          </p:spPr>
          <p:txBody>
            <a:bodyPr/>
            <a:p>
              <a:endParaRPr lang="zh-CN" altLang="en-US"/>
            </a:p>
          </p:txBody>
        </p:sp>
        <p:sp>
          <p:nvSpPr>
            <p:cNvPr id="23605" name="Freeform 52"/>
            <p:cNvSpPr>
              <a:spLocks noChangeAspect="1"/>
            </p:cNvSpPr>
            <p:nvPr/>
          </p:nvSpPr>
          <p:spPr>
            <a:xfrm>
              <a:off x="3681" y="2268"/>
              <a:ext cx="99" cy="67"/>
            </a:xfrm>
            <a:custGeom>
              <a:avLst/>
              <a:gdLst/>
              <a:ahLst/>
              <a:cxnLst>
                <a:cxn ang="0">
                  <a:pos x="1233031" y="984620"/>
                </a:cxn>
                <a:cxn ang="0">
                  <a:pos x="476610" y="738441"/>
                </a:cxn>
                <a:cxn ang="0">
                  <a:pos x="148738" y="0"/>
                </a:cxn>
                <a:cxn ang="0">
                  <a:pos x="523104" y="663032"/>
                </a:cxn>
                <a:cxn ang="0">
                  <a:pos x="1233031" y="984620"/>
                </a:cxn>
              </a:cxnLst>
              <a:pathLst>
                <a:path w="42" h="28">
                  <a:moveTo>
                    <a:pt x="42" y="28"/>
                  </a:moveTo>
                  <a:cubicBezTo>
                    <a:pt x="33" y="28"/>
                    <a:pt x="24" y="25"/>
                    <a:pt x="16" y="21"/>
                  </a:cubicBezTo>
                  <a:cubicBezTo>
                    <a:pt x="10" y="17"/>
                    <a:pt x="0" y="8"/>
                    <a:pt x="5" y="0"/>
                  </a:cubicBezTo>
                  <a:cubicBezTo>
                    <a:pt x="4" y="8"/>
                    <a:pt x="12" y="15"/>
                    <a:pt x="18" y="19"/>
                  </a:cubicBezTo>
                  <a:cubicBezTo>
                    <a:pt x="25" y="24"/>
                    <a:pt x="34" y="27"/>
                    <a:pt x="42" y="28"/>
                  </a:cubicBezTo>
                </a:path>
              </a:pathLst>
            </a:custGeom>
            <a:solidFill>
              <a:srgbClr val="BCC8D6"/>
            </a:solidFill>
            <a:ln w="9525">
              <a:noFill/>
            </a:ln>
          </p:spPr>
          <p:txBody>
            <a:bodyPr/>
            <a:p>
              <a:endParaRPr lang="zh-CN" altLang="en-US"/>
            </a:p>
          </p:txBody>
        </p:sp>
        <p:sp>
          <p:nvSpPr>
            <p:cNvPr id="23606" name="Freeform 53"/>
            <p:cNvSpPr>
              <a:spLocks noChangeAspect="1"/>
            </p:cNvSpPr>
            <p:nvPr/>
          </p:nvSpPr>
          <p:spPr>
            <a:xfrm>
              <a:off x="3754" y="2245"/>
              <a:ext cx="109" cy="82"/>
            </a:xfrm>
            <a:custGeom>
              <a:avLst/>
              <a:gdLst/>
              <a:ahLst/>
              <a:cxnLst>
                <a:cxn ang="0">
                  <a:pos x="94358" y="25605"/>
                </a:cxn>
                <a:cxn ang="0">
                  <a:pos x="1189519" y="408341"/>
                </a:cxn>
                <a:cxn ang="0">
                  <a:pos x="1165973" y="956685"/>
                </a:cxn>
                <a:cxn ang="0">
                  <a:pos x="966005" y="383146"/>
                </a:cxn>
                <a:cxn ang="0">
                  <a:pos x="0" y="0"/>
                </a:cxn>
                <a:cxn ang="0">
                  <a:pos x="94358" y="25605"/>
                </a:cxn>
              </a:cxnLst>
              <a:pathLst>
                <a:path w="46" h="35">
                  <a:moveTo>
                    <a:pt x="3" y="1"/>
                  </a:moveTo>
                  <a:cubicBezTo>
                    <a:pt x="15" y="3"/>
                    <a:pt x="29" y="7"/>
                    <a:pt x="38" y="15"/>
                  </a:cubicBezTo>
                  <a:cubicBezTo>
                    <a:pt x="46" y="22"/>
                    <a:pt x="46" y="31"/>
                    <a:pt x="37" y="35"/>
                  </a:cubicBezTo>
                  <a:cubicBezTo>
                    <a:pt x="44" y="29"/>
                    <a:pt x="38" y="19"/>
                    <a:pt x="31" y="14"/>
                  </a:cubicBezTo>
                  <a:cubicBezTo>
                    <a:pt x="22" y="7"/>
                    <a:pt x="11" y="3"/>
                    <a:pt x="0" y="0"/>
                  </a:cubicBezTo>
                  <a:cubicBezTo>
                    <a:pt x="1" y="0"/>
                    <a:pt x="2" y="1"/>
                    <a:pt x="3" y="1"/>
                  </a:cubicBezTo>
                </a:path>
              </a:pathLst>
            </a:custGeom>
            <a:solidFill>
              <a:srgbClr val="FFFFFF"/>
            </a:solidFill>
            <a:ln w="9525">
              <a:noFill/>
            </a:ln>
          </p:spPr>
          <p:txBody>
            <a:bodyPr/>
            <a:p>
              <a:endParaRPr lang="zh-CN" altLang="en-US"/>
            </a:p>
          </p:txBody>
        </p:sp>
      </p:grpSp>
      <p:grpSp>
        <p:nvGrpSpPr>
          <p:cNvPr id="23607" name="Group 54"/>
          <p:cNvGrpSpPr>
            <a:grpSpLocks noChangeAspect="1"/>
          </p:cNvGrpSpPr>
          <p:nvPr/>
        </p:nvGrpSpPr>
        <p:grpSpPr>
          <a:xfrm>
            <a:off x="3484563" y="2259013"/>
            <a:ext cx="301625" cy="484187"/>
            <a:chOff x="1250" y="6111"/>
            <a:chExt cx="328" cy="506"/>
          </a:xfrm>
        </p:grpSpPr>
        <p:sp>
          <p:nvSpPr>
            <p:cNvPr id="23608" name="Freeform 55"/>
            <p:cNvSpPr>
              <a:spLocks noChangeAspect="1"/>
            </p:cNvSpPr>
            <p:nvPr/>
          </p:nvSpPr>
          <p:spPr>
            <a:xfrm>
              <a:off x="1516" y="6155"/>
              <a:ext cx="62" cy="462"/>
            </a:xfrm>
            <a:custGeom>
              <a:avLst/>
              <a:gdLst/>
              <a:ahLst/>
              <a:cxnLst>
                <a:cxn ang="0">
                  <a:pos x="126976" y="16384"/>
                </a:cxn>
                <a:cxn ang="0">
                  <a:pos x="8192" y="77824"/>
                </a:cxn>
                <a:cxn ang="0">
                  <a:pos x="0" y="933888"/>
                </a:cxn>
                <a:cxn ang="0">
                  <a:pos x="28672" y="921600"/>
                </a:cxn>
                <a:cxn ang="0">
                  <a:pos x="110592" y="835584"/>
                </a:cxn>
                <a:cxn ang="0">
                  <a:pos x="126976" y="790528"/>
                </a:cxn>
                <a:cxn ang="0">
                  <a:pos x="126976" y="45056"/>
                </a:cxn>
                <a:cxn ang="0">
                  <a:pos x="126976" y="16384"/>
                </a:cxn>
              </a:cxnLst>
              <a:pathLst>
                <a:path w="31" h="231">
                  <a:moveTo>
                    <a:pt x="31" y="4"/>
                  </a:moveTo>
                  <a:cubicBezTo>
                    <a:pt x="28" y="0"/>
                    <a:pt x="2" y="19"/>
                    <a:pt x="2" y="19"/>
                  </a:cubicBezTo>
                  <a:cubicBezTo>
                    <a:pt x="0" y="228"/>
                    <a:pt x="0" y="228"/>
                    <a:pt x="0" y="228"/>
                  </a:cubicBezTo>
                  <a:cubicBezTo>
                    <a:pt x="0" y="228"/>
                    <a:pt x="1" y="231"/>
                    <a:pt x="7" y="225"/>
                  </a:cubicBezTo>
                  <a:cubicBezTo>
                    <a:pt x="12" y="220"/>
                    <a:pt x="25" y="207"/>
                    <a:pt x="27" y="204"/>
                  </a:cubicBezTo>
                  <a:cubicBezTo>
                    <a:pt x="30" y="201"/>
                    <a:pt x="31" y="199"/>
                    <a:pt x="31" y="193"/>
                  </a:cubicBezTo>
                  <a:cubicBezTo>
                    <a:pt x="31" y="11"/>
                    <a:pt x="31" y="11"/>
                    <a:pt x="31" y="11"/>
                  </a:cubicBezTo>
                  <a:cubicBezTo>
                    <a:pt x="31" y="5"/>
                    <a:pt x="31" y="5"/>
                    <a:pt x="31" y="4"/>
                  </a:cubicBezTo>
                  <a:close/>
                </a:path>
              </a:pathLst>
            </a:custGeom>
            <a:solidFill>
              <a:srgbClr val="0B3C68"/>
            </a:solidFill>
            <a:ln w="9525">
              <a:noFill/>
            </a:ln>
          </p:spPr>
          <p:txBody>
            <a:bodyPr/>
            <a:p>
              <a:endParaRPr lang="zh-CN" altLang="en-US"/>
            </a:p>
          </p:txBody>
        </p:sp>
        <p:sp>
          <p:nvSpPr>
            <p:cNvPr id="23609" name="Freeform 56"/>
            <p:cNvSpPr>
              <a:spLocks noChangeAspect="1"/>
            </p:cNvSpPr>
            <p:nvPr/>
          </p:nvSpPr>
          <p:spPr>
            <a:xfrm>
              <a:off x="1250" y="6111"/>
              <a:ext cx="324" cy="82"/>
            </a:xfrm>
            <a:custGeom>
              <a:avLst/>
              <a:gdLst/>
              <a:ahLst/>
              <a:cxnLst>
                <a:cxn ang="0">
                  <a:pos x="663552" y="98304"/>
                </a:cxn>
                <a:cxn ang="0">
                  <a:pos x="561152" y="167936"/>
                </a:cxn>
                <a:cxn ang="0">
                  <a:pos x="20480" y="69632"/>
                </a:cxn>
                <a:cxn ang="0">
                  <a:pos x="4096" y="81920"/>
                </a:cxn>
                <a:cxn ang="0">
                  <a:pos x="12288" y="61440"/>
                </a:cxn>
                <a:cxn ang="0">
                  <a:pos x="94208" y="4096"/>
                </a:cxn>
                <a:cxn ang="0">
                  <a:pos x="106496" y="4096"/>
                </a:cxn>
                <a:cxn ang="0">
                  <a:pos x="643072" y="94208"/>
                </a:cxn>
                <a:cxn ang="0">
                  <a:pos x="663552" y="98304"/>
                </a:cxn>
              </a:cxnLst>
              <a:pathLst>
                <a:path w="162" h="41">
                  <a:moveTo>
                    <a:pt x="162" y="24"/>
                  </a:moveTo>
                  <a:cubicBezTo>
                    <a:pt x="137" y="41"/>
                    <a:pt x="137" y="41"/>
                    <a:pt x="137" y="41"/>
                  </a:cubicBezTo>
                  <a:cubicBezTo>
                    <a:pt x="60" y="28"/>
                    <a:pt x="12" y="18"/>
                    <a:pt x="5" y="17"/>
                  </a:cubicBezTo>
                  <a:cubicBezTo>
                    <a:pt x="2" y="16"/>
                    <a:pt x="1" y="20"/>
                    <a:pt x="1" y="20"/>
                  </a:cubicBezTo>
                  <a:cubicBezTo>
                    <a:pt x="1" y="20"/>
                    <a:pt x="0" y="17"/>
                    <a:pt x="3" y="15"/>
                  </a:cubicBezTo>
                  <a:cubicBezTo>
                    <a:pt x="5" y="13"/>
                    <a:pt x="18" y="5"/>
                    <a:pt x="23" y="1"/>
                  </a:cubicBezTo>
                  <a:cubicBezTo>
                    <a:pt x="25" y="0"/>
                    <a:pt x="26" y="1"/>
                    <a:pt x="26" y="1"/>
                  </a:cubicBezTo>
                  <a:cubicBezTo>
                    <a:pt x="26" y="1"/>
                    <a:pt x="155" y="22"/>
                    <a:pt x="157" y="23"/>
                  </a:cubicBezTo>
                  <a:cubicBezTo>
                    <a:pt x="161" y="24"/>
                    <a:pt x="162" y="24"/>
                    <a:pt x="162" y="24"/>
                  </a:cubicBezTo>
                  <a:close/>
                </a:path>
              </a:pathLst>
            </a:custGeom>
            <a:solidFill>
              <a:srgbClr val="456488"/>
            </a:solidFill>
            <a:ln w="9525">
              <a:noFill/>
            </a:ln>
          </p:spPr>
          <p:txBody>
            <a:bodyPr/>
            <a:p>
              <a:endParaRPr lang="zh-CN" altLang="en-US"/>
            </a:p>
          </p:txBody>
        </p:sp>
        <p:sp>
          <p:nvSpPr>
            <p:cNvPr id="23610" name="Freeform 57"/>
            <p:cNvSpPr>
              <a:spLocks noChangeAspect="1"/>
            </p:cNvSpPr>
            <p:nvPr/>
          </p:nvSpPr>
          <p:spPr>
            <a:xfrm>
              <a:off x="1512" y="6159"/>
              <a:ext cx="66" cy="46"/>
            </a:xfrm>
            <a:custGeom>
              <a:avLst/>
              <a:gdLst/>
              <a:ahLst/>
              <a:cxnLst>
                <a:cxn ang="0">
                  <a:pos x="0" y="69632"/>
                </a:cxn>
                <a:cxn ang="0">
                  <a:pos x="122880" y="0"/>
                </a:cxn>
                <a:cxn ang="0">
                  <a:pos x="135168" y="16384"/>
                </a:cxn>
                <a:cxn ang="0">
                  <a:pos x="20480" y="94208"/>
                </a:cxn>
                <a:cxn ang="0">
                  <a:pos x="0" y="69632"/>
                </a:cxn>
              </a:cxnLst>
              <a:pathLst>
                <a:path w="33" h="23">
                  <a:moveTo>
                    <a:pt x="0" y="17"/>
                  </a:moveTo>
                  <a:cubicBezTo>
                    <a:pt x="0" y="17"/>
                    <a:pt x="27" y="0"/>
                    <a:pt x="30" y="0"/>
                  </a:cubicBezTo>
                  <a:cubicBezTo>
                    <a:pt x="32" y="0"/>
                    <a:pt x="33" y="2"/>
                    <a:pt x="33" y="4"/>
                  </a:cubicBezTo>
                  <a:cubicBezTo>
                    <a:pt x="5" y="23"/>
                    <a:pt x="5" y="23"/>
                    <a:pt x="5" y="23"/>
                  </a:cubicBezTo>
                  <a:lnTo>
                    <a:pt x="0" y="17"/>
                  </a:lnTo>
                  <a:close/>
                </a:path>
              </a:pathLst>
            </a:custGeom>
            <a:solidFill>
              <a:srgbClr val="5D7695"/>
            </a:solidFill>
            <a:ln w="9525">
              <a:noFill/>
            </a:ln>
          </p:spPr>
          <p:txBody>
            <a:bodyPr/>
            <a:p>
              <a:endParaRPr lang="zh-CN" altLang="en-US"/>
            </a:p>
          </p:txBody>
        </p:sp>
        <p:sp>
          <p:nvSpPr>
            <p:cNvPr id="23611" name="Freeform 58"/>
            <p:cNvSpPr>
              <a:spLocks noChangeAspect="1"/>
            </p:cNvSpPr>
            <p:nvPr/>
          </p:nvSpPr>
          <p:spPr>
            <a:xfrm>
              <a:off x="1252" y="6143"/>
              <a:ext cx="274" cy="472"/>
            </a:xfrm>
            <a:custGeom>
              <a:avLst/>
              <a:gdLst/>
              <a:ahLst/>
              <a:cxnLst>
                <a:cxn ang="0">
                  <a:pos x="544768" y="98304"/>
                </a:cxn>
                <a:cxn ang="0">
                  <a:pos x="16384" y="4096"/>
                </a:cxn>
                <a:cxn ang="0">
                  <a:pos x="0" y="16384"/>
                </a:cxn>
                <a:cxn ang="0">
                  <a:pos x="0" y="811008"/>
                </a:cxn>
                <a:cxn ang="0">
                  <a:pos x="16384" y="847872"/>
                </a:cxn>
                <a:cxn ang="0">
                  <a:pos x="524288" y="958464"/>
                </a:cxn>
                <a:cxn ang="0">
                  <a:pos x="557056" y="937984"/>
                </a:cxn>
                <a:cxn ang="0">
                  <a:pos x="557056" y="122880"/>
                </a:cxn>
                <a:cxn ang="0">
                  <a:pos x="544768" y="98304"/>
                </a:cxn>
              </a:cxnLst>
              <a:pathLst>
                <a:path w="137" h="236">
                  <a:moveTo>
                    <a:pt x="133" y="24"/>
                  </a:moveTo>
                  <a:cubicBezTo>
                    <a:pt x="59" y="11"/>
                    <a:pt x="11" y="2"/>
                    <a:pt x="4" y="1"/>
                  </a:cubicBezTo>
                  <a:cubicBezTo>
                    <a:pt x="0" y="0"/>
                    <a:pt x="0" y="4"/>
                    <a:pt x="0" y="4"/>
                  </a:cubicBezTo>
                  <a:cubicBezTo>
                    <a:pt x="0" y="4"/>
                    <a:pt x="0" y="190"/>
                    <a:pt x="0" y="198"/>
                  </a:cubicBezTo>
                  <a:cubicBezTo>
                    <a:pt x="0" y="206"/>
                    <a:pt x="1" y="206"/>
                    <a:pt x="4" y="207"/>
                  </a:cubicBezTo>
                  <a:cubicBezTo>
                    <a:pt x="6" y="208"/>
                    <a:pt x="106" y="229"/>
                    <a:pt x="128" y="234"/>
                  </a:cubicBezTo>
                  <a:cubicBezTo>
                    <a:pt x="137" y="236"/>
                    <a:pt x="136" y="231"/>
                    <a:pt x="136" y="229"/>
                  </a:cubicBezTo>
                  <a:cubicBezTo>
                    <a:pt x="136" y="229"/>
                    <a:pt x="136" y="35"/>
                    <a:pt x="136" y="30"/>
                  </a:cubicBezTo>
                  <a:cubicBezTo>
                    <a:pt x="136" y="27"/>
                    <a:pt x="134" y="24"/>
                    <a:pt x="133" y="24"/>
                  </a:cubicBezTo>
                  <a:close/>
                </a:path>
              </a:pathLst>
            </a:custGeom>
            <a:solidFill>
              <a:srgbClr val="8BA6BD"/>
            </a:solidFill>
            <a:ln w="9525">
              <a:noFill/>
            </a:ln>
          </p:spPr>
          <p:txBody>
            <a:bodyPr/>
            <a:p>
              <a:endParaRPr lang="zh-CN" altLang="en-US"/>
            </a:p>
          </p:txBody>
        </p:sp>
        <p:sp>
          <p:nvSpPr>
            <p:cNvPr id="23612" name="Freeform 59"/>
            <p:cNvSpPr>
              <a:spLocks noChangeAspect="1"/>
            </p:cNvSpPr>
            <p:nvPr/>
          </p:nvSpPr>
          <p:spPr>
            <a:xfrm>
              <a:off x="1260" y="6151"/>
              <a:ext cx="256" cy="452"/>
            </a:xfrm>
            <a:custGeom>
              <a:avLst/>
              <a:gdLst/>
              <a:ahLst/>
              <a:cxnLst>
                <a:cxn ang="0">
                  <a:pos x="507904" y="94208"/>
                </a:cxn>
                <a:cxn ang="0">
                  <a:pos x="16384" y="4096"/>
                </a:cxn>
                <a:cxn ang="0">
                  <a:pos x="0" y="16384"/>
                </a:cxn>
                <a:cxn ang="0">
                  <a:pos x="0" y="778240"/>
                </a:cxn>
                <a:cxn ang="0">
                  <a:pos x="16384" y="815104"/>
                </a:cxn>
                <a:cxn ang="0">
                  <a:pos x="491520" y="917504"/>
                </a:cxn>
                <a:cxn ang="0">
                  <a:pos x="520192" y="897024"/>
                </a:cxn>
                <a:cxn ang="0">
                  <a:pos x="520192" y="118784"/>
                </a:cxn>
                <a:cxn ang="0">
                  <a:pos x="507904" y="94208"/>
                </a:cxn>
              </a:cxnLst>
              <a:pathLst>
                <a:path w="128" h="226">
                  <a:moveTo>
                    <a:pt x="124" y="23"/>
                  </a:moveTo>
                  <a:cubicBezTo>
                    <a:pt x="55" y="11"/>
                    <a:pt x="10" y="2"/>
                    <a:pt x="4" y="1"/>
                  </a:cubicBezTo>
                  <a:cubicBezTo>
                    <a:pt x="0" y="0"/>
                    <a:pt x="0" y="4"/>
                    <a:pt x="0" y="4"/>
                  </a:cubicBezTo>
                  <a:cubicBezTo>
                    <a:pt x="0" y="4"/>
                    <a:pt x="0" y="183"/>
                    <a:pt x="0" y="190"/>
                  </a:cubicBezTo>
                  <a:cubicBezTo>
                    <a:pt x="0" y="197"/>
                    <a:pt x="1" y="198"/>
                    <a:pt x="4" y="199"/>
                  </a:cubicBezTo>
                  <a:cubicBezTo>
                    <a:pt x="6" y="199"/>
                    <a:pt x="99" y="219"/>
                    <a:pt x="120" y="224"/>
                  </a:cubicBezTo>
                  <a:cubicBezTo>
                    <a:pt x="128" y="226"/>
                    <a:pt x="127" y="221"/>
                    <a:pt x="127" y="219"/>
                  </a:cubicBezTo>
                  <a:cubicBezTo>
                    <a:pt x="127" y="219"/>
                    <a:pt x="127" y="33"/>
                    <a:pt x="127" y="29"/>
                  </a:cubicBezTo>
                  <a:cubicBezTo>
                    <a:pt x="127" y="26"/>
                    <a:pt x="126" y="23"/>
                    <a:pt x="124" y="23"/>
                  </a:cubicBezTo>
                  <a:close/>
                </a:path>
              </a:pathLst>
            </a:custGeom>
            <a:solidFill>
              <a:srgbClr val="5D7695"/>
            </a:solidFill>
            <a:ln w="9525">
              <a:noFill/>
            </a:ln>
          </p:spPr>
          <p:txBody>
            <a:bodyPr/>
            <a:p>
              <a:endParaRPr lang="zh-CN" altLang="en-US"/>
            </a:p>
          </p:txBody>
        </p:sp>
        <p:sp>
          <p:nvSpPr>
            <p:cNvPr id="23613" name="Freeform 60"/>
            <p:cNvSpPr>
              <a:spLocks noChangeAspect="1" noEditPoints="1"/>
            </p:cNvSpPr>
            <p:nvPr/>
          </p:nvSpPr>
          <p:spPr>
            <a:xfrm>
              <a:off x="1258" y="6151"/>
              <a:ext cx="258" cy="450"/>
            </a:xfrm>
            <a:custGeom>
              <a:avLst/>
              <a:gdLst/>
              <a:ahLst/>
              <a:cxnLst>
                <a:cxn ang="0">
                  <a:pos x="4096" y="4096"/>
                </a:cxn>
                <a:cxn ang="0">
                  <a:pos x="0" y="16384"/>
                </a:cxn>
                <a:cxn ang="0">
                  <a:pos x="0" y="778240"/>
                </a:cxn>
                <a:cxn ang="0">
                  <a:pos x="20480" y="815104"/>
                </a:cxn>
                <a:cxn ang="0">
                  <a:pos x="192512" y="856064"/>
                </a:cxn>
                <a:cxn ang="0">
                  <a:pos x="495616" y="921600"/>
                </a:cxn>
                <a:cxn ang="0">
                  <a:pos x="520192" y="921600"/>
                </a:cxn>
                <a:cxn ang="0">
                  <a:pos x="528384" y="897024"/>
                </a:cxn>
                <a:cxn ang="0">
                  <a:pos x="524288" y="118784"/>
                </a:cxn>
                <a:cxn ang="0">
                  <a:pos x="512000" y="90112"/>
                </a:cxn>
                <a:cxn ang="0">
                  <a:pos x="512000" y="90112"/>
                </a:cxn>
                <a:cxn ang="0">
                  <a:pos x="20480" y="4096"/>
                </a:cxn>
                <a:cxn ang="0">
                  <a:pos x="4096" y="4096"/>
                </a:cxn>
                <a:cxn ang="0">
                  <a:pos x="499712" y="917504"/>
                </a:cxn>
                <a:cxn ang="0">
                  <a:pos x="196608" y="851968"/>
                </a:cxn>
                <a:cxn ang="0">
                  <a:pos x="20480" y="811008"/>
                </a:cxn>
                <a:cxn ang="0">
                  <a:pos x="4096" y="778240"/>
                </a:cxn>
                <a:cxn ang="0">
                  <a:pos x="4096" y="16384"/>
                </a:cxn>
                <a:cxn ang="0">
                  <a:pos x="8192" y="8192"/>
                </a:cxn>
                <a:cxn ang="0">
                  <a:pos x="20480" y="8192"/>
                </a:cxn>
                <a:cxn ang="0">
                  <a:pos x="512000" y="94208"/>
                </a:cxn>
                <a:cxn ang="0">
                  <a:pos x="520192" y="118784"/>
                </a:cxn>
                <a:cxn ang="0">
                  <a:pos x="524288" y="897024"/>
                </a:cxn>
                <a:cxn ang="0">
                  <a:pos x="516096" y="917504"/>
                </a:cxn>
                <a:cxn ang="0">
                  <a:pos x="499712" y="917504"/>
                </a:cxn>
              </a:cxnLst>
              <a:pathLst>
                <a:path w="129" h="225">
                  <a:moveTo>
                    <a:pt x="1" y="1"/>
                  </a:moveTo>
                  <a:cubicBezTo>
                    <a:pt x="0" y="2"/>
                    <a:pt x="0" y="4"/>
                    <a:pt x="0" y="4"/>
                  </a:cubicBezTo>
                  <a:cubicBezTo>
                    <a:pt x="0" y="190"/>
                    <a:pt x="0" y="190"/>
                    <a:pt x="0" y="190"/>
                  </a:cubicBezTo>
                  <a:cubicBezTo>
                    <a:pt x="0" y="197"/>
                    <a:pt x="1" y="198"/>
                    <a:pt x="5" y="199"/>
                  </a:cubicBezTo>
                  <a:cubicBezTo>
                    <a:pt x="6" y="200"/>
                    <a:pt x="21" y="203"/>
                    <a:pt x="47" y="209"/>
                  </a:cubicBezTo>
                  <a:cubicBezTo>
                    <a:pt x="121" y="225"/>
                    <a:pt x="121" y="225"/>
                    <a:pt x="121" y="225"/>
                  </a:cubicBezTo>
                  <a:cubicBezTo>
                    <a:pt x="123" y="225"/>
                    <a:pt x="125" y="225"/>
                    <a:pt x="127" y="225"/>
                  </a:cubicBezTo>
                  <a:cubicBezTo>
                    <a:pt x="129" y="223"/>
                    <a:pt x="129" y="219"/>
                    <a:pt x="129" y="219"/>
                  </a:cubicBezTo>
                  <a:cubicBezTo>
                    <a:pt x="129" y="219"/>
                    <a:pt x="128" y="29"/>
                    <a:pt x="128" y="29"/>
                  </a:cubicBezTo>
                  <a:cubicBezTo>
                    <a:pt x="128" y="26"/>
                    <a:pt x="128" y="23"/>
                    <a:pt x="125" y="22"/>
                  </a:cubicBezTo>
                  <a:cubicBezTo>
                    <a:pt x="125" y="22"/>
                    <a:pt x="125" y="22"/>
                    <a:pt x="125" y="22"/>
                  </a:cubicBezTo>
                  <a:cubicBezTo>
                    <a:pt x="5" y="1"/>
                    <a:pt x="5" y="1"/>
                    <a:pt x="5" y="1"/>
                  </a:cubicBezTo>
                  <a:cubicBezTo>
                    <a:pt x="3" y="0"/>
                    <a:pt x="2" y="0"/>
                    <a:pt x="1" y="1"/>
                  </a:cubicBezTo>
                  <a:close/>
                  <a:moveTo>
                    <a:pt x="122" y="224"/>
                  </a:moveTo>
                  <a:cubicBezTo>
                    <a:pt x="122" y="224"/>
                    <a:pt x="48" y="208"/>
                    <a:pt x="48" y="208"/>
                  </a:cubicBezTo>
                  <a:cubicBezTo>
                    <a:pt x="25" y="203"/>
                    <a:pt x="6" y="199"/>
                    <a:pt x="5" y="198"/>
                  </a:cubicBezTo>
                  <a:cubicBezTo>
                    <a:pt x="2" y="197"/>
                    <a:pt x="1" y="197"/>
                    <a:pt x="1" y="190"/>
                  </a:cubicBezTo>
                  <a:cubicBezTo>
                    <a:pt x="1" y="4"/>
                    <a:pt x="1" y="4"/>
                    <a:pt x="1" y="4"/>
                  </a:cubicBezTo>
                  <a:cubicBezTo>
                    <a:pt x="1" y="4"/>
                    <a:pt x="1" y="3"/>
                    <a:pt x="2" y="2"/>
                  </a:cubicBezTo>
                  <a:cubicBezTo>
                    <a:pt x="3" y="1"/>
                    <a:pt x="4" y="1"/>
                    <a:pt x="5" y="2"/>
                  </a:cubicBezTo>
                  <a:cubicBezTo>
                    <a:pt x="125" y="23"/>
                    <a:pt x="125" y="23"/>
                    <a:pt x="125" y="23"/>
                  </a:cubicBezTo>
                  <a:cubicBezTo>
                    <a:pt x="127" y="24"/>
                    <a:pt x="127" y="25"/>
                    <a:pt x="127" y="29"/>
                  </a:cubicBezTo>
                  <a:cubicBezTo>
                    <a:pt x="128" y="219"/>
                    <a:pt x="128" y="219"/>
                    <a:pt x="128" y="219"/>
                  </a:cubicBezTo>
                  <a:cubicBezTo>
                    <a:pt x="128" y="219"/>
                    <a:pt x="128" y="223"/>
                    <a:pt x="126" y="224"/>
                  </a:cubicBezTo>
                  <a:cubicBezTo>
                    <a:pt x="125" y="224"/>
                    <a:pt x="123" y="224"/>
                    <a:pt x="122" y="224"/>
                  </a:cubicBezTo>
                  <a:close/>
                </a:path>
              </a:pathLst>
            </a:custGeom>
            <a:solidFill>
              <a:srgbClr val="0B3C68"/>
            </a:solidFill>
            <a:ln w="9525">
              <a:noFill/>
            </a:ln>
          </p:spPr>
          <p:txBody>
            <a:bodyPr/>
            <a:p>
              <a:endParaRPr lang="zh-CN" altLang="en-US"/>
            </a:p>
          </p:txBody>
        </p:sp>
        <p:sp>
          <p:nvSpPr>
            <p:cNvPr id="23614" name="Freeform 61"/>
            <p:cNvSpPr>
              <a:spLocks noChangeAspect="1" noEditPoints="1"/>
            </p:cNvSpPr>
            <p:nvPr/>
          </p:nvSpPr>
          <p:spPr>
            <a:xfrm>
              <a:off x="1294" y="6243"/>
              <a:ext cx="202" cy="278"/>
            </a:xfrm>
            <a:custGeom>
              <a:avLst/>
              <a:gdLst/>
              <a:ahLst/>
              <a:cxnLst>
                <a:cxn ang="0">
                  <a:pos x="112" y="200"/>
                </a:cxn>
                <a:cxn ang="0">
                  <a:pos x="32" y="202"/>
                </a:cxn>
                <a:cxn ang="0">
                  <a:pos x="32" y="182"/>
                </a:cxn>
                <a:cxn ang="0">
                  <a:pos x="146" y="278"/>
                </a:cxn>
                <a:cxn ang="0">
                  <a:pos x="0" y="36"/>
                </a:cxn>
                <a:cxn ang="0">
                  <a:pos x="26" y="42"/>
                </a:cxn>
                <a:cxn ang="0">
                  <a:pos x="28" y="18"/>
                </a:cxn>
                <a:cxn ang="0">
                  <a:pos x="52" y="22"/>
                </a:cxn>
                <a:cxn ang="0">
                  <a:pos x="56" y="0"/>
                </a:cxn>
                <a:cxn ang="0">
                  <a:pos x="82" y="6"/>
                </a:cxn>
                <a:cxn ang="0">
                  <a:pos x="96" y="10"/>
                </a:cxn>
                <a:cxn ang="0">
                  <a:pos x="202" y="200"/>
                </a:cxn>
                <a:cxn ang="0">
                  <a:pos x="202" y="242"/>
                </a:cxn>
                <a:cxn ang="0">
                  <a:pos x="174" y="258"/>
                </a:cxn>
                <a:cxn ang="0">
                  <a:pos x="146" y="254"/>
                </a:cxn>
                <a:cxn ang="0">
                  <a:pos x="146" y="68"/>
                </a:cxn>
                <a:cxn ang="0">
                  <a:pos x="146" y="238"/>
                </a:cxn>
                <a:cxn ang="0">
                  <a:pos x="158" y="62"/>
                </a:cxn>
                <a:cxn ang="0">
                  <a:pos x="42" y="44"/>
                </a:cxn>
                <a:cxn ang="0">
                  <a:pos x="132" y="80"/>
                </a:cxn>
                <a:cxn ang="0">
                  <a:pos x="16" y="234"/>
                </a:cxn>
                <a:cxn ang="0">
                  <a:pos x="132" y="80"/>
                </a:cxn>
                <a:cxn ang="0">
                  <a:pos x="70" y="26"/>
                </a:cxn>
                <a:cxn ang="0">
                  <a:pos x="174" y="216"/>
                </a:cxn>
                <a:cxn ang="0">
                  <a:pos x="188" y="224"/>
                </a:cxn>
                <a:cxn ang="0">
                  <a:pos x="70" y="20"/>
                </a:cxn>
                <a:cxn ang="0">
                  <a:pos x="70" y="26"/>
                </a:cxn>
                <a:cxn ang="0">
                  <a:pos x="80" y="102"/>
                </a:cxn>
                <a:cxn ang="0">
                  <a:pos x="32" y="112"/>
                </a:cxn>
                <a:cxn ang="0">
                  <a:pos x="32" y="92"/>
                </a:cxn>
                <a:cxn ang="0">
                  <a:pos x="112" y="156"/>
                </a:cxn>
                <a:cxn ang="0">
                  <a:pos x="32" y="158"/>
                </a:cxn>
                <a:cxn ang="0">
                  <a:pos x="32" y="138"/>
                </a:cxn>
              </a:cxnLst>
              <a:pathLst>
                <a:path w="202" h="278">
                  <a:moveTo>
                    <a:pt x="32" y="182"/>
                  </a:moveTo>
                  <a:lnTo>
                    <a:pt x="112" y="200"/>
                  </a:lnTo>
                  <a:lnTo>
                    <a:pt x="112" y="220"/>
                  </a:lnTo>
                  <a:lnTo>
                    <a:pt x="32" y="202"/>
                  </a:lnTo>
                  <a:lnTo>
                    <a:pt x="32" y="182"/>
                  </a:lnTo>
                  <a:close/>
                  <a:moveTo>
                    <a:pt x="146" y="254"/>
                  </a:moveTo>
                  <a:lnTo>
                    <a:pt x="146" y="278"/>
                  </a:lnTo>
                  <a:lnTo>
                    <a:pt x="0" y="246"/>
                  </a:lnTo>
                  <a:lnTo>
                    <a:pt x="0" y="36"/>
                  </a:lnTo>
                  <a:lnTo>
                    <a:pt x="26" y="42"/>
                  </a:lnTo>
                  <a:lnTo>
                    <a:pt x="28" y="42"/>
                  </a:lnTo>
                  <a:lnTo>
                    <a:pt x="28" y="18"/>
                  </a:lnTo>
                  <a:lnTo>
                    <a:pt x="52" y="22"/>
                  </a:lnTo>
                  <a:lnTo>
                    <a:pt x="56" y="24"/>
                  </a:lnTo>
                  <a:lnTo>
                    <a:pt x="56" y="0"/>
                  </a:lnTo>
                  <a:lnTo>
                    <a:pt x="82" y="6"/>
                  </a:lnTo>
                  <a:lnTo>
                    <a:pt x="96" y="10"/>
                  </a:lnTo>
                  <a:lnTo>
                    <a:pt x="202" y="32"/>
                  </a:lnTo>
                  <a:lnTo>
                    <a:pt x="202" y="200"/>
                  </a:lnTo>
                  <a:lnTo>
                    <a:pt x="202" y="216"/>
                  </a:lnTo>
                  <a:lnTo>
                    <a:pt x="202" y="242"/>
                  </a:lnTo>
                  <a:lnTo>
                    <a:pt x="174" y="236"/>
                  </a:lnTo>
                  <a:lnTo>
                    <a:pt x="174" y="258"/>
                  </a:lnTo>
                  <a:lnTo>
                    <a:pt x="146" y="254"/>
                  </a:lnTo>
                  <a:close/>
                  <a:moveTo>
                    <a:pt x="42" y="44"/>
                  </a:moveTo>
                  <a:lnTo>
                    <a:pt x="146" y="68"/>
                  </a:lnTo>
                  <a:lnTo>
                    <a:pt x="146" y="236"/>
                  </a:lnTo>
                  <a:lnTo>
                    <a:pt x="146" y="238"/>
                  </a:lnTo>
                  <a:lnTo>
                    <a:pt x="158" y="240"/>
                  </a:lnTo>
                  <a:lnTo>
                    <a:pt x="158" y="62"/>
                  </a:lnTo>
                  <a:lnTo>
                    <a:pt x="42" y="36"/>
                  </a:lnTo>
                  <a:lnTo>
                    <a:pt x="42" y="44"/>
                  </a:lnTo>
                  <a:close/>
                  <a:moveTo>
                    <a:pt x="132" y="80"/>
                  </a:moveTo>
                  <a:lnTo>
                    <a:pt x="16" y="54"/>
                  </a:lnTo>
                  <a:lnTo>
                    <a:pt x="16" y="234"/>
                  </a:lnTo>
                  <a:lnTo>
                    <a:pt x="132" y="258"/>
                  </a:lnTo>
                  <a:lnTo>
                    <a:pt x="132" y="80"/>
                  </a:lnTo>
                  <a:close/>
                  <a:moveTo>
                    <a:pt x="70" y="26"/>
                  </a:moveTo>
                  <a:lnTo>
                    <a:pt x="174" y="50"/>
                  </a:lnTo>
                  <a:lnTo>
                    <a:pt x="174" y="216"/>
                  </a:lnTo>
                  <a:lnTo>
                    <a:pt x="174" y="220"/>
                  </a:lnTo>
                  <a:lnTo>
                    <a:pt x="188" y="224"/>
                  </a:lnTo>
                  <a:lnTo>
                    <a:pt x="188" y="46"/>
                  </a:lnTo>
                  <a:lnTo>
                    <a:pt x="70" y="20"/>
                  </a:lnTo>
                  <a:lnTo>
                    <a:pt x="70" y="26"/>
                  </a:lnTo>
                  <a:close/>
                  <a:moveTo>
                    <a:pt x="32" y="92"/>
                  </a:moveTo>
                  <a:lnTo>
                    <a:pt x="80" y="102"/>
                  </a:lnTo>
                  <a:lnTo>
                    <a:pt x="80" y="122"/>
                  </a:lnTo>
                  <a:lnTo>
                    <a:pt x="32" y="112"/>
                  </a:lnTo>
                  <a:lnTo>
                    <a:pt x="32" y="92"/>
                  </a:lnTo>
                  <a:close/>
                  <a:moveTo>
                    <a:pt x="32" y="138"/>
                  </a:moveTo>
                  <a:lnTo>
                    <a:pt x="112" y="156"/>
                  </a:lnTo>
                  <a:lnTo>
                    <a:pt x="112" y="174"/>
                  </a:lnTo>
                  <a:lnTo>
                    <a:pt x="32" y="158"/>
                  </a:lnTo>
                  <a:lnTo>
                    <a:pt x="32" y="138"/>
                  </a:lnTo>
                  <a:close/>
                </a:path>
              </a:pathLst>
            </a:custGeom>
            <a:solidFill>
              <a:srgbClr val="0B3C68"/>
            </a:solidFill>
            <a:ln w="9525">
              <a:noFill/>
            </a:ln>
          </p:spPr>
          <p:txBody>
            <a:bodyPr/>
            <a:p>
              <a:endParaRPr lang="zh-CN" altLang="en-US"/>
            </a:p>
          </p:txBody>
        </p:sp>
        <p:sp>
          <p:nvSpPr>
            <p:cNvPr id="23615" name="Freeform 62"/>
            <p:cNvSpPr>
              <a:spLocks noChangeAspect="1" noEditPoints="1"/>
            </p:cNvSpPr>
            <p:nvPr/>
          </p:nvSpPr>
          <p:spPr>
            <a:xfrm>
              <a:off x="1286" y="6235"/>
              <a:ext cx="200" cy="276"/>
            </a:xfrm>
            <a:custGeom>
              <a:avLst/>
              <a:gdLst/>
              <a:ahLst/>
              <a:cxnLst>
                <a:cxn ang="0">
                  <a:pos x="110" y="200"/>
                </a:cxn>
                <a:cxn ang="0">
                  <a:pos x="32" y="202"/>
                </a:cxn>
                <a:cxn ang="0">
                  <a:pos x="32" y="182"/>
                </a:cxn>
                <a:cxn ang="0">
                  <a:pos x="146" y="276"/>
                </a:cxn>
                <a:cxn ang="0">
                  <a:pos x="0" y="34"/>
                </a:cxn>
                <a:cxn ang="0">
                  <a:pos x="24" y="40"/>
                </a:cxn>
                <a:cxn ang="0">
                  <a:pos x="26" y="16"/>
                </a:cxn>
                <a:cxn ang="0">
                  <a:pos x="52" y="22"/>
                </a:cxn>
                <a:cxn ang="0">
                  <a:pos x="56" y="0"/>
                </a:cxn>
                <a:cxn ang="0">
                  <a:pos x="80" y="6"/>
                </a:cxn>
                <a:cxn ang="0">
                  <a:pos x="94" y="8"/>
                </a:cxn>
                <a:cxn ang="0">
                  <a:pos x="200" y="198"/>
                </a:cxn>
                <a:cxn ang="0">
                  <a:pos x="200" y="242"/>
                </a:cxn>
                <a:cxn ang="0">
                  <a:pos x="172" y="258"/>
                </a:cxn>
                <a:cxn ang="0">
                  <a:pos x="146" y="252"/>
                </a:cxn>
                <a:cxn ang="0">
                  <a:pos x="146" y="66"/>
                </a:cxn>
                <a:cxn ang="0">
                  <a:pos x="146" y="236"/>
                </a:cxn>
                <a:cxn ang="0">
                  <a:pos x="158" y="60"/>
                </a:cxn>
                <a:cxn ang="0">
                  <a:pos x="40" y="44"/>
                </a:cxn>
                <a:cxn ang="0">
                  <a:pos x="132" y="80"/>
                </a:cxn>
                <a:cxn ang="0">
                  <a:pos x="14" y="232"/>
                </a:cxn>
                <a:cxn ang="0">
                  <a:pos x="132" y="80"/>
                </a:cxn>
                <a:cxn ang="0">
                  <a:pos x="70" y="26"/>
                </a:cxn>
                <a:cxn ang="0">
                  <a:pos x="172" y="216"/>
                </a:cxn>
                <a:cxn ang="0">
                  <a:pos x="186" y="222"/>
                </a:cxn>
                <a:cxn ang="0">
                  <a:pos x="70" y="18"/>
                </a:cxn>
                <a:cxn ang="0">
                  <a:pos x="70" y="26"/>
                </a:cxn>
                <a:cxn ang="0">
                  <a:pos x="78" y="102"/>
                </a:cxn>
                <a:cxn ang="0">
                  <a:pos x="32" y="110"/>
                </a:cxn>
                <a:cxn ang="0">
                  <a:pos x="32" y="92"/>
                </a:cxn>
                <a:cxn ang="0">
                  <a:pos x="110" y="154"/>
                </a:cxn>
                <a:cxn ang="0">
                  <a:pos x="32" y="156"/>
                </a:cxn>
                <a:cxn ang="0">
                  <a:pos x="32" y="138"/>
                </a:cxn>
              </a:cxnLst>
              <a:pathLst>
                <a:path w="200" h="276">
                  <a:moveTo>
                    <a:pt x="32" y="182"/>
                  </a:moveTo>
                  <a:lnTo>
                    <a:pt x="110" y="200"/>
                  </a:lnTo>
                  <a:lnTo>
                    <a:pt x="110" y="218"/>
                  </a:lnTo>
                  <a:lnTo>
                    <a:pt x="32" y="202"/>
                  </a:lnTo>
                  <a:lnTo>
                    <a:pt x="32" y="182"/>
                  </a:lnTo>
                  <a:close/>
                  <a:moveTo>
                    <a:pt x="146" y="252"/>
                  </a:moveTo>
                  <a:lnTo>
                    <a:pt x="146" y="276"/>
                  </a:lnTo>
                  <a:lnTo>
                    <a:pt x="0" y="244"/>
                  </a:lnTo>
                  <a:lnTo>
                    <a:pt x="0" y="34"/>
                  </a:lnTo>
                  <a:lnTo>
                    <a:pt x="24" y="40"/>
                  </a:lnTo>
                  <a:lnTo>
                    <a:pt x="26" y="40"/>
                  </a:lnTo>
                  <a:lnTo>
                    <a:pt x="26" y="16"/>
                  </a:lnTo>
                  <a:lnTo>
                    <a:pt x="52" y="22"/>
                  </a:lnTo>
                  <a:lnTo>
                    <a:pt x="56" y="22"/>
                  </a:lnTo>
                  <a:lnTo>
                    <a:pt x="56" y="0"/>
                  </a:lnTo>
                  <a:lnTo>
                    <a:pt x="80" y="6"/>
                  </a:lnTo>
                  <a:lnTo>
                    <a:pt x="94" y="8"/>
                  </a:lnTo>
                  <a:lnTo>
                    <a:pt x="200" y="32"/>
                  </a:lnTo>
                  <a:lnTo>
                    <a:pt x="200" y="198"/>
                  </a:lnTo>
                  <a:lnTo>
                    <a:pt x="200" y="214"/>
                  </a:lnTo>
                  <a:lnTo>
                    <a:pt x="200" y="242"/>
                  </a:lnTo>
                  <a:lnTo>
                    <a:pt x="172" y="234"/>
                  </a:lnTo>
                  <a:lnTo>
                    <a:pt x="172" y="258"/>
                  </a:lnTo>
                  <a:lnTo>
                    <a:pt x="146" y="252"/>
                  </a:lnTo>
                  <a:close/>
                  <a:moveTo>
                    <a:pt x="40" y="44"/>
                  </a:moveTo>
                  <a:lnTo>
                    <a:pt x="146" y="66"/>
                  </a:lnTo>
                  <a:lnTo>
                    <a:pt x="146" y="234"/>
                  </a:lnTo>
                  <a:lnTo>
                    <a:pt x="146" y="236"/>
                  </a:lnTo>
                  <a:lnTo>
                    <a:pt x="158" y="240"/>
                  </a:lnTo>
                  <a:lnTo>
                    <a:pt x="158" y="60"/>
                  </a:lnTo>
                  <a:lnTo>
                    <a:pt x="40" y="36"/>
                  </a:lnTo>
                  <a:lnTo>
                    <a:pt x="40" y="44"/>
                  </a:lnTo>
                  <a:close/>
                  <a:moveTo>
                    <a:pt x="132" y="80"/>
                  </a:moveTo>
                  <a:lnTo>
                    <a:pt x="14" y="54"/>
                  </a:lnTo>
                  <a:lnTo>
                    <a:pt x="14" y="232"/>
                  </a:lnTo>
                  <a:lnTo>
                    <a:pt x="132" y="258"/>
                  </a:lnTo>
                  <a:lnTo>
                    <a:pt x="132" y="80"/>
                  </a:lnTo>
                  <a:close/>
                  <a:moveTo>
                    <a:pt x="70" y="26"/>
                  </a:moveTo>
                  <a:lnTo>
                    <a:pt x="172" y="48"/>
                  </a:lnTo>
                  <a:lnTo>
                    <a:pt x="172" y="216"/>
                  </a:lnTo>
                  <a:lnTo>
                    <a:pt x="172" y="220"/>
                  </a:lnTo>
                  <a:lnTo>
                    <a:pt x="186" y="222"/>
                  </a:lnTo>
                  <a:lnTo>
                    <a:pt x="186" y="44"/>
                  </a:lnTo>
                  <a:lnTo>
                    <a:pt x="70" y="18"/>
                  </a:lnTo>
                  <a:lnTo>
                    <a:pt x="70" y="26"/>
                  </a:lnTo>
                  <a:close/>
                  <a:moveTo>
                    <a:pt x="32" y="92"/>
                  </a:moveTo>
                  <a:lnTo>
                    <a:pt x="78" y="102"/>
                  </a:lnTo>
                  <a:lnTo>
                    <a:pt x="78" y="122"/>
                  </a:lnTo>
                  <a:lnTo>
                    <a:pt x="32" y="110"/>
                  </a:lnTo>
                  <a:lnTo>
                    <a:pt x="32" y="92"/>
                  </a:lnTo>
                  <a:close/>
                  <a:moveTo>
                    <a:pt x="32" y="138"/>
                  </a:moveTo>
                  <a:lnTo>
                    <a:pt x="110" y="154"/>
                  </a:lnTo>
                  <a:lnTo>
                    <a:pt x="110" y="174"/>
                  </a:lnTo>
                  <a:lnTo>
                    <a:pt x="32" y="156"/>
                  </a:lnTo>
                  <a:lnTo>
                    <a:pt x="32" y="138"/>
                  </a:lnTo>
                  <a:close/>
                </a:path>
              </a:pathLst>
            </a:custGeom>
            <a:solidFill>
              <a:srgbClr val="FFFFFF"/>
            </a:solidFill>
            <a:ln w="9525">
              <a:noFill/>
            </a:ln>
          </p:spPr>
          <p:txBody>
            <a:bodyPr/>
            <a:p>
              <a:endParaRPr lang="zh-CN" altLang="en-US"/>
            </a:p>
          </p:txBody>
        </p:sp>
      </p:grpSp>
      <p:grpSp>
        <p:nvGrpSpPr>
          <p:cNvPr id="23616" name="Group 63"/>
          <p:cNvGrpSpPr>
            <a:grpSpLocks noChangeAspect="1"/>
          </p:cNvGrpSpPr>
          <p:nvPr/>
        </p:nvGrpSpPr>
        <p:grpSpPr>
          <a:xfrm>
            <a:off x="4260850" y="2998788"/>
            <a:ext cx="304800" cy="482600"/>
            <a:chOff x="1064" y="1460"/>
            <a:chExt cx="261" cy="400"/>
          </a:xfrm>
        </p:grpSpPr>
        <p:sp>
          <p:nvSpPr>
            <p:cNvPr id="23617" name="Freeform 64"/>
            <p:cNvSpPr>
              <a:spLocks noChangeAspect="1"/>
            </p:cNvSpPr>
            <p:nvPr/>
          </p:nvSpPr>
          <p:spPr>
            <a:xfrm>
              <a:off x="1275" y="1495"/>
              <a:ext cx="50" cy="365"/>
            </a:xfrm>
            <a:custGeom>
              <a:avLst/>
              <a:gdLst/>
              <a:ahLst/>
              <a:cxnLst>
                <a:cxn ang="0">
                  <a:pos x="9168" y="836"/>
                </a:cxn>
                <a:cxn ang="0">
                  <a:pos x="603" y="4659"/>
                </a:cxn>
                <a:cxn ang="0">
                  <a:pos x="0" y="57835"/>
                </a:cxn>
                <a:cxn ang="0">
                  <a:pos x="2161" y="57013"/>
                </a:cxn>
                <a:cxn ang="0">
                  <a:pos x="8471" y="51768"/>
                </a:cxn>
                <a:cxn ang="0">
                  <a:pos x="9652" y="49059"/>
                </a:cxn>
                <a:cxn ang="0">
                  <a:pos x="9652" y="2725"/>
                </a:cxn>
                <a:cxn ang="0">
                  <a:pos x="9168" y="836"/>
                </a:cxn>
              </a:cxnLst>
              <a:pathLst>
                <a:path w="31" h="230">
                  <a:moveTo>
                    <a:pt x="30" y="3"/>
                  </a:moveTo>
                  <a:cubicBezTo>
                    <a:pt x="28" y="0"/>
                    <a:pt x="2" y="18"/>
                    <a:pt x="2" y="18"/>
                  </a:cubicBezTo>
                  <a:cubicBezTo>
                    <a:pt x="0" y="227"/>
                    <a:pt x="0" y="227"/>
                    <a:pt x="0" y="227"/>
                  </a:cubicBezTo>
                  <a:cubicBezTo>
                    <a:pt x="0" y="227"/>
                    <a:pt x="0" y="230"/>
                    <a:pt x="7" y="224"/>
                  </a:cubicBezTo>
                  <a:cubicBezTo>
                    <a:pt x="12" y="220"/>
                    <a:pt x="25" y="206"/>
                    <a:pt x="27" y="203"/>
                  </a:cubicBezTo>
                  <a:cubicBezTo>
                    <a:pt x="30" y="201"/>
                    <a:pt x="31" y="199"/>
                    <a:pt x="31" y="192"/>
                  </a:cubicBezTo>
                  <a:cubicBezTo>
                    <a:pt x="31" y="11"/>
                    <a:pt x="31" y="11"/>
                    <a:pt x="31" y="11"/>
                  </a:cubicBezTo>
                  <a:cubicBezTo>
                    <a:pt x="31" y="4"/>
                    <a:pt x="31" y="4"/>
                    <a:pt x="30" y="3"/>
                  </a:cubicBezTo>
                  <a:close/>
                </a:path>
              </a:pathLst>
            </a:custGeom>
            <a:solidFill>
              <a:srgbClr val="26446C"/>
            </a:solidFill>
            <a:ln w="9525">
              <a:noFill/>
            </a:ln>
          </p:spPr>
          <p:txBody>
            <a:bodyPr/>
            <a:p>
              <a:endParaRPr lang="zh-CN" altLang="en-US"/>
            </a:p>
          </p:txBody>
        </p:sp>
        <p:sp>
          <p:nvSpPr>
            <p:cNvPr id="23618" name="Freeform 65"/>
            <p:cNvSpPr>
              <a:spLocks noChangeAspect="1"/>
            </p:cNvSpPr>
            <p:nvPr/>
          </p:nvSpPr>
          <p:spPr>
            <a:xfrm>
              <a:off x="1064" y="1460"/>
              <a:ext cx="258" cy="65"/>
            </a:xfrm>
            <a:custGeom>
              <a:avLst/>
              <a:gdLst/>
              <a:ahLst/>
              <a:cxnLst>
                <a:cxn ang="0">
                  <a:pos x="43153" y="5718"/>
                </a:cxn>
                <a:cxn ang="0">
                  <a:pos x="36453" y="10284"/>
                </a:cxn>
                <a:cxn ang="0">
                  <a:pos x="1370" y="4003"/>
                </a:cxn>
                <a:cxn ang="0">
                  <a:pos x="339" y="5113"/>
                </a:cxn>
                <a:cxn ang="0">
                  <a:pos x="860" y="3474"/>
                </a:cxn>
                <a:cxn ang="0">
                  <a:pos x="6222" y="327"/>
                </a:cxn>
                <a:cxn ang="0">
                  <a:pos x="6851" y="0"/>
                </a:cxn>
                <a:cxn ang="0">
                  <a:pos x="41804" y="5508"/>
                </a:cxn>
                <a:cxn ang="0">
                  <a:pos x="43153" y="5718"/>
                </a:cxn>
              </a:cxnLst>
              <a:pathLst>
                <a:path w="162" h="41">
                  <a:moveTo>
                    <a:pt x="162" y="23"/>
                  </a:moveTo>
                  <a:cubicBezTo>
                    <a:pt x="137" y="41"/>
                    <a:pt x="137" y="41"/>
                    <a:pt x="137" y="41"/>
                  </a:cubicBezTo>
                  <a:cubicBezTo>
                    <a:pt x="60" y="27"/>
                    <a:pt x="12" y="17"/>
                    <a:pt x="5" y="16"/>
                  </a:cubicBezTo>
                  <a:cubicBezTo>
                    <a:pt x="2" y="15"/>
                    <a:pt x="1" y="20"/>
                    <a:pt x="1" y="20"/>
                  </a:cubicBezTo>
                  <a:cubicBezTo>
                    <a:pt x="1" y="20"/>
                    <a:pt x="0" y="16"/>
                    <a:pt x="3" y="14"/>
                  </a:cubicBezTo>
                  <a:cubicBezTo>
                    <a:pt x="5" y="12"/>
                    <a:pt x="18" y="4"/>
                    <a:pt x="23" y="1"/>
                  </a:cubicBezTo>
                  <a:cubicBezTo>
                    <a:pt x="25" y="0"/>
                    <a:pt x="26" y="0"/>
                    <a:pt x="26" y="0"/>
                  </a:cubicBezTo>
                  <a:cubicBezTo>
                    <a:pt x="26" y="0"/>
                    <a:pt x="155" y="22"/>
                    <a:pt x="157" y="22"/>
                  </a:cubicBezTo>
                  <a:cubicBezTo>
                    <a:pt x="161" y="23"/>
                    <a:pt x="162" y="23"/>
                    <a:pt x="162" y="23"/>
                  </a:cubicBezTo>
                  <a:close/>
                </a:path>
              </a:pathLst>
            </a:custGeom>
            <a:solidFill>
              <a:srgbClr val="4F6A8C"/>
            </a:solidFill>
            <a:ln w="9525">
              <a:noFill/>
            </a:ln>
          </p:spPr>
          <p:txBody>
            <a:bodyPr/>
            <a:p>
              <a:endParaRPr lang="zh-CN" altLang="en-US"/>
            </a:p>
          </p:txBody>
        </p:sp>
        <p:sp>
          <p:nvSpPr>
            <p:cNvPr id="23619" name="Freeform 66"/>
            <p:cNvSpPr>
              <a:spLocks noChangeAspect="1"/>
            </p:cNvSpPr>
            <p:nvPr/>
          </p:nvSpPr>
          <p:spPr>
            <a:xfrm>
              <a:off x="1272" y="1496"/>
              <a:ext cx="53" cy="37"/>
            </a:xfrm>
            <a:custGeom>
              <a:avLst/>
              <a:gdLst/>
              <a:ahLst/>
              <a:cxnLst>
                <a:cxn ang="0">
                  <a:pos x="0" y="4987"/>
                </a:cxn>
                <a:cxn ang="0">
                  <a:pos x="8830" y="0"/>
                </a:cxn>
                <a:cxn ang="0">
                  <a:pos x="9734" y="1174"/>
                </a:cxn>
                <a:cxn ang="0">
                  <a:pos x="1503" y="7006"/>
                </a:cxn>
                <a:cxn ang="0">
                  <a:pos x="0" y="4987"/>
                </a:cxn>
              </a:cxnLst>
              <a:pathLst>
                <a:path w="33" h="23">
                  <a:moveTo>
                    <a:pt x="0" y="17"/>
                  </a:moveTo>
                  <a:cubicBezTo>
                    <a:pt x="0" y="17"/>
                    <a:pt x="27" y="1"/>
                    <a:pt x="30" y="0"/>
                  </a:cubicBezTo>
                  <a:cubicBezTo>
                    <a:pt x="32" y="1"/>
                    <a:pt x="33" y="2"/>
                    <a:pt x="33" y="4"/>
                  </a:cubicBezTo>
                  <a:cubicBezTo>
                    <a:pt x="5" y="23"/>
                    <a:pt x="5" y="23"/>
                    <a:pt x="5" y="23"/>
                  </a:cubicBezTo>
                  <a:lnTo>
                    <a:pt x="0" y="17"/>
                  </a:lnTo>
                  <a:close/>
                </a:path>
              </a:pathLst>
            </a:custGeom>
            <a:solidFill>
              <a:srgbClr val="617996"/>
            </a:solidFill>
            <a:ln w="9525">
              <a:noFill/>
            </a:ln>
          </p:spPr>
          <p:txBody>
            <a:bodyPr/>
            <a:p>
              <a:endParaRPr lang="zh-CN" altLang="en-US"/>
            </a:p>
          </p:txBody>
        </p:sp>
        <p:sp>
          <p:nvSpPr>
            <p:cNvPr id="23620" name="Freeform 67"/>
            <p:cNvSpPr>
              <a:spLocks noChangeAspect="1"/>
            </p:cNvSpPr>
            <p:nvPr/>
          </p:nvSpPr>
          <p:spPr>
            <a:xfrm>
              <a:off x="1064" y="1484"/>
              <a:ext cx="219" cy="376"/>
            </a:xfrm>
            <a:custGeom>
              <a:avLst/>
              <a:gdLst/>
              <a:ahLst/>
              <a:cxnLst>
                <a:cxn ang="0">
                  <a:pos x="34210" y="6068"/>
                </a:cxn>
                <a:cxn ang="0">
                  <a:pos x="1327" y="327"/>
                </a:cxn>
                <a:cxn ang="0">
                  <a:pos x="0" y="1007"/>
                </a:cxn>
                <a:cxn ang="0">
                  <a:pos x="0" y="50294"/>
                </a:cxn>
                <a:cxn ang="0">
                  <a:pos x="1327" y="52886"/>
                </a:cxn>
                <a:cxn ang="0">
                  <a:pos x="32956" y="59481"/>
                </a:cxn>
                <a:cxn ang="0">
                  <a:pos x="34827" y="58180"/>
                </a:cxn>
                <a:cxn ang="0">
                  <a:pos x="34827" y="7715"/>
                </a:cxn>
                <a:cxn ang="0">
                  <a:pos x="34210" y="6068"/>
                </a:cxn>
              </a:cxnLst>
              <a:pathLst>
                <a:path w="138" h="237">
                  <a:moveTo>
                    <a:pt x="134" y="24"/>
                  </a:moveTo>
                  <a:cubicBezTo>
                    <a:pt x="60" y="11"/>
                    <a:pt x="11" y="2"/>
                    <a:pt x="5" y="1"/>
                  </a:cubicBezTo>
                  <a:cubicBezTo>
                    <a:pt x="1" y="0"/>
                    <a:pt x="0" y="4"/>
                    <a:pt x="0" y="4"/>
                  </a:cubicBezTo>
                  <a:cubicBezTo>
                    <a:pt x="0" y="4"/>
                    <a:pt x="0" y="191"/>
                    <a:pt x="0" y="198"/>
                  </a:cubicBezTo>
                  <a:cubicBezTo>
                    <a:pt x="0" y="206"/>
                    <a:pt x="1" y="206"/>
                    <a:pt x="5" y="208"/>
                  </a:cubicBezTo>
                  <a:cubicBezTo>
                    <a:pt x="7" y="208"/>
                    <a:pt x="106" y="229"/>
                    <a:pt x="129" y="234"/>
                  </a:cubicBezTo>
                  <a:cubicBezTo>
                    <a:pt x="138" y="237"/>
                    <a:pt x="137" y="232"/>
                    <a:pt x="137" y="229"/>
                  </a:cubicBezTo>
                  <a:cubicBezTo>
                    <a:pt x="137" y="229"/>
                    <a:pt x="137" y="35"/>
                    <a:pt x="137" y="30"/>
                  </a:cubicBezTo>
                  <a:cubicBezTo>
                    <a:pt x="137" y="27"/>
                    <a:pt x="135" y="25"/>
                    <a:pt x="134" y="24"/>
                  </a:cubicBezTo>
                  <a:close/>
                </a:path>
              </a:pathLst>
            </a:custGeom>
            <a:solidFill>
              <a:srgbClr val="84A2B9"/>
            </a:solidFill>
            <a:ln w="9525">
              <a:noFill/>
            </a:ln>
          </p:spPr>
          <p:txBody>
            <a:bodyPr/>
            <a:p>
              <a:endParaRPr lang="zh-CN" altLang="en-US"/>
            </a:p>
          </p:txBody>
        </p:sp>
        <p:sp>
          <p:nvSpPr>
            <p:cNvPr id="23621" name="Freeform 68"/>
            <p:cNvSpPr>
              <a:spLocks noChangeAspect="1"/>
            </p:cNvSpPr>
            <p:nvPr/>
          </p:nvSpPr>
          <p:spPr>
            <a:xfrm>
              <a:off x="1071" y="1492"/>
              <a:ext cx="204" cy="359"/>
            </a:xfrm>
            <a:custGeom>
              <a:avLst/>
              <a:gdLst/>
              <a:ahLst/>
              <a:cxnLst>
                <a:cxn ang="0">
                  <a:pos x="30622" y="5723"/>
                </a:cxn>
                <a:cxn ang="0">
                  <a:pos x="1290" y="0"/>
                </a:cxn>
                <a:cxn ang="0">
                  <a:pos x="0" y="843"/>
                </a:cxn>
                <a:cxn ang="0">
                  <a:pos x="0" y="48824"/>
                </a:cxn>
                <a:cxn ang="0">
                  <a:pos x="1290" y="51130"/>
                </a:cxn>
                <a:cxn ang="0">
                  <a:pos x="29569" y="57883"/>
                </a:cxn>
                <a:cxn ang="0">
                  <a:pos x="31176" y="56285"/>
                </a:cxn>
                <a:cxn ang="0">
                  <a:pos x="31176" y="7151"/>
                </a:cxn>
                <a:cxn ang="0">
                  <a:pos x="30622" y="5723"/>
                </a:cxn>
              </a:cxnLst>
              <a:pathLst>
                <a:path w="129" h="226">
                  <a:moveTo>
                    <a:pt x="125" y="22"/>
                  </a:moveTo>
                  <a:cubicBezTo>
                    <a:pt x="56" y="10"/>
                    <a:pt x="11" y="1"/>
                    <a:pt x="5" y="0"/>
                  </a:cubicBezTo>
                  <a:cubicBezTo>
                    <a:pt x="1" y="0"/>
                    <a:pt x="0" y="3"/>
                    <a:pt x="0" y="3"/>
                  </a:cubicBezTo>
                  <a:cubicBezTo>
                    <a:pt x="0" y="3"/>
                    <a:pt x="0" y="182"/>
                    <a:pt x="0" y="189"/>
                  </a:cubicBezTo>
                  <a:cubicBezTo>
                    <a:pt x="0" y="197"/>
                    <a:pt x="1" y="197"/>
                    <a:pt x="5" y="198"/>
                  </a:cubicBezTo>
                  <a:cubicBezTo>
                    <a:pt x="7" y="199"/>
                    <a:pt x="100" y="219"/>
                    <a:pt x="121" y="224"/>
                  </a:cubicBezTo>
                  <a:cubicBezTo>
                    <a:pt x="129" y="226"/>
                    <a:pt x="127" y="220"/>
                    <a:pt x="128" y="218"/>
                  </a:cubicBezTo>
                  <a:cubicBezTo>
                    <a:pt x="128" y="218"/>
                    <a:pt x="128" y="32"/>
                    <a:pt x="128" y="28"/>
                  </a:cubicBezTo>
                  <a:cubicBezTo>
                    <a:pt x="128" y="25"/>
                    <a:pt x="127" y="23"/>
                    <a:pt x="125" y="22"/>
                  </a:cubicBezTo>
                  <a:close/>
                </a:path>
              </a:pathLst>
            </a:custGeom>
            <a:solidFill>
              <a:srgbClr val="617996"/>
            </a:solidFill>
            <a:ln w="9525">
              <a:noFill/>
            </a:ln>
          </p:spPr>
          <p:txBody>
            <a:bodyPr/>
            <a:p>
              <a:endParaRPr lang="zh-CN" altLang="en-US"/>
            </a:p>
          </p:txBody>
        </p:sp>
        <p:sp>
          <p:nvSpPr>
            <p:cNvPr id="23622" name="Freeform 69"/>
            <p:cNvSpPr>
              <a:spLocks noChangeAspect="1" noEditPoints="1"/>
            </p:cNvSpPr>
            <p:nvPr/>
          </p:nvSpPr>
          <p:spPr>
            <a:xfrm>
              <a:off x="1071" y="1492"/>
              <a:ext cx="204" cy="357"/>
            </a:xfrm>
            <a:custGeom>
              <a:avLst/>
              <a:gdLst/>
              <a:ahLst/>
              <a:cxnLst>
                <a:cxn ang="0">
                  <a:pos x="326" y="0"/>
                </a:cxn>
                <a:cxn ang="0">
                  <a:pos x="0" y="836"/>
                </a:cxn>
                <a:cxn ang="0">
                  <a:pos x="0" y="48117"/>
                </a:cxn>
                <a:cxn ang="0">
                  <a:pos x="1290" y="50665"/>
                </a:cxn>
                <a:cxn ang="0">
                  <a:pos x="11454" y="52987"/>
                </a:cxn>
                <a:cxn ang="0">
                  <a:pos x="29569" y="56922"/>
                </a:cxn>
                <a:cxn ang="0">
                  <a:pos x="30807" y="56922"/>
                </a:cxn>
                <a:cxn ang="0">
                  <a:pos x="31176" y="55722"/>
                </a:cxn>
                <a:cxn ang="0">
                  <a:pos x="31176" y="7067"/>
                </a:cxn>
                <a:cxn ang="0">
                  <a:pos x="30622" y="5660"/>
                </a:cxn>
                <a:cxn ang="0">
                  <a:pos x="30622" y="5660"/>
                </a:cxn>
                <a:cxn ang="0">
                  <a:pos x="1290" y="0"/>
                </a:cxn>
                <a:cxn ang="0">
                  <a:pos x="326" y="0"/>
                </a:cxn>
                <a:cxn ang="0">
                  <a:pos x="29569" y="56838"/>
                </a:cxn>
                <a:cxn ang="0">
                  <a:pos x="11454" y="52590"/>
                </a:cxn>
                <a:cxn ang="0">
                  <a:pos x="1290" y="50323"/>
                </a:cxn>
                <a:cxn ang="0">
                  <a:pos x="326" y="48117"/>
                </a:cxn>
                <a:cxn ang="0">
                  <a:pos x="326" y="836"/>
                </a:cxn>
                <a:cxn ang="0">
                  <a:pos x="516" y="332"/>
                </a:cxn>
                <a:cxn ang="0">
                  <a:pos x="1290" y="332"/>
                </a:cxn>
                <a:cxn ang="0">
                  <a:pos x="30622" y="5745"/>
                </a:cxn>
                <a:cxn ang="0">
                  <a:pos x="31098" y="7067"/>
                </a:cxn>
                <a:cxn ang="0">
                  <a:pos x="31098" y="55532"/>
                </a:cxn>
                <a:cxn ang="0">
                  <a:pos x="30807" y="56838"/>
                </a:cxn>
                <a:cxn ang="0">
                  <a:pos x="29569" y="56838"/>
                </a:cxn>
              </a:cxnLst>
              <a:pathLst>
                <a:path w="129" h="225">
                  <a:moveTo>
                    <a:pt x="1" y="0"/>
                  </a:moveTo>
                  <a:cubicBezTo>
                    <a:pt x="0" y="1"/>
                    <a:pt x="0" y="3"/>
                    <a:pt x="0" y="3"/>
                  </a:cubicBezTo>
                  <a:cubicBezTo>
                    <a:pt x="0" y="189"/>
                    <a:pt x="0" y="189"/>
                    <a:pt x="0" y="189"/>
                  </a:cubicBezTo>
                  <a:cubicBezTo>
                    <a:pt x="0" y="197"/>
                    <a:pt x="1" y="197"/>
                    <a:pt x="5" y="199"/>
                  </a:cubicBezTo>
                  <a:cubicBezTo>
                    <a:pt x="5" y="199"/>
                    <a:pt x="21" y="202"/>
                    <a:pt x="47" y="208"/>
                  </a:cubicBezTo>
                  <a:cubicBezTo>
                    <a:pt x="121" y="224"/>
                    <a:pt x="121" y="224"/>
                    <a:pt x="121" y="224"/>
                  </a:cubicBezTo>
                  <a:cubicBezTo>
                    <a:pt x="123" y="225"/>
                    <a:pt x="125" y="225"/>
                    <a:pt x="126" y="224"/>
                  </a:cubicBezTo>
                  <a:cubicBezTo>
                    <a:pt x="129" y="222"/>
                    <a:pt x="128" y="219"/>
                    <a:pt x="128" y="219"/>
                  </a:cubicBezTo>
                  <a:cubicBezTo>
                    <a:pt x="128" y="218"/>
                    <a:pt x="128" y="28"/>
                    <a:pt x="128" y="28"/>
                  </a:cubicBezTo>
                  <a:cubicBezTo>
                    <a:pt x="128" y="25"/>
                    <a:pt x="128" y="22"/>
                    <a:pt x="125" y="22"/>
                  </a:cubicBezTo>
                  <a:cubicBezTo>
                    <a:pt x="125" y="22"/>
                    <a:pt x="125" y="22"/>
                    <a:pt x="125" y="22"/>
                  </a:cubicBezTo>
                  <a:cubicBezTo>
                    <a:pt x="5" y="0"/>
                    <a:pt x="5" y="0"/>
                    <a:pt x="5" y="0"/>
                  </a:cubicBezTo>
                  <a:cubicBezTo>
                    <a:pt x="3" y="0"/>
                    <a:pt x="2" y="0"/>
                    <a:pt x="1" y="0"/>
                  </a:cubicBezTo>
                  <a:close/>
                  <a:moveTo>
                    <a:pt x="121" y="223"/>
                  </a:moveTo>
                  <a:cubicBezTo>
                    <a:pt x="121" y="223"/>
                    <a:pt x="47" y="207"/>
                    <a:pt x="47" y="207"/>
                  </a:cubicBezTo>
                  <a:cubicBezTo>
                    <a:pt x="25" y="202"/>
                    <a:pt x="6" y="198"/>
                    <a:pt x="5" y="198"/>
                  </a:cubicBezTo>
                  <a:cubicBezTo>
                    <a:pt x="2" y="197"/>
                    <a:pt x="1" y="196"/>
                    <a:pt x="1" y="189"/>
                  </a:cubicBezTo>
                  <a:cubicBezTo>
                    <a:pt x="1" y="3"/>
                    <a:pt x="1" y="3"/>
                    <a:pt x="1" y="3"/>
                  </a:cubicBezTo>
                  <a:cubicBezTo>
                    <a:pt x="1" y="3"/>
                    <a:pt x="1" y="2"/>
                    <a:pt x="2" y="1"/>
                  </a:cubicBezTo>
                  <a:cubicBezTo>
                    <a:pt x="3" y="1"/>
                    <a:pt x="3" y="1"/>
                    <a:pt x="5" y="1"/>
                  </a:cubicBezTo>
                  <a:cubicBezTo>
                    <a:pt x="125" y="23"/>
                    <a:pt x="125" y="23"/>
                    <a:pt x="125" y="23"/>
                  </a:cubicBezTo>
                  <a:cubicBezTo>
                    <a:pt x="127" y="23"/>
                    <a:pt x="127" y="25"/>
                    <a:pt x="127" y="28"/>
                  </a:cubicBezTo>
                  <a:cubicBezTo>
                    <a:pt x="127" y="218"/>
                    <a:pt x="127" y="218"/>
                    <a:pt x="127" y="218"/>
                  </a:cubicBezTo>
                  <a:cubicBezTo>
                    <a:pt x="127" y="218"/>
                    <a:pt x="128" y="222"/>
                    <a:pt x="126" y="223"/>
                  </a:cubicBezTo>
                  <a:cubicBezTo>
                    <a:pt x="125" y="224"/>
                    <a:pt x="123" y="223"/>
                    <a:pt x="121" y="223"/>
                  </a:cubicBezTo>
                  <a:close/>
                </a:path>
              </a:pathLst>
            </a:custGeom>
            <a:solidFill>
              <a:srgbClr val="26446C"/>
            </a:solidFill>
            <a:ln w="9525">
              <a:noFill/>
            </a:ln>
          </p:spPr>
          <p:txBody>
            <a:bodyPr/>
            <a:p>
              <a:endParaRPr lang="zh-CN" altLang="en-US"/>
            </a:p>
          </p:txBody>
        </p:sp>
        <p:sp>
          <p:nvSpPr>
            <p:cNvPr id="23623" name="Freeform 70"/>
            <p:cNvSpPr>
              <a:spLocks noChangeAspect="1" noEditPoints="1"/>
            </p:cNvSpPr>
            <p:nvPr/>
          </p:nvSpPr>
          <p:spPr>
            <a:xfrm>
              <a:off x="1087" y="1528"/>
              <a:ext cx="158" cy="297"/>
            </a:xfrm>
            <a:custGeom>
              <a:avLst/>
              <a:gdLst/>
              <a:ahLst/>
              <a:cxnLst>
                <a:cxn ang="0">
                  <a:pos x="103" y="0"/>
                </a:cxn>
                <a:cxn ang="0">
                  <a:pos x="158" y="11"/>
                </a:cxn>
                <a:cxn ang="0">
                  <a:pos x="158" y="81"/>
                </a:cxn>
                <a:cxn ang="0">
                  <a:pos x="141" y="78"/>
                </a:cxn>
                <a:cxn ang="0">
                  <a:pos x="141" y="116"/>
                </a:cxn>
                <a:cxn ang="0">
                  <a:pos x="158" y="119"/>
                </a:cxn>
                <a:cxn ang="0">
                  <a:pos x="158" y="191"/>
                </a:cxn>
                <a:cxn ang="0">
                  <a:pos x="141" y="186"/>
                </a:cxn>
                <a:cxn ang="0">
                  <a:pos x="141" y="224"/>
                </a:cxn>
                <a:cxn ang="0">
                  <a:pos x="158" y="227"/>
                </a:cxn>
                <a:cxn ang="0">
                  <a:pos x="158" y="297"/>
                </a:cxn>
                <a:cxn ang="0">
                  <a:pos x="103" y="286"/>
                </a:cxn>
                <a:cxn ang="0">
                  <a:pos x="103" y="262"/>
                </a:cxn>
                <a:cxn ang="0">
                  <a:pos x="19" y="246"/>
                </a:cxn>
                <a:cxn ang="0">
                  <a:pos x="19" y="240"/>
                </a:cxn>
                <a:cxn ang="0">
                  <a:pos x="19" y="227"/>
                </a:cxn>
                <a:cxn ang="0">
                  <a:pos x="19" y="161"/>
                </a:cxn>
                <a:cxn ang="0">
                  <a:pos x="0" y="157"/>
                </a:cxn>
                <a:cxn ang="0">
                  <a:pos x="0" y="88"/>
                </a:cxn>
                <a:cxn ang="0">
                  <a:pos x="19" y="91"/>
                </a:cxn>
                <a:cxn ang="0">
                  <a:pos x="19" y="24"/>
                </a:cxn>
                <a:cxn ang="0">
                  <a:pos x="19" y="7"/>
                </a:cxn>
                <a:cxn ang="0">
                  <a:pos x="38" y="10"/>
                </a:cxn>
                <a:cxn ang="0">
                  <a:pos x="103" y="24"/>
                </a:cxn>
                <a:cxn ang="0">
                  <a:pos x="103" y="0"/>
                </a:cxn>
                <a:cxn ang="0">
                  <a:pos x="103" y="0"/>
                </a:cxn>
                <a:cxn ang="0">
                  <a:pos x="38" y="95"/>
                </a:cxn>
                <a:cxn ang="0">
                  <a:pos x="55" y="99"/>
                </a:cxn>
                <a:cxn ang="0">
                  <a:pos x="55" y="169"/>
                </a:cxn>
                <a:cxn ang="0">
                  <a:pos x="38" y="165"/>
                </a:cxn>
                <a:cxn ang="0">
                  <a:pos x="38" y="232"/>
                </a:cxn>
                <a:cxn ang="0">
                  <a:pos x="103" y="245"/>
                </a:cxn>
                <a:cxn ang="0">
                  <a:pos x="103" y="216"/>
                </a:cxn>
                <a:cxn ang="0">
                  <a:pos x="122" y="221"/>
                </a:cxn>
                <a:cxn ang="0">
                  <a:pos x="122" y="183"/>
                </a:cxn>
                <a:cxn ang="0">
                  <a:pos x="103" y="178"/>
                </a:cxn>
                <a:cxn ang="0">
                  <a:pos x="103" y="108"/>
                </a:cxn>
                <a:cxn ang="0">
                  <a:pos x="122" y="113"/>
                </a:cxn>
                <a:cxn ang="0">
                  <a:pos x="122" y="75"/>
                </a:cxn>
                <a:cxn ang="0">
                  <a:pos x="103" y="70"/>
                </a:cxn>
                <a:cxn ang="0">
                  <a:pos x="103" y="41"/>
                </a:cxn>
                <a:cxn ang="0">
                  <a:pos x="38" y="29"/>
                </a:cxn>
                <a:cxn ang="0">
                  <a:pos x="38" y="95"/>
                </a:cxn>
                <a:cxn ang="0">
                  <a:pos x="38" y="95"/>
                </a:cxn>
              </a:cxnLst>
              <a:pathLst>
                <a:path w="158" h="297">
                  <a:moveTo>
                    <a:pt x="103" y="0"/>
                  </a:moveTo>
                  <a:lnTo>
                    <a:pt x="158" y="11"/>
                  </a:lnTo>
                  <a:lnTo>
                    <a:pt x="158" y="81"/>
                  </a:lnTo>
                  <a:lnTo>
                    <a:pt x="141" y="78"/>
                  </a:lnTo>
                  <a:lnTo>
                    <a:pt x="141" y="116"/>
                  </a:lnTo>
                  <a:lnTo>
                    <a:pt x="158" y="119"/>
                  </a:lnTo>
                  <a:lnTo>
                    <a:pt x="158" y="191"/>
                  </a:lnTo>
                  <a:lnTo>
                    <a:pt x="141" y="186"/>
                  </a:lnTo>
                  <a:lnTo>
                    <a:pt x="141" y="224"/>
                  </a:lnTo>
                  <a:lnTo>
                    <a:pt x="158" y="227"/>
                  </a:lnTo>
                  <a:lnTo>
                    <a:pt x="158" y="297"/>
                  </a:lnTo>
                  <a:lnTo>
                    <a:pt x="103" y="286"/>
                  </a:lnTo>
                  <a:lnTo>
                    <a:pt x="103" y="262"/>
                  </a:lnTo>
                  <a:lnTo>
                    <a:pt x="19" y="246"/>
                  </a:lnTo>
                  <a:lnTo>
                    <a:pt x="19" y="240"/>
                  </a:lnTo>
                  <a:lnTo>
                    <a:pt x="19" y="227"/>
                  </a:lnTo>
                  <a:lnTo>
                    <a:pt x="19" y="161"/>
                  </a:lnTo>
                  <a:lnTo>
                    <a:pt x="0" y="157"/>
                  </a:lnTo>
                  <a:lnTo>
                    <a:pt x="0" y="88"/>
                  </a:lnTo>
                  <a:lnTo>
                    <a:pt x="19" y="91"/>
                  </a:lnTo>
                  <a:lnTo>
                    <a:pt x="19" y="24"/>
                  </a:lnTo>
                  <a:lnTo>
                    <a:pt x="19" y="7"/>
                  </a:lnTo>
                  <a:lnTo>
                    <a:pt x="38" y="10"/>
                  </a:lnTo>
                  <a:lnTo>
                    <a:pt x="103" y="24"/>
                  </a:lnTo>
                  <a:lnTo>
                    <a:pt x="103" y="0"/>
                  </a:lnTo>
                  <a:close/>
                  <a:moveTo>
                    <a:pt x="38" y="95"/>
                  </a:moveTo>
                  <a:lnTo>
                    <a:pt x="55" y="99"/>
                  </a:lnTo>
                  <a:lnTo>
                    <a:pt x="55" y="169"/>
                  </a:lnTo>
                  <a:lnTo>
                    <a:pt x="38" y="165"/>
                  </a:lnTo>
                  <a:lnTo>
                    <a:pt x="38" y="232"/>
                  </a:lnTo>
                  <a:lnTo>
                    <a:pt x="103" y="245"/>
                  </a:lnTo>
                  <a:lnTo>
                    <a:pt x="103" y="216"/>
                  </a:lnTo>
                  <a:lnTo>
                    <a:pt x="122" y="221"/>
                  </a:lnTo>
                  <a:lnTo>
                    <a:pt x="122" y="183"/>
                  </a:lnTo>
                  <a:lnTo>
                    <a:pt x="103" y="178"/>
                  </a:lnTo>
                  <a:lnTo>
                    <a:pt x="103" y="108"/>
                  </a:lnTo>
                  <a:lnTo>
                    <a:pt x="122" y="113"/>
                  </a:lnTo>
                  <a:lnTo>
                    <a:pt x="122" y="75"/>
                  </a:lnTo>
                  <a:lnTo>
                    <a:pt x="103" y="70"/>
                  </a:lnTo>
                  <a:lnTo>
                    <a:pt x="103" y="41"/>
                  </a:lnTo>
                  <a:lnTo>
                    <a:pt x="38" y="29"/>
                  </a:lnTo>
                  <a:lnTo>
                    <a:pt x="38" y="95"/>
                  </a:lnTo>
                  <a:close/>
                </a:path>
              </a:pathLst>
            </a:custGeom>
            <a:solidFill>
              <a:srgbClr val="26446C"/>
            </a:solidFill>
            <a:ln w="9525">
              <a:noFill/>
            </a:ln>
          </p:spPr>
          <p:txBody>
            <a:bodyPr/>
            <a:p>
              <a:endParaRPr lang="zh-CN" altLang="en-US"/>
            </a:p>
          </p:txBody>
        </p:sp>
        <p:sp>
          <p:nvSpPr>
            <p:cNvPr id="23624" name="Freeform 71"/>
            <p:cNvSpPr>
              <a:spLocks noChangeAspect="1" noEditPoints="1"/>
            </p:cNvSpPr>
            <p:nvPr/>
          </p:nvSpPr>
          <p:spPr>
            <a:xfrm>
              <a:off x="1083" y="1522"/>
              <a:ext cx="159" cy="297"/>
            </a:xfrm>
            <a:custGeom>
              <a:avLst/>
              <a:gdLst/>
              <a:ahLst/>
              <a:cxnLst>
                <a:cxn ang="0">
                  <a:pos x="104" y="0"/>
                </a:cxn>
                <a:cxn ang="0">
                  <a:pos x="159" y="11"/>
                </a:cxn>
                <a:cxn ang="0">
                  <a:pos x="159" y="81"/>
                </a:cxn>
                <a:cxn ang="0">
                  <a:pos x="142" y="78"/>
                </a:cxn>
                <a:cxn ang="0">
                  <a:pos x="142" y="116"/>
                </a:cxn>
                <a:cxn ang="0">
                  <a:pos x="159" y="119"/>
                </a:cxn>
                <a:cxn ang="0">
                  <a:pos x="159" y="190"/>
                </a:cxn>
                <a:cxn ang="0">
                  <a:pos x="142" y="186"/>
                </a:cxn>
                <a:cxn ang="0">
                  <a:pos x="142" y="224"/>
                </a:cxn>
                <a:cxn ang="0">
                  <a:pos x="159" y="227"/>
                </a:cxn>
                <a:cxn ang="0">
                  <a:pos x="159" y="297"/>
                </a:cxn>
                <a:cxn ang="0">
                  <a:pos x="104" y="286"/>
                </a:cxn>
                <a:cxn ang="0">
                  <a:pos x="104" y="262"/>
                </a:cxn>
                <a:cxn ang="0">
                  <a:pos x="20" y="246"/>
                </a:cxn>
                <a:cxn ang="0">
                  <a:pos x="20" y="240"/>
                </a:cxn>
                <a:cxn ang="0">
                  <a:pos x="20" y="227"/>
                </a:cxn>
                <a:cxn ang="0">
                  <a:pos x="20" y="160"/>
                </a:cxn>
                <a:cxn ang="0">
                  <a:pos x="0" y="157"/>
                </a:cxn>
                <a:cxn ang="0">
                  <a:pos x="0" y="87"/>
                </a:cxn>
                <a:cxn ang="0">
                  <a:pos x="20" y="90"/>
                </a:cxn>
                <a:cxn ang="0">
                  <a:pos x="20" y="24"/>
                </a:cxn>
                <a:cxn ang="0">
                  <a:pos x="20" y="6"/>
                </a:cxn>
                <a:cxn ang="0">
                  <a:pos x="39" y="9"/>
                </a:cxn>
                <a:cxn ang="0">
                  <a:pos x="104" y="24"/>
                </a:cxn>
                <a:cxn ang="0">
                  <a:pos x="104" y="0"/>
                </a:cxn>
                <a:cxn ang="0">
                  <a:pos x="104" y="0"/>
                </a:cxn>
                <a:cxn ang="0">
                  <a:pos x="39" y="95"/>
                </a:cxn>
                <a:cxn ang="0">
                  <a:pos x="56" y="98"/>
                </a:cxn>
                <a:cxn ang="0">
                  <a:pos x="56" y="168"/>
                </a:cxn>
                <a:cxn ang="0">
                  <a:pos x="39" y="165"/>
                </a:cxn>
                <a:cxn ang="0">
                  <a:pos x="39" y="232"/>
                </a:cxn>
                <a:cxn ang="0">
                  <a:pos x="104" y="244"/>
                </a:cxn>
                <a:cxn ang="0">
                  <a:pos x="104" y="216"/>
                </a:cxn>
                <a:cxn ang="0">
                  <a:pos x="123" y="221"/>
                </a:cxn>
                <a:cxn ang="0">
                  <a:pos x="123" y="182"/>
                </a:cxn>
                <a:cxn ang="0">
                  <a:pos x="104" y="178"/>
                </a:cxn>
                <a:cxn ang="0">
                  <a:pos x="104" y="108"/>
                </a:cxn>
                <a:cxn ang="0">
                  <a:pos x="123" y="113"/>
                </a:cxn>
                <a:cxn ang="0">
                  <a:pos x="123" y="74"/>
                </a:cxn>
                <a:cxn ang="0">
                  <a:pos x="104" y="70"/>
                </a:cxn>
                <a:cxn ang="0">
                  <a:pos x="104" y="41"/>
                </a:cxn>
                <a:cxn ang="0">
                  <a:pos x="39" y="28"/>
                </a:cxn>
                <a:cxn ang="0">
                  <a:pos x="39" y="95"/>
                </a:cxn>
                <a:cxn ang="0">
                  <a:pos x="39" y="95"/>
                </a:cxn>
              </a:cxnLst>
              <a:pathLst>
                <a:path w="159" h="297">
                  <a:moveTo>
                    <a:pt x="104" y="0"/>
                  </a:moveTo>
                  <a:lnTo>
                    <a:pt x="159" y="11"/>
                  </a:lnTo>
                  <a:lnTo>
                    <a:pt x="159" y="81"/>
                  </a:lnTo>
                  <a:lnTo>
                    <a:pt x="142" y="78"/>
                  </a:lnTo>
                  <a:lnTo>
                    <a:pt x="142" y="116"/>
                  </a:lnTo>
                  <a:lnTo>
                    <a:pt x="159" y="119"/>
                  </a:lnTo>
                  <a:lnTo>
                    <a:pt x="159" y="190"/>
                  </a:lnTo>
                  <a:lnTo>
                    <a:pt x="142" y="186"/>
                  </a:lnTo>
                  <a:lnTo>
                    <a:pt x="142" y="224"/>
                  </a:lnTo>
                  <a:lnTo>
                    <a:pt x="159" y="227"/>
                  </a:lnTo>
                  <a:lnTo>
                    <a:pt x="159" y="297"/>
                  </a:lnTo>
                  <a:lnTo>
                    <a:pt x="104" y="286"/>
                  </a:lnTo>
                  <a:lnTo>
                    <a:pt x="104" y="262"/>
                  </a:lnTo>
                  <a:lnTo>
                    <a:pt x="20" y="246"/>
                  </a:lnTo>
                  <a:lnTo>
                    <a:pt x="20" y="240"/>
                  </a:lnTo>
                  <a:lnTo>
                    <a:pt x="20" y="227"/>
                  </a:lnTo>
                  <a:lnTo>
                    <a:pt x="20" y="160"/>
                  </a:lnTo>
                  <a:lnTo>
                    <a:pt x="0" y="157"/>
                  </a:lnTo>
                  <a:lnTo>
                    <a:pt x="0" y="87"/>
                  </a:lnTo>
                  <a:lnTo>
                    <a:pt x="20" y="90"/>
                  </a:lnTo>
                  <a:lnTo>
                    <a:pt x="20" y="24"/>
                  </a:lnTo>
                  <a:lnTo>
                    <a:pt x="20" y="6"/>
                  </a:lnTo>
                  <a:lnTo>
                    <a:pt x="39" y="9"/>
                  </a:lnTo>
                  <a:lnTo>
                    <a:pt x="104" y="24"/>
                  </a:lnTo>
                  <a:lnTo>
                    <a:pt x="104" y="0"/>
                  </a:lnTo>
                  <a:close/>
                  <a:moveTo>
                    <a:pt x="39" y="95"/>
                  </a:moveTo>
                  <a:lnTo>
                    <a:pt x="56" y="98"/>
                  </a:lnTo>
                  <a:lnTo>
                    <a:pt x="56" y="168"/>
                  </a:lnTo>
                  <a:lnTo>
                    <a:pt x="39" y="165"/>
                  </a:lnTo>
                  <a:lnTo>
                    <a:pt x="39" y="232"/>
                  </a:lnTo>
                  <a:lnTo>
                    <a:pt x="104" y="244"/>
                  </a:lnTo>
                  <a:lnTo>
                    <a:pt x="104" y="216"/>
                  </a:lnTo>
                  <a:lnTo>
                    <a:pt x="123" y="221"/>
                  </a:lnTo>
                  <a:lnTo>
                    <a:pt x="123" y="182"/>
                  </a:lnTo>
                  <a:lnTo>
                    <a:pt x="104" y="178"/>
                  </a:lnTo>
                  <a:lnTo>
                    <a:pt x="104" y="108"/>
                  </a:lnTo>
                  <a:lnTo>
                    <a:pt x="123" y="113"/>
                  </a:lnTo>
                  <a:lnTo>
                    <a:pt x="123" y="74"/>
                  </a:lnTo>
                  <a:lnTo>
                    <a:pt x="104" y="70"/>
                  </a:lnTo>
                  <a:lnTo>
                    <a:pt x="104" y="41"/>
                  </a:lnTo>
                  <a:lnTo>
                    <a:pt x="39" y="28"/>
                  </a:lnTo>
                  <a:lnTo>
                    <a:pt x="39" y="95"/>
                  </a:lnTo>
                  <a:close/>
                </a:path>
              </a:pathLst>
            </a:custGeom>
            <a:solidFill>
              <a:srgbClr val="FFFFFF"/>
            </a:solidFill>
            <a:ln w="9525">
              <a:noFill/>
            </a:ln>
          </p:spPr>
          <p:txBody>
            <a:bodyPr/>
            <a:p>
              <a:endParaRPr lang="zh-CN" altLang="en-US"/>
            </a:p>
          </p:txBody>
        </p:sp>
      </p:grpSp>
      <p:sp>
        <p:nvSpPr>
          <p:cNvPr id="23625" name="Rectangle 72"/>
          <p:cNvSpPr>
            <a:spLocks noChangeAspect="1"/>
          </p:cNvSpPr>
          <p:nvPr/>
        </p:nvSpPr>
        <p:spPr>
          <a:xfrm>
            <a:off x="3856038" y="2190750"/>
            <a:ext cx="873125" cy="144463"/>
          </a:xfrm>
          <a:prstGeom prst="rect">
            <a:avLst/>
          </a:prstGeom>
          <a:noFill/>
          <a:ln w="9525">
            <a:noFill/>
          </a:ln>
        </p:spPr>
        <p:txBody>
          <a:bodyPr lIns="0" tIns="0" rIns="0" bIns="0" anchor="t" anchorCtr="0">
            <a:spAutoFit/>
          </a:bodyPr>
          <a:p>
            <a:pPr defTabSz="1066800"/>
            <a:r>
              <a:rPr lang="zh-CN" altLang="en-US" sz="900" b="1" dirty="0">
                <a:solidFill>
                  <a:srgbClr val="990000"/>
                </a:solidFill>
                <a:latin typeface="微软雅黑" panose="020B0503020204020204" pitchFamily="34" charset="-122"/>
                <a:ea typeface="微软雅黑" panose="020B0503020204020204" pitchFamily="34" charset="-122"/>
              </a:rPr>
              <a:t>无线网关</a:t>
            </a:r>
            <a:endParaRPr lang="zh-CN" altLang="en-US" sz="900" b="1" dirty="0">
              <a:solidFill>
                <a:srgbClr val="990000"/>
              </a:solidFill>
              <a:latin typeface="微软雅黑" panose="020B0503020204020204" pitchFamily="34" charset="-122"/>
              <a:ea typeface="微软雅黑" panose="020B0503020204020204" pitchFamily="34" charset="-122"/>
            </a:endParaRPr>
          </a:p>
        </p:txBody>
      </p:sp>
      <p:pic>
        <p:nvPicPr>
          <p:cNvPr id="23626" name="Picture 73" descr="图片380"/>
          <p:cNvPicPr>
            <a:picLocks noChangeAspect="1"/>
          </p:cNvPicPr>
          <p:nvPr/>
        </p:nvPicPr>
        <p:blipFill>
          <a:blip r:embed="rId5"/>
          <a:stretch>
            <a:fillRect/>
          </a:stretch>
        </p:blipFill>
        <p:spPr>
          <a:xfrm>
            <a:off x="4659313" y="2185988"/>
            <a:ext cx="409575" cy="430212"/>
          </a:xfrm>
          <a:prstGeom prst="rect">
            <a:avLst/>
          </a:prstGeom>
          <a:noFill/>
          <a:ln w="9525">
            <a:noFill/>
          </a:ln>
        </p:spPr>
      </p:pic>
      <p:sp>
        <p:nvSpPr>
          <p:cNvPr id="23627" name="Rectangle 74"/>
          <p:cNvSpPr>
            <a:spLocks noChangeAspect="1"/>
          </p:cNvSpPr>
          <p:nvPr/>
        </p:nvSpPr>
        <p:spPr>
          <a:xfrm>
            <a:off x="5130800" y="2271713"/>
            <a:ext cx="679450" cy="146050"/>
          </a:xfrm>
          <a:prstGeom prst="rect">
            <a:avLst/>
          </a:prstGeom>
          <a:noFill/>
          <a:ln w="9525">
            <a:noFill/>
          </a:ln>
        </p:spPr>
        <p:txBody>
          <a:bodyPr lIns="0" tIns="0" rIns="0" bIns="0" anchor="t" anchorCtr="0">
            <a:spAutoFit/>
          </a:bodyPr>
          <a:p>
            <a:pPr defTabSz="1066800"/>
            <a:r>
              <a:rPr lang="zh-CN" altLang="en-US" sz="900" b="1" dirty="0">
                <a:solidFill>
                  <a:srgbClr val="990000"/>
                </a:solidFill>
                <a:latin typeface="Arial" panose="020B0604020202020204" pitchFamily="34" charset="0"/>
                <a:ea typeface="微软雅黑" panose="020B0503020204020204" pitchFamily="34" charset="-122"/>
              </a:rPr>
              <a:t>业务网关</a:t>
            </a:r>
            <a:endParaRPr lang="zh-CN" altLang="en-US" sz="900" b="1" dirty="0">
              <a:solidFill>
                <a:srgbClr val="990000"/>
              </a:solidFill>
              <a:latin typeface="Arial" panose="020B0604020202020204" pitchFamily="34" charset="0"/>
              <a:ea typeface="微软雅黑" panose="020B0503020204020204" pitchFamily="34" charset="-122"/>
            </a:endParaRPr>
          </a:p>
        </p:txBody>
      </p:sp>
      <p:grpSp>
        <p:nvGrpSpPr>
          <p:cNvPr id="23628" name="Group 75"/>
          <p:cNvGrpSpPr/>
          <p:nvPr/>
        </p:nvGrpSpPr>
        <p:grpSpPr>
          <a:xfrm>
            <a:off x="1322388" y="5376863"/>
            <a:ext cx="792162" cy="852487"/>
            <a:chOff x="657" y="2985"/>
            <a:chExt cx="499" cy="538"/>
          </a:xfrm>
        </p:grpSpPr>
        <p:sp>
          <p:nvSpPr>
            <p:cNvPr id="23629" name="Text Box 76"/>
            <p:cNvSpPr txBox="1"/>
            <p:nvPr/>
          </p:nvSpPr>
          <p:spPr>
            <a:xfrm>
              <a:off x="733" y="3315"/>
              <a:ext cx="338" cy="208"/>
            </a:xfrm>
            <a:prstGeom prst="rect">
              <a:avLst/>
            </a:prstGeom>
            <a:noFill/>
            <a:ln w="9525">
              <a:noFill/>
            </a:ln>
          </p:spPr>
          <p:txBody>
            <a:bodyPr wrap="none" lIns="91287" tIns="45643" rIns="91287" bIns="45643" anchor="t" anchorCtr="0">
              <a:spAutoFit/>
            </a:bodyPr>
            <a:p>
              <a:pPr algn="ctr" eaLnBrk="0" hangingPunct="0"/>
              <a:r>
                <a:rPr lang="zh-CN" altLang="en-US" sz="1500" b="1" dirty="0">
                  <a:solidFill>
                    <a:schemeClr val="tx2"/>
                  </a:solidFill>
                  <a:latin typeface="微软雅黑" panose="020B0503020204020204" pitchFamily="34" charset="-122"/>
                  <a:ea typeface="微软雅黑" panose="020B0503020204020204" pitchFamily="34" charset="-122"/>
                </a:rPr>
                <a:t>业主</a:t>
              </a:r>
              <a:endParaRPr lang="zh-CN" altLang="en-US" sz="1500" b="1" dirty="0">
                <a:solidFill>
                  <a:schemeClr val="tx2"/>
                </a:solidFill>
                <a:latin typeface="微软雅黑" panose="020B0503020204020204" pitchFamily="34" charset="-122"/>
                <a:ea typeface="微软雅黑" panose="020B0503020204020204" pitchFamily="34" charset="-122"/>
              </a:endParaRPr>
            </a:p>
          </p:txBody>
        </p:sp>
        <p:sp>
          <p:nvSpPr>
            <p:cNvPr id="23630" name="Freeform 77"/>
            <p:cNvSpPr>
              <a:spLocks noChangeAspect="1"/>
            </p:cNvSpPr>
            <p:nvPr/>
          </p:nvSpPr>
          <p:spPr>
            <a:xfrm>
              <a:off x="1045" y="3011"/>
              <a:ext cx="111" cy="292"/>
            </a:xfrm>
            <a:custGeom>
              <a:avLst/>
              <a:gdLst/>
              <a:ahLst/>
              <a:cxnLst>
                <a:cxn ang="0">
                  <a:pos x="237" y="0"/>
                </a:cxn>
                <a:cxn ang="0">
                  <a:pos x="254" y="43"/>
                </a:cxn>
                <a:cxn ang="0">
                  <a:pos x="246" y="80"/>
                </a:cxn>
                <a:cxn ang="0">
                  <a:pos x="154" y="654"/>
                </a:cxn>
                <a:cxn ang="0">
                  <a:pos x="134" y="715"/>
                </a:cxn>
                <a:cxn ang="0">
                  <a:pos x="93" y="763"/>
                </a:cxn>
                <a:cxn ang="0">
                  <a:pos x="0" y="781"/>
                </a:cxn>
              </a:cxnLst>
              <a:pathLst>
                <a:path w="103" h="267">
                  <a:moveTo>
                    <a:pt x="96" y="0"/>
                  </a:moveTo>
                  <a:cubicBezTo>
                    <a:pt x="96" y="0"/>
                    <a:pt x="101" y="4"/>
                    <a:pt x="102" y="15"/>
                  </a:cubicBezTo>
                  <a:cubicBezTo>
                    <a:pt x="103" y="22"/>
                    <a:pt x="101" y="27"/>
                    <a:pt x="101" y="27"/>
                  </a:cubicBezTo>
                  <a:cubicBezTo>
                    <a:pt x="62" y="223"/>
                    <a:pt x="62" y="223"/>
                    <a:pt x="62" y="223"/>
                  </a:cubicBezTo>
                  <a:cubicBezTo>
                    <a:pt x="62" y="223"/>
                    <a:pt x="58" y="238"/>
                    <a:pt x="54" y="244"/>
                  </a:cubicBezTo>
                  <a:cubicBezTo>
                    <a:pt x="50" y="249"/>
                    <a:pt x="45" y="255"/>
                    <a:pt x="38" y="260"/>
                  </a:cubicBezTo>
                  <a:cubicBezTo>
                    <a:pt x="30" y="265"/>
                    <a:pt x="9" y="267"/>
                    <a:pt x="0" y="266"/>
                  </a:cubicBezTo>
                </a:path>
              </a:pathLst>
            </a:custGeom>
            <a:solidFill>
              <a:srgbClr val="8BA6BD"/>
            </a:solidFill>
            <a:ln w="9525">
              <a:noFill/>
            </a:ln>
          </p:spPr>
          <p:txBody>
            <a:bodyPr/>
            <a:p>
              <a:endParaRPr lang="zh-CN" altLang="en-US"/>
            </a:p>
          </p:txBody>
        </p:sp>
        <p:sp>
          <p:nvSpPr>
            <p:cNvPr id="23631" name="Freeform 78"/>
            <p:cNvSpPr>
              <a:spLocks noChangeAspect="1"/>
            </p:cNvSpPr>
            <p:nvPr/>
          </p:nvSpPr>
          <p:spPr>
            <a:xfrm>
              <a:off x="969" y="3003"/>
              <a:ext cx="185" cy="300"/>
            </a:xfrm>
            <a:custGeom>
              <a:avLst/>
              <a:gdLst/>
              <a:ahLst/>
              <a:cxnLst>
                <a:cxn ang="0">
                  <a:pos x="412" y="0"/>
                </a:cxn>
                <a:cxn ang="0">
                  <a:pos x="438" y="56"/>
                </a:cxn>
                <a:cxn ang="0">
                  <a:pos x="428" y="166"/>
                </a:cxn>
                <a:cxn ang="0">
                  <a:pos x="344" y="623"/>
                </a:cxn>
                <a:cxn ang="0">
                  <a:pos x="325" y="696"/>
                </a:cxn>
                <a:cxn ang="0">
                  <a:pos x="213" y="811"/>
                </a:cxn>
                <a:cxn ang="0">
                  <a:pos x="0" y="751"/>
                </a:cxn>
              </a:cxnLst>
              <a:pathLst>
                <a:path w="171" h="274">
                  <a:moveTo>
                    <a:pt x="160" y="0"/>
                  </a:moveTo>
                  <a:cubicBezTo>
                    <a:pt x="160" y="0"/>
                    <a:pt x="170" y="5"/>
                    <a:pt x="171" y="19"/>
                  </a:cubicBezTo>
                  <a:cubicBezTo>
                    <a:pt x="171" y="32"/>
                    <a:pt x="165" y="57"/>
                    <a:pt x="165" y="57"/>
                  </a:cubicBezTo>
                  <a:cubicBezTo>
                    <a:pt x="133" y="210"/>
                    <a:pt x="133" y="210"/>
                    <a:pt x="133" y="210"/>
                  </a:cubicBezTo>
                  <a:cubicBezTo>
                    <a:pt x="127" y="236"/>
                    <a:pt x="127" y="236"/>
                    <a:pt x="127" y="236"/>
                  </a:cubicBezTo>
                  <a:cubicBezTo>
                    <a:pt x="127" y="236"/>
                    <a:pt x="121" y="270"/>
                    <a:pt x="82" y="273"/>
                  </a:cubicBezTo>
                  <a:cubicBezTo>
                    <a:pt x="42" y="274"/>
                    <a:pt x="6" y="263"/>
                    <a:pt x="0" y="253"/>
                  </a:cubicBezTo>
                </a:path>
              </a:pathLst>
            </a:custGeom>
            <a:solidFill>
              <a:srgbClr val="0B3C68"/>
            </a:solidFill>
            <a:ln w="9525">
              <a:noFill/>
            </a:ln>
          </p:spPr>
          <p:txBody>
            <a:bodyPr/>
            <a:p>
              <a:endParaRPr lang="zh-CN" altLang="en-US"/>
            </a:p>
          </p:txBody>
        </p:sp>
        <p:sp>
          <p:nvSpPr>
            <p:cNvPr id="23632" name="Freeform 79"/>
            <p:cNvSpPr>
              <a:spLocks noChangeAspect="1"/>
            </p:cNvSpPr>
            <p:nvPr/>
          </p:nvSpPr>
          <p:spPr>
            <a:xfrm>
              <a:off x="1126" y="3076"/>
              <a:ext cx="14" cy="37"/>
            </a:xfrm>
            <a:custGeom>
              <a:avLst/>
              <a:gdLst/>
              <a:ahLst/>
              <a:cxnLst>
                <a:cxn ang="0">
                  <a:pos x="22" y="0"/>
                </a:cxn>
                <a:cxn ang="0">
                  <a:pos x="28" y="41"/>
                </a:cxn>
                <a:cxn ang="0">
                  <a:pos x="20" y="94"/>
                </a:cxn>
                <a:cxn ang="0">
                  <a:pos x="2" y="83"/>
                </a:cxn>
                <a:cxn ang="0">
                  <a:pos x="22" y="0"/>
                </a:cxn>
              </a:cxnLst>
              <a:pathLst>
                <a:path w="13" h="34">
                  <a:moveTo>
                    <a:pt x="9" y="0"/>
                  </a:moveTo>
                  <a:cubicBezTo>
                    <a:pt x="9" y="0"/>
                    <a:pt x="13" y="4"/>
                    <a:pt x="12" y="15"/>
                  </a:cubicBezTo>
                  <a:cubicBezTo>
                    <a:pt x="10" y="26"/>
                    <a:pt x="8" y="34"/>
                    <a:pt x="8" y="34"/>
                  </a:cubicBezTo>
                  <a:cubicBezTo>
                    <a:pt x="8" y="34"/>
                    <a:pt x="5" y="31"/>
                    <a:pt x="2" y="30"/>
                  </a:cubicBezTo>
                  <a:cubicBezTo>
                    <a:pt x="0" y="28"/>
                    <a:pt x="9" y="0"/>
                    <a:pt x="9" y="0"/>
                  </a:cubicBezTo>
                  <a:close/>
                </a:path>
              </a:pathLst>
            </a:custGeom>
            <a:solidFill>
              <a:srgbClr val="8BA6BD"/>
            </a:solidFill>
            <a:ln w="9525">
              <a:noFill/>
            </a:ln>
          </p:spPr>
          <p:txBody>
            <a:bodyPr/>
            <a:p>
              <a:endParaRPr lang="zh-CN" altLang="en-US"/>
            </a:p>
          </p:txBody>
        </p:sp>
        <p:sp>
          <p:nvSpPr>
            <p:cNvPr id="23633" name="Freeform 80"/>
            <p:cNvSpPr>
              <a:spLocks noChangeAspect="1"/>
            </p:cNvSpPr>
            <p:nvPr/>
          </p:nvSpPr>
          <p:spPr>
            <a:xfrm>
              <a:off x="1115" y="3115"/>
              <a:ext cx="18" cy="35"/>
            </a:xfrm>
            <a:custGeom>
              <a:avLst/>
              <a:gdLst/>
              <a:ahLst/>
              <a:cxnLst>
                <a:cxn ang="0">
                  <a:pos x="24" y="0"/>
                </a:cxn>
                <a:cxn ang="0">
                  <a:pos x="32" y="4"/>
                </a:cxn>
                <a:cxn ang="0">
                  <a:pos x="25" y="62"/>
                </a:cxn>
                <a:cxn ang="0">
                  <a:pos x="6" y="87"/>
                </a:cxn>
                <a:cxn ang="0">
                  <a:pos x="7" y="40"/>
                </a:cxn>
                <a:cxn ang="0">
                  <a:pos x="24" y="0"/>
                </a:cxn>
              </a:cxnLst>
              <a:pathLst>
                <a:path w="17" h="32">
                  <a:moveTo>
                    <a:pt x="12" y="0"/>
                  </a:moveTo>
                  <a:cubicBezTo>
                    <a:pt x="12" y="0"/>
                    <a:pt x="15" y="1"/>
                    <a:pt x="17" y="4"/>
                  </a:cubicBezTo>
                  <a:cubicBezTo>
                    <a:pt x="17" y="6"/>
                    <a:pt x="13" y="22"/>
                    <a:pt x="13" y="22"/>
                  </a:cubicBezTo>
                  <a:cubicBezTo>
                    <a:pt x="13" y="22"/>
                    <a:pt x="11" y="32"/>
                    <a:pt x="6" y="30"/>
                  </a:cubicBezTo>
                  <a:cubicBezTo>
                    <a:pt x="0" y="28"/>
                    <a:pt x="7" y="14"/>
                    <a:pt x="7" y="14"/>
                  </a:cubicBezTo>
                  <a:lnTo>
                    <a:pt x="12" y="0"/>
                  </a:lnTo>
                  <a:close/>
                </a:path>
              </a:pathLst>
            </a:custGeom>
            <a:solidFill>
              <a:srgbClr val="8BA6BD"/>
            </a:solidFill>
            <a:ln w="9525">
              <a:noFill/>
            </a:ln>
          </p:spPr>
          <p:txBody>
            <a:bodyPr/>
            <a:p>
              <a:endParaRPr lang="zh-CN" altLang="en-US"/>
            </a:p>
          </p:txBody>
        </p:sp>
        <p:sp>
          <p:nvSpPr>
            <p:cNvPr id="23634" name="Freeform 81"/>
            <p:cNvSpPr>
              <a:spLocks noChangeAspect="1"/>
            </p:cNvSpPr>
            <p:nvPr/>
          </p:nvSpPr>
          <p:spPr>
            <a:xfrm>
              <a:off x="1028" y="2986"/>
              <a:ext cx="119" cy="312"/>
            </a:xfrm>
            <a:custGeom>
              <a:avLst/>
              <a:gdLst/>
              <a:ahLst/>
              <a:cxnLst>
                <a:cxn ang="0">
                  <a:pos x="199" y="3"/>
                </a:cxn>
                <a:cxn ang="0">
                  <a:pos x="313" y="82"/>
                </a:cxn>
                <a:cxn ang="0">
                  <a:pos x="310" y="119"/>
                </a:cxn>
                <a:cxn ang="0">
                  <a:pos x="188" y="686"/>
                </a:cxn>
                <a:cxn ang="0">
                  <a:pos x="158" y="754"/>
                </a:cxn>
                <a:cxn ang="0">
                  <a:pos x="0" y="803"/>
                </a:cxn>
                <a:cxn ang="0">
                  <a:pos x="145" y="712"/>
                </a:cxn>
                <a:cxn ang="0">
                  <a:pos x="241" y="291"/>
                </a:cxn>
                <a:cxn ang="0">
                  <a:pos x="287" y="87"/>
                </a:cxn>
                <a:cxn ang="0">
                  <a:pos x="199" y="3"/>
                </a:cxn>
              </a:cxnLst>
              <a:pathLst>
                <a:path w="109" h="286">
                  <a:moveTo>
                    <a:pt x="69" y="3"/>
                  </a:moveTo>
                  <a:cubicBezTo>
                    <a:pt x="69" y="3"/>
                    <a:pt x="109" y="0"/>
                    <a:pt x="109" y="29"/>
                  </a:cubicBezTo>
                  <a:cubicBezTo>
                    <a:pt x="109" y="29"/>
                    <a:pt x="109" y="37"/>
                    <a:pt x="108" y="42"/>
                  </a:cubicBezTo>
                  <a:cubicBezTo>
                    <a:pt x="66" y="242"/>
                    <a:pt x="66" y="242"/>
                    <a:pt x="66" y="242"/>
                  </a:cubicBezTo>
                  <a:cubicBezTo>
                    <a:pt x="66" y="242"/>
                    <a:pt x="61" y="259"/>
                    <a:pt x="55" y="266"/>
                  </a:cubicBezTo>
                  <a:cubicBezTo>
                    <a:pt x="49" y="273"/>
                    <a:pt x="37" y="286"/>
                    <a:pt x="0" y="283"/>
                  </a:cubicBezTo>
                  <a:cubicBezTo>
                    <a:pt x="0" y="283"/>
                    <a:pt x="33" y="283"/>
                    <a:pt x="50" y="251"/>
                  </a:cubicBezTo>
                  <a:cubicBezTo>
                    <a:pt x="62" y="213"/>
                    <a:pt x="84" y="104"/>
                    <a:pt x="84" y="104"/>
                  </a:cubicBezTo>
                  <a:cubicBezTo>
                    <a:pt x="100" y="30"/>
                    <a:pt x="100" y="30"/>
                    <a:pt x="100" y="30"/>
                  </a:cubicBezTo>
                  <a:lnTo>
                    <a:pt x="69" y="3"/>
                  </a:lnTo>
                  <a:close/>
                </a:path>
              </a:pathLst>
            </a:custGeom>
            <a:solidFill>
              <a:srgbClr val="8BA6BD"/>
            </a:solidFill>
            <a:ln w="9525">
              <a:noFill/>
            </a:ln>
          </p:spPr>
          <p:txBody>
            <a:bodyPr/>
            <a:p>
              <a:endParaRPr lang="zh-CN" altLang="en-US"/>
            </a:p>
          </p:txBody>
        </p:sp>
        <p:sp>
          <p:nvSpPr>
            <p:cNvPr id="23635" name="Freeform 82"/>
            <p:cNvSpPr>
              <a:spLocks noChangeAspect="1"/>
            </p:cNvSpPr>
            <p:nvPr/>
          </p:nvSpPr>
          <p:spPr>
            <a:xfrm>
              <a:off x="1147" y="3014"/>
              <a:ext cx="6" cy="9"/>
            </a:xfrm>
            <a:custGeom>
              <a:avLst/>
              <a:gdLst/>
              <a:ahLst/>
              <a:cxnLst>
                <a:cxn ang="0">
                  <a:pos x="0" y="1"/>
                </a:cxn>
                <a:cxn ang="0">
                  <a:pos x="0" y="19"/>
                </a:cxn>
                <a:cxn ang="0">
                  <a:pos x="29" y="30"/>
                </a:cxn>
                <a:cxn ang="0">
                  <a:pos x="29" y="3"/>
                </a:cxn>
                <a:cxn ang="0">
                  <a:pos x="0" y="1"/>
                </a:cxn>
              </a:cxnLst>
              <a:pathLst>
                <a:path w="5" h="8">
                  <a:moveTo>
                    <a:pt x="0" y="1"/>
                  </a:moveTo>
                  <a:cubicBezTo>
                    <a:pt x="0" y="1"/>
                    <a:pt x="0" y="3"/>
                    <a:pt x="0" y="4"/>
                  </a:cubicBezTo>
                  <a:cubicBezTo>
                    <a:pt x="1" y="5"/>
                    <a:pt x="2" y="8"/>
                    <a:pt x="3" y="8"/>
                  </a:cubicBezTo>
                  <a:cubicBezTo>
                    <a:pt x="4" y="8"/>
                    <a:pt x="5" y="5"/>
                    <a:pt x="3" y="3"/>
                  </a:cubicBezTo>
                  <a:cubicBezTo>
                    <a:pt x="1" y="0"/>
                    <a:pt x="0" y="0"/>
                    <a:pt x="0" y="1"/>
                  </a:cubicBezTo>
                  <a:close/>
                </a:path>
              </a:pathLst>
            </a:custGeom>
            <a:solidFill>
              <a:srgbClr val="8BA6BD"/>
            </a:solidFill>
            <a:ln w="9525">
              <a:noFill/>
            </a:ln>
          </p:spPr>
          <p:txBody>
            <a:bodyPr/>
            <a:p>
              <a:endParaRPr lang="zh-CN" altLang="en-US"/>
            </a:p>
          </p:txBody>
        </p:sp>
        <p:sp>
          <p:nvSpPr>
            <p:cNvPr id="23636" name="Freeform 83"/>
            <p:cNvSpPr>
              <a:spLocks noChangeAspect="1"/>
            </p:cNvSpPr>
            <p:nvPr/>
          </p:nvSpPr>
          <p:spPr>
            <a:xfrm>
              <a:off x="1148" y="3017"/>
              <a:ext cx="5" cy="6"/>
            </a:xfrm>
            <a:custGeom>
              <a:avLst/>
              <a:gdLst/>
              <a:ahLst/>
              <a:cxnLst>
                <a:cxn ang="0">
                  <a:pos x="1" y="1"/>
                </a:cxn>
                <a:cxn ang="0">
                  <a:pos x="1" y="29"/>
                </a:cxn>
                <a:cxn ang="0">
                  <a:pos x="40" y="42"/>
                </a:cxn>
                <a:cxn ang="0">
                  <a:pos x="32" y="2"/>
                </a:cxn>
                <a:cxn ang="0">
                  <a:pos x="1" y="1"/>
                </a:cxn>
              </a:cxnLst>
              <a:pathLst>
                <a:path w="4" h="5">
                  <a:moveTo>
                    <a:pt x="1" y="1"/>
                  </a:moveTo>
                  <a:cubicBezTo>
                    <a:pt x="1" y="1"/>
                    <a:pt x="0" y="2"/>
                    <a:pt x="1" y="3"/>
                  </a:cubicBezTo>
                  <a:cubicBezTo>
                    <a:pt x="1" y="3"/>
                    <a:pt x="2" y="5"/>
                    <a:pt x="3" y="5"/>
                  </a:cubicBezTo>
                  <a:cubicBezTo>
                    <a:pt x="3" y="5"/>
                    <a:pt x="4" y="3"/>
                    <a:pt x="2" y="2"/>
                  </a:cubicBezTo>
                  <a:cubicBezTo>
                    <a:pt x="1" y="0"/>
                    <a:pt x="1" y="0"/>
                    <a:pt x="1" y="1"/>
                  </a:cubicBezTo>
                  <a:close/>
                </a:path>
              </a:pathLst>
            </a:custGeom>
            <a:solidFill>
              <a:srgbClr val="456488"/>
            </a:solidFill>
            <a:ln w="9525">
              <a:noFill/>
            </a:ln>
          </p:spPr>
          <p:txBody>
            <a:bodyPr/>
            <a:p>
              <a:endParaRPr lang="zh-CN" altLang="en-US"/>
            </a:p>
          </p:txBody>
        </p:sp>
        <p:sp>
          <p:nvSpPr>
            <p:cNvPr id="23637" name="Freeform 84"/>
            <p:cNvSpPr>
              <a:spLocks noChangeAspect="1"/>
            </p:cNvSpPr>
            <p:nvPr/>
          </p:nvSpPr>
          <p:spPr>
            <a:xfrm>
              <a:off x="1142" y="3048"/>
              <a:ext cx="6" cy="6"/>
            </a:xfrm>
            <a:custGeom>
              <a:avLst/>
              <a:gdLst/>
              <a:ahLst/>
              <a:cxnLst>
                <a:cxn ang="0">
                  <a:pos x="6" y="5"/>
                </a:cxn>
                <a:cxn ang="0">
                  <a:pos x="4" y="5"/>
                </a:cxn>
                <a:cxn ang="0">
                  <a:pos x="1" y="2"/>
                </a:cxn>
                <a:cxn ang="0">
                  <a:pos x="1" y="1"/>
                </a:cxn>
                <a:cxn ang="0">
                  <a:pos x="3" y="1"/>
                </a:cxn>
                <a:cxn ang="0">
                  <a:pos x="6" y="3"/>
                </a:cxn>
                <a:cxn ang="0">
                  <a:pos x="6" y="5"/>
                </a:cxn>
              </a:cxnLst>
              <a:pathLst>
                <a:path w="6" h="6">
                  <a:moveTo>
                    <a:pt x="6" y="5"/>
                  </a:moveTo>
                  <a:cubicBezTo>
                    <a:pt x="5" y="6"/>
                    <a:pt x="5" y="6"/>
                    <a:pt x="4" y="5"/>
                  </a:cubicBezTo>
                  <a:cubicBezTo>
                    <a:pt x="1" y="2"/>
                    <a:pt x="1" y="2"/>
                    <a:pt x="1" y="2"/>
                  </a:cubicBezTo>
                  <a:cubicBezTo>
                    <a:pt x="1" y="2"/>
                    <a:pt x="0" y="1"/>
                    <a:pt x="1" y="1"/>
                  </a:cubicBezTo>
                  <a:cubicBezTo>
                    <a:pt x="1" y="0"/>
                    <a:pt x="2" y="0"/>
                    <a:pt x="3" y="1"/>
                  </a:cubicBezTo>
                  <a:cubicBezTo>
                    <a:pt x="6" y="3"/>
                    <a:pt x="6" y="3"/>
                    <a:pt x="6" y="3"/>
                  </a:cubicBezTo>
                  <a:cubicBezTo>
                    <a:pt x="6" y="4"/>
                    <a:pt x="6" y="5"/>
                    <a:pt x="6" y="5"/>
                  </a:cubicBezTo>
                  <a:close/>
                </a:path>
              </a:pathLst>
            </a:custGeom>
            <a:solidFill>
              <a:srgbClr val="8BA6BD"/>
            </a:solidFill>
            <a:ln w="9525">
              <a:noFill/>
            </a:ln>
          </p:spPr>
          <p:txBody>
            <a:bodyPr/>
            <a:p>
              <a:endParaRPr lang="zh-CN" altLang="en-US"/>
            </a:p>
          </p:txBody>
        </p:sp>
        <p:sp>
          <p:nvSpPr>
            <p:cNvPr id="23638" name="Freeform 85"/>
            <p:cNvSpPr>
              <a:spLocks noChangeAspect="1"/>
            </p:cNvSpPr>
            <p:nvPr/>
          </p:nvSpPr>
          <p:spPr>
            <a:xfrm>
              <a:off x="1146" y="3050"/>
              <a:ext cx="2" cy="3"/>
            </a:xfrm>
            <a:custGeom>
              <a:avLst/>
              <a:gdLst/>
              <a:ahLst/>
              <a:cxnLst>
                <a:cxn ang="0">
                  <a:pos x="0" y="1"/>
                </a:cxn>
                <a:cxn ang="0">
                  <a:pos x="0" y="1"/>
                </a:cxn>
                <a:cxn ang="0">
                  <a:pos x="0" y="1"/>
                </a:cxn>
                <a:cxn ang="0">
                  <a:pos x="0" y="0"/>
                </a:cxn>
                <a:cxn ang="0">
                  <a:pos x="0" y="0"/>
                </a:cxn>
                <a:cxn ang="0">
                  <a:pos x="0" y="1"/>
                </a:cxn>
                <a:cxn ang="0">
                  <a:pos x="0" y="1"/>
                </a:cxn>
              </a:cxnLst>
              <a:pathLst>
                <a:path w="6" h="6">
                  <a:moveTo>
                    <a:pt x="6" y="6"/>
                  </a:moveTo>
                  <a:lnTo>
                    <a:pt x="4" y="6"/>
                  </a:lnTo>
                  <a:lnTo>
                    <a:pt x="0" y="2"/>
                  </a:lnTo>
                  <a:lnTo>
                    <a:pt x="0" y="0"/>
                  </a:lnTo>
                  <a:lnTo>
                    <a:pt x="2" y="0"/>
                  </a:lnTo>
                  <a:lnTo>
                    <a:pt x="6" y="4"/>
                  </a:lnTo>
                  <a:lnTo>
                    <a:pt x="6" y="6"/>
                  </a:lnTo>
                  <a:close/>
                </a:path>
              </a:pathLst>
            </a:custGeom>
            <a:solidFill>
              <a:srgbClr val="456488"/>
            </a:solidFill>
            <a:ln w="9525">
              <a:noFill/>
            </a:ln>
          </p:spPr>
          <p:txBody>
            <a:bodyPr/>
            <a:p>
              <a:endParaRPr lang="zh-CN" altLang="en-US"/>
            </a:p>
          </p:txBody>
        </p:sp>
        <p:sp>
          <p:nvSpPr>
            <p:cNvPr id="23639" name="Freeform 86"/>
            <p:cNvSpPr>
              <a:spLocks noChangeAspect="1"/>
            </p:cNvSpPr>
            <p:nvPr/>
          </p:nvSpPr>
          <p:spPr>
            <a:xfrm>
              <a:off x="1141" y="3053"/>
              <a:ext cx="6" cy="6"/>
            </a:xfrm>
            <a:custGeom>
              <a:avLst/>
              <a:gdLst/>
              <a:ahLst/>
              <a:cxnLst>
                <a:cxn ang="0">
                  <a:pos x="6" y="42"/>
                </a:cxn>
                <a:cxn ang="0">
                  <a:pos x="4" y="42"/>
                </a:cxn>
                <a:cxn ang="0">
                  <a:pos x="1" y="2"/>
                </a:cxn>
                <a:cxn ang="0">
                  <a:pos x="1" y="0"/>
                </a:cxn>
                <a:cxn ang="0">
                  <a:pos x="2" y="0"/>
                </a:cxn>
                <a:cxn ang="0">
                  <a:pos x="6" y="29"/>
                </a:cxn>
                <a:cxn ang="0">
                  <a:pos x="6" y="42"/>
                </a:cxn>
              </a:cxnLst>
              <a:pathLst>
                <a:path w="6" h="5">
                  <a:moveTo>
                    <a:pt x="6" y="5"/>
                  </a:moveTo>
                  <a:cubicBezTo>
                    <a:pt x="5" y="5"/>
                    <a:pt x="4" y="5"/>
                    <a:pt x="4" y="5"/>
                  </a:cubicBezTo>
                  <a:cubicBezTo>
                    <a:pt x="1" y="2"/>
                    <a:pt x="1" y="2"/>
                    <a:pt x="1" y="2"/>
                  </a:cubicBezTo>
                  <a:cubicBezTo>
                    <a:pt x="0" y="1"/>
                    <a:pt x="0" y="1"/>
                    <a:pt x="1" y="0"/>
                  </a:cubicBezTo>
                  <a:cubicBezTo>
                    <a:pt x="1" y="0"/>
                    <a:pt x="2" y="0"/>
                    <a:pt x="2" y="0"/>
                  </a:cubicBezTo>
                  <a:cubicBezTo>
                    <a:pt x="6" y="3"/>
                    <a:pt x="6" y="3"/>
                    <a:pt x="6" y="3"/>
                  </a:cubicBezTo>
                  <a:cubicBezTo>
                    <a:pt x="6" y="3"/>
                    <a:pt x="6" y="4"/>
                    <a:pt x="6" y="5"/>
                  </a:cubicBezTo>
                  <a:close/>
                </a:path>
              </a:pathLst>
            </a:custGeom>
            <a:solidFill>
              <a:srgbClr val="8BA6BD"/>
            </a:solidFill>
            <a:ln w="9525">
              <a:noFill/>
            </a:ln>
          </p:spPr>
          <p:txBody>
            <a:bodyPr/>
            <a:p>
              <a:endParaRPr lang="zh-CN" altLang="en-US"/>
            </a:p>
          </p:txBody>
        </p:sp>
        <p:sp>
          <p:nvSpPr>
            <p:cNvPr id="23640" name="Freeform 87"/>
            <p:cNvSpPr>
              <a:spLocks noChangeAspect="1"/>
            </p:cNvSpPr>
            <p:nvPr/>
          </p:nvSpPr>
          <p:spPr>
            <a:xfrm>
              <a:off x="1140" y="3058"/>
              <a:ext cx="7" cy="6"/>
            </a:xfrm>
            <a:custGeom>
              <a:avLst/>
              <a:gdLst/>
              <a:ahLst/>
              <a:cxnLst>
                <a:cxn ang="0">
                  <a:pos x="36" y="5"/>
                </a:cxn>
                <a:cxn ang="0">
                  <a:pos x="27" y="5"/>
                </a:cxn>
                <a:cxn ang="0">
                  <a:pos x="1" y="2"/>
                </a:cxn>
                <a:cxn ang="0">
                  <a:pos x="1" y="1"/>
                </a:cxn>
                <a:cxn ang="0">
                  <a:pos x="2" y="0"/>
                </a:cxn>
                <a:cxn ang="0">
                  <a:pos x="36" y="3"/>
                </a:cxn>
                <a:cxn ang="0">
                  <a:pos x="36" y="5"/>
                </a:cxn>
              </a:cxnLst>
              <a:pathLst>
                <a:path w="6" h="6">
                  <a:moveTo>
                    <a:pt x="6" y="5"/>
                  </a:moveTo>
                  <a:cubicBezTo>
                    <a:pt x="5" y="5"/>
                    <a:pt x="5" y="6"/>
                    <a:pt x="4" y="5"/>
                  </a:cubicBezTo>
                  <a:cubicBezTo>
                    <a:pt x="1" y="2"/>
                    <a:pt x="1" y="2"/>
                    <a:pt x="1" y="2"/>
                  </a:cubicBezTo>
                  <a:cubicBezTo>
                    <a:pt x="0" y="2"/>
                    <a:pt x="0" y="1"/>
                    <a:pt x="1" y="1"/>
                  </a:cubicBezTo>
                  <a:cubicBezTo>
                    <a:pt x="1" y="0"/>
                    <a:pt x="2" y="0"/>
                    <a:pt x="2" y="0"/>
                  </a:cubicBezTo>
                  <a:cubicBezTo>
                    <a:pt x="6" y="3"/>
                    <a:pt x="6" y="3"/>
                    <a:pt x="6" y="3"/>
                  </a:cubicBezTo>
                  <a:cubicBezTo>
                    <a:pt x="6" y="4"/>
                    <a:pt x="6" y="5"/>
                    <a:pt x="6" y="5"/>
                  </a:cubicBezTo>
                  <a:close/>
                </a:path>
              </a:pathLst>
            </a:custGeom>
            <a:solidFill>
              <a:srgbClr val="8BA6BD"/>
            </a:solidFill>
            <a:ln w="9525">
              <a:noFill/>
            </a:ln>
          </p:spPr>
          <p:txBody>
            <a:bodyPr/>
            <a:p>
              <a:endParaRPr lang="zh-CN" altLang="en-US"/>
            </a:p>
          </p:txBody>
        </p:sp>
        <p:sp>
          <p:nvSpPr>
            <p:cNvPr id="23641" name="Freeform 88"/>
            <p:cNvSpPr>
              <a:spLocks noChangeAspect="1"/>
            </p:cNvSpPr>
            <p:nvPr/>
          </p:nvSpPr>
          <p:spPr>
            <a:xfrm>
              <a:off x="1141" y="3093"/>
              <a:ext cx="2" cy="4"/>
            </a:xfrm>
            <a:custGeom>
              <a:avLst/>
              <a:gdLst/>
              <a:ahLst/>
              <a:cxnLst>
                <a:cxn ang="0">
                  <a:pos x="0" y="1"/>
                </a:cxn>
                <a:cxn ang="0">
                  <a:pos x="0" y="1"/>
                </a:cxn>
                <a:cxn ang="0">
                  <a:pos x="2" y="87"/>
                </a:cxn>
                <a:cxn ang="0">
                  <a:pos x="2" y="87"/>
                </a:cxn>
                <a:cxn ang="0">
                  <a:pos x="0" y="0"/>
                </a:cxn>
                <a:cxn ang="0">
                  <a:pos x="0" y="1"/>
                </a:cxn>
              </a:cxnLst>
              <a:pathLst>
                <a:path w="2" h="3">
                  <a:moveTo>
                    <a:pt x="0" y="1"/>
                  </a:moveTo>
                  <a:cubicBezTo>
                    <a:pt x="0" y="1"/>
                    <a:pt x="0" y="1"/>
                    <a:pt x="0" y="1"/>
                  </a:cubicBezTo>
                  <a:cubicBezTo>
                    <a:pt x="0" y="1"/>
                    <a:pt x="2" y="2"/>
                    <a:pt x="2" y="3"/>
                  </a:cubicBezTo>
                  <a:cubicBezTo>
                    <a:pt x="2" y="3"/>
                    <a:pt x="2" y="3"/>
                    <a:pt x="2" y="3"/>
                  </a:cubicBezTo>
                  <a:cubicBezTo>
                    <a:pt x="2" y="1"/>
                    <a:pt x="0" y="0"/>
                    <a:pt x="0" y="0"/>
                  </a:cubicBezTo>
                  <a:lnTo>
                    <a:pt x="0" y="1"/>
                  </a:lnTo>
                  <a:close/>
                </a:path>
              </a:pathLst>
            </a:custGeom>
            <a:solidFill>
              <a:srgbClr val="0B3C68"/>
            </a:solidFill>
            <a:ln w="9525">
              <a:noFill/>
            </a:ln>
          </p:spPr>
          <p:txBody>
            <a:bodyPr/>
            <a:p>
              <a:endParaRPr lang="zh-CN" altLang="en-US"/>
            </a:p>
          </p:txBody>
        </p:sp>
        <p:sp>
          <p:nvSpPr>
            <p:cNvPr id="23642" name="Freeform 89"/>
            <p:cNvSpPr>
              <a:spLocks noChangeAspect="1"/>
            </p:cNvSpPr>
            <p:nvPr/>
          </p:nvSpPr>
          <p:spPr>
            <a:xfrm>
              <a:off x="947" y="2985"/>
              <a:ext cx="194" cy="312"/>
            </a:xfrm>
            <a:custGeom>
              <a:avLst/>
              <a:gdLst/>
              <a:ahLst/>
              <a:cxnLst>
                <a:cxn ang="0">
                  <a:pos x="5" y="643"/>
                </a:cxn>
                <a:cxn ang="0">
                  <a:pos x="131" y="96"/>
                </a:cxn>
                <a:cxn ang="0">
                  <a:pos x="258" y="3"/>
                </a:cxn>
                <a:cxn ang="0">
                  <a:pos x="384" y="4"/>
                </a:cxn>
                <a:cxn ang="0">
                  <a:pos x="464" y="82"/>
                </a:cxn>
                <a:cxn ang="0">
                  <a:pos x="345" y="712"/>
                </a:cxn>
                <a:cxn ang="0">
                  <a:pos x="197" y="811"/>
                </a:cxn>
                <a:cxn ang="0">
                  <a:pos x="60" y="777"/>
                </a:cxn>
                <a:cxn ang="0">
                  <a:pos x="5" y="643"/>
                </a:cxn>
              </a:cxnLst>
              <a:pathLst>
                <a:path w="179" h="286">
                  <a:moveTo>
                    <a:pt x="5" y="226"/>
                  </a:moveTo>
                  <a:cubicBezTo>
                    <a:pt x="50" y="34"/>
                    <a:pt x="50" y="34"/>
                    <a:pt x="50" y="34"/>
                  </a:cubicBezTo>
                  <a:cubicBezTo>
                    <a:pt x="50" y="34"/>
                    <a:pt x="54" y="0"/>
                    <a:pt x="99" y="3"/>
                  </a:cubicBezTo>
                  <a:cubicBezTo>
                    <a:pt x="147" y="4"/>
                    <a:pt x="147" y="4"/>
                    <a:pt x="147" y="4"/>
                  </a:cubicBezTo>
                  <a:cubicBezTo>
                    <a:pt x="147" y="4"/>
                    <a:pt x="179" y="5"/>
                    <a:pt x="177" y="29"/>
                  </a:cubicBezTo>
                  <a:cubicBezTo>
                    <a:pt x="176" y="52"/>
                    <a:pt x="131" y="251"/>
                    <a:pt x="131" y="251"/>
                  </a:cubicBezTo>
                  <a:cubicBezTo>
                    <a:pt x="131" y="251"/>
                    <a:pt x="123" y="286"/>
                    <a:pt x="76" y="284"/>
                  </a:cubicBezTo>
                  <a:cubicBezTo>
                    <a:pt x="76" y="284"/>
                    <a:pt x="44" y="282"/>
                    <a:pt x="23" y="274"/>
                  </a:cubicBezTo>
                  <a:cubicBezTo>
                    <a:pt x="0" y="263"/>
                    <a:pt x="2" y="240"/>
                    <a:pt x="5" y="226"/>
                  </a:cubicBezTo>
                  <a:close/>
                </a:path>
              </a:pathLst>
            </a:custGeom>
            <a:solidFill>
              <a:srgbClr val="456488"/>
            </a:solidFill>
            <a:ln w="9525">
              <a:noFill/>
            </a:ln>
          </p:spPr>
          <p:txBody>
            <a:bodyPr/>
            <a:p>
              <a:endParaRPr lang="zh-CN" altLang="en-US"/>
            </a:p>
          </p:txBody>
        </p:sp>
        <p:sp>
          <p:nvSpPr>
            <p:cNvPr id="23643" name="Freeform 90"/>
            <p:cNvSpPr>
              <a:spLocks noChangeAspect="1"/>
            </p:cNvSpPr>
            <p:nvPr/>
          </p:nvSpPr>
          <p:spPr>
            <a:xfrm>
              <a:off x="957" y="3005"/>
              <a:ext cx="174" cy="246"/>
            </a:xfrm>
            <a:custGeom>
              <a:avLst/>
              <a:gdLst/>
              <a:ahLst/>
              <a:cxnLst>
                <a:cxn ang="0">
                  <a:pos x="117" y="50"/>
                </a:cxn>
                <a:cxn ang="0">
                  <a:pos x="191" y="2"/>
                </a:cxn>
                <a:cxn ang="0">
                  <a:pos x="355" y="3"/>
                </a:cxn>
                <a:cxn ang="0">
                  <a:pos x="430" y="50"/>
                </a:cxn>
                <a:cxn ang="0">
                  <a:pos x="415" y="175"/>
                </a:cxn>
                <a:cxn ang="0">
                  <a:pos x="340" y="525"/>
                </a:cxn>
                <a:cxn ang="0">
                  <a:pos x="268" y="606"/>
                </a:cxn>
                <a:cxn ang="0">
                  <a:pos x="203" y="626"/>
                </a:cxn>
                <a:cxn ang="0">
                  <a:pos x="162" y="592"/>
                </a:cxn>
                <a:cxn ang="0">
                  <a:pos x="89" y="606"/>
                </a:cxn>
                <a:cxn ang="0">
                  <a:pos x="33" y="586"/>
                </a:cxn>
                <a:cxn ang="0">
                  <a:pos x="2" y="525"/>
                </a:cxn>
                <a:cxn ang="0">
                  <a:pos x="105" y="89"/>
                </a:cxn>
                <a:cxn ang="0">
                  <a:pos x="117" y="50"/>
                </a:cxn>
              </a:cxnLst>
              <a:pathLst>
                <a:path w="160" h="226">
                  <a:moveTo>
                    <a:pt x="43" y="18"/>
                  </a:moveTo>
                  <a:cubicBezTo>
                    <a:pt x="43" y="18"/>
                    <a:pt x="48" y="4"/>
                    <a:pt x="70" y="2"/>
                  </a:cubicBezTo>
                  <a:cubicBezTo>
                    <a:pt x="92" y="0"/>
                    <a:pt x="131" y="3"/>
                    <a:pt x="131" y="3"/>
                  </a:cubicBezTo>
                  <a:cubicBezTo>
                    <a:pt x="131" y="3"/>
                    <a:pt x="148" y="2"/>
                    <a:pt x="156" y="18"/>
                  </a:cubicBezTo>
                  <a:cubicBezTo>
                    <a:pt x="160" y="31"/>
                    <a:pt x="152" y="63"/>
                    <a:pt x="152" y="63"/>
                  </a:cubicBezTo>
                  <a:cubicBezTo>
                    <a:pt x="124" y="189"/>
                    <a:pt x="124" y="189"/>
                    <a:pt x="124" y="189"/>
                  </a:cubicBezTo>
                  <a:cubicBezTo>
                    <a:pt x="124" y="189"/>
                    <a:pt x="117" y="216"/>
                    <a:pt x="98" y="220"/>
                  </a:cubicBezTo>
                  <a:cubicBezTo>
                    <a:pt x="78" y="225"/>
                    <a:pt x="74" y="226"/>
                    <a:pt x="74" y="226"/>
                  </a:cubicBezTo>
                  <a:cubicBezTo>
                    <a:pt x="59" y="214"/>
                    <a:pt x="59" y="214"/>
                    <a:pt x="59" y="214"/>
                  </a:cubicBezTo>
                  <a:cubicBezTo>
                    <a:pt x="32" y="220"/>
                    <a:pt x="32" y="220"/>
                    <a:pt x="32" y="220"/>
                  </a:cubicBezTo>
                  <a:cubicBezTo>
                    <a:pt x="13" y="212"/>
                    <a:pt x="13" y="212"/>
                    <a:pt x="13" y="212"/>
                  </a:cubicBezTo>
                  <a:cubicBezTo>
                    <a:pt x="13" y="212"/>
                    <a:pt x="0" y="202"/>
                    <a:pt x="2" y="189"/>
                  </a:cubicBezTo>
                  <a:cubicBezTo>
                    <a:pt x="3" y="175"/>
                    <a:pt x="38" y="32"/>
                    <a:pt x="38" y="32"/>
                  </a:cubicBezTo>
                  <a:lnTo>
                    <a:pt x="43" y="18"/>
                  </a:lnTo>
                  <a:close/>
                </a:path>
              </a:pathLst>
            </a:custGeom>
            <a:solidFill>
              <a:srgbClr val="D3DBE4"/>
            </a:solidFill>
            <a:ln w="9525">
              <a:noFill/>
            </a:ln>
          </p:spPr>
          <p:txBody>
            <a:bodyPr/>
            <a:p>
              <a:endParaRPr lang="zh-CN" altLang="en-US"/>
            </a:p>
          </p:txBody>
        </p:sp>
        <p:sp>
          <p:nvSpPr>
            <p:cNvPr id="23644" name="Freeform 91"/>
            <p:cNvSpPr>
              <a:spLocks noChangeAspect="1"/>
            </p:cNvSpPr>
            <p:nvPr/>
          </p:nvSpPr>
          <p:spPr>
            <a:xfrm>
              <a:off x="971" y="3035"/>
              <a:ext cx="147" cy="166"/>
            </a:xfrm>
            <a:custGeom>
              <a:avLst/>
              <a:gdLst/>
              <a:ahLst/>
              <a:cxnLst>
                <a:cxn ang="0">
                  <a:pos x="88" y="26"/>
                </a:cxn>
                <a:cxn ang="0">
                  <a:pos x="2" y="358"/>
                </a:cxn>
                <a:cxn ang="0">
                  <a:pos x="23" y="382"/>
                </a:cxn>
                <a:cxn ang="0">
                  <a:pos x="262" y="404"/>
                </a:cxn>
                <a:cxn ang="0">
                  <a:pos x="292" y="378"/>
                </a:cxn>
                <a:cxn ang="0">
                  <a:pos x="371" y="36"/>
                </a:cxn>
                <a:cxn ang="0">
                  <a:pos x="346" y="3"/>
                </a:cxn>
                <a:cxn ang="0">
                  <a:pos x="115" y="1"/>
                </a:cxn>
                <a:cxn ang="0">
                  <a:pos x="88" y="26"/>
                </a:cxn>
              </a:cxnLst>
              <a:pathLst>
                <a:path w="135" h="153">
                  <a:moveTo>
                    <a:pt x="31" y="10"/>
                  </a:moveTo>
                  <a:cubicBezTo>
                    <a:pt x="2" y="135"/>
                    <a:pt x="2" y="135"/>
                    <a:pt x="2" y="135"/>
                  </a:cubicBezTo>
                  <a:cubicBezTo>
                    <a:pt x="2" y="135"/>
                    <a:pt x="0" y="143"/>
                    <a:pt x="8" y="144"/>
                  </a:cubicBezTo>
                  <a:cubicBezTo>
                    <a:pt x="94" y="152"/>
                    <a:pt x="94" y="152"/>
                    <a:pt x="94" y="152"/>
                  </a:cubicBezTo>
                  <a:cubicBezTo>
                    <a:pt x="94" y="152"/>
                    <a:pt x="104" y="153"/>
                    <a:pt x="106" y="143"/>
                  </a:cubicBezTo>
                  <a:cubicBezTo>
                    <a:pt x="108" y="133"/>
                    <a:pt x="133" y="14"/>
                    <a:pt x="133" y="14"/>
                  </a:cubicBezTo>
                  <a:cubicBezTo>
                    <a:pt x="133" y="14"/>
                    <a:pt x="135" y="4"/>
                    <a:pt x="125" y="3"/>
                  </a:cubicBezTo>
                  <a:cubicBezTo>
                    <a:pt x="115" y="3"/>
                    <a:pt x="41" y="1"/>
                    <a:pt x="41" y="1"/>
                  </a:cubicBezTo>
                  <a:cubicBezTo>
                    <a:pt x="41" y="1"/>
                    <a:pt x="34" y="0"/>
                    <a:pt x="31" y="10"/>
                  </a:cubicBezTo>
                  <a:close/>
                </a:path>
              </a:pathLst>
            </a:custGeom>
            <a:solidFill>
              <a:srgbClr val="456488"/>
            </a:solidFill>
            <a:ln w="9525">
              <a:noFill/>
            </a:ln>
          </p:spPr>
          <p:txBody>
            <a:bodyPr/>
            <a:p>
              <a:endParaRPr lang="zh-CN" altLang="en-US"/>
            </a:p>
          </p:txBody>
        </p:sp>
        <p:sp>
          <p:nvSpPr>
            <p:cNvPr id="23645" name="Freeform 92"/>
            <p:cNvSpPr>
              <a:spLocks noChangeAspect="1"/>
            </p:cNvSpPr>
            <p:nvPr/>
          </p:nvSpPr>
          <p:spPr>
            <a:xfrm>
              <a:off x="977" y="3038"/>
              <a:ext cx="138" cy="160"/>
            </a:xfrm>
            <a:custGeom>
              <a:avLst/>
              <a:gdLst/>
              <a:ahLst/>
              <a:cxnLst>
                <a:cxn ang="0">
                  <a:pos x="80" y="25"/>
                </a:cxn>
                <a:cxn ang="0">
                  <a:pos x="2" y="360"/>
                </a:cxn>
                <a:cxn ang="0">
                  <a:pos x="20" y="380"/>
                </a:cxn>
                <a:cxn ang="0">
                  <a:pos x="241" y="403"/>
                </a:cxn>
                <a:cxn ang="0">
                  <a:pos x="268" y="380"/>
                </a:cxn>
                <a:cxn ang="0">
                  <a:pos x="339" y="35"/>
                </a:cxn>
                <a:cxn ang="0">
                  <a:pos x="316" y="3"/>
                </a:cxn>
                <a:cxn ang="0">
                  <a:pos x="103" y="1"/>
                </a:cxn>
                <a:cxn ang="0">
                  <a:pos x="80" y="25"/>
                </a:cxn>
              </a:cxnLst>
              <a:pathLst>
                <a:path w="127" h="147">
                  <a:moveTo>
                    <a:pt x="29" y="9"/>
                  </a:moveTo>
                  <a:cubicBezTo>
                    <a:pt x="2" y="130"/>
                    <a:pt x="2" y="130"/>
                    <a:pt x="2" y="130"/>
                  </a:cubicBezTo>
                  <a:cubicBezTo>
                    <a:pt x="2" y="130"/>
                    <a:pt x="0" y="138"/>
                    <a:pt x="7" y="138"/>
                  </a:cubicBezTo>
                  <a:cubicBezTo>
                    <a:pt x="88" y="146"/>
                    <a:pt x="88" y="146"/>
                    <a:pt x="88" y="146"/>
                  </a:cubicBezTo>
                  <a:cubicBezTo>
                    <a:pt x="88" y="146"/>
                    <a:pt x="97" y="147"/>
                    <a:pt x="99" y="138"/>
                  </a:cubicBezTo>
                  <a:cubicBezTo>
                    <a:pt x="101" y="128"/>
                    <a:pt x="125" y="13"/>
                    <a:pt x="125" y="13"/>
                  </a:cubicBezTo>
                  <a:cubicBezTo>
                    <a:pt x="125" y="13"/>
                    <a:pt x="127" y="3"/>
                    <a:pt x="117" y="3"/>
                  </a:cubicBezTo>
                  <a:cubicBezTo>
                    <a:pt x="108" y="2"/>
                    <a:pt x="38" y="1"/>
                    <a:pt x="38" y="1"/>
                  </a:cubicBezTo>
                  <a:cubicBezTo>
                    <a:pt x="38" y="1"/>
                    <a:pt x="31" y="0"/>
                    <a:pt x="29" y="9"/>
                  </a:cubicBezTo>
                  <a:close/>
                </a:path>
              </a:pathLst>
            </a:custGeom>
            <a:solidFill>
              <a:srgbClr val="0B3C68"/>
            </a:solidFill>
            <a:ln w="9525">
              <a:noFill/>
            </a:ln>
          </p:spPr>
          <p:txBody>
            <a:bodyPr/>
            <a:p>
              <a:endParaRPr lang="zh-CN" altLang="en-US"/>
            </a:p>
          </p:txBody>
        </p:sp>
        <p:sp>
          <p:nvSpPr>
            <p:cNvPr id="23646" name="Freeform 93"/>
            <p:cNvSpPr>
              <a:spLocks noChangeAspect="1"/>
            </p:cNvSpPr>
            <p:nvPr/>
          </p:nvSpPr>
          <p:spPr>
            <a:xfrm>
              <a:off x="980" y="3043"/>
              <a:ext cx="135" cy="155"/>
            </a:xfrm>
            <a:custGeom>
              <a:avLst/>
              <a:gdLst/>
              <a:ahLst/>
              <a:cxnLst>
                <a:cxn ang="0">
                  <a:pos x="76" y="22"/>
                </a:cxn>
                <a:cxn ang="0">
                  <a:pos x="1" y="332"/>
                </a:cxn>
                <a:cxn ang="0">
                  <a:pos x="21" y="352"/>
                </a:cxn>
                <a:cxn ang="0">
                  <a:pos x="241" y="374"/>
                </a:cxn>
                <a:cxn ang="0">
                  <a:pos x="268" y="350"/>
                </a:cxn>
                <a:cxn ang="0">
                  <a:pos x="339" y="30"/>
                </a:cxn>
                <a:cxn ang="0">
                  <a:pos x="316" y="2"/>
                </a:cxn>
                <a:cxn ang="0">
                  <a:pos x="105" y="0"/>
                </a:cxn>
                <a:cxn ang="0">
                  <a:pos x="76" y="22"/>
                </a:cxn>
              </a:cxnLst>
              <a:pathLst>
                <a:path w="124" h="143">
                  <a:moveTo>
                    <a:pt x="28" y="8"/>
                  </a:moveTo>
                  <a:cubicBezTo>
                    <a:pt x="1" y="126"/>
                    <a:pt x="1" y="126"/>
                    <a:pt x="1" y="126"/>
                  </a:cubicBezTo>
                  <a:cubicBezTo>
                    <a:pt x="1" y="126"/>
                    <a:pt x="0" y="134"/>
                    <a:pt x="7" y="135"/>
                  </a:cubicBezTo>
                  <a:cubicBezTo>
                    <a:pt x="86" y="142"/>
                    <a:pt x="86" y="142"/>
                    <a:pt x="86" y="142"/>
                  </a:cubicBezTo>
                  <a:cubicBezTo>
                    <a:pt x="86" y="142"/>
                    <a:pt x="95" y="143"/>
                    <a:pt x="97" y="134"/>
                  </a:cubicBezTo>
                  <a:cubicBezTo>
                    <a:pt x="99" y="124"/>
                    <a:pt x="122" y="12"/>
                    <a:pt x="122" y="12"/>
                  </a:cubicBezTo>
                  <a:cubicBezTo>
                    <a:pt x="122" y="12"/>
                    <a:pt x="124" y="3"/>
                    <a:pt x="114" y="2"/>
                  </a:cubicBezTo>
                  <a:cubicBezTo>
                    <a:pt x="105" y="2"/>
                    <a:pt x="37" y="0"/>
                    <a:pt x="37" y="0"/>
                  </a:cubicBezTo>
                  <a:cubicBezTo>
                    <a:pt x="37" y="0"/>
                    <a:pt x="30" y="0"/>
                    <a:pt x="28" y="8"/>
                  </a:cubicBezTo>
                  <a:close/>
                </a:path>
              </a:pathLst>
            </a:custGeom>
            <a:solidFill>
              <a:srgbClr val="8BA6BD"/>
            </a:solidFill>
            <a:ln w="9525">
              <a:noFill/>
            </a:ln>
          </p:spPr>
          <p:txBody>
            <a:bodyPr/>
            <a:p>
              <a:endParaRPr lang="zh-CN" altLang="en-US"/>
            </a:p>
          </p:txBody>
        </p:sp>
        <p:sp>
          <p:nvSpPr>
            <p:cNvPr id="23647" name="Freeform 94"/>
            <p:cNvSpPr>
              <a:spLocks noChangeAspect="1" noEditPoints="1"/>
            </p:cNvSpPr>
            <p:nvPr/>
          </p:nvSpPr>
          <p:spPr>
            <a:xfrm>
              <a:off x="956" y="3005"/>
              <a:ext cx="83" cy="244"/>
            </a:xfrm>
            <a:custGeom>
              <a:avLst/>
              <a:gdLst/>
              <a:ahLst/>
              <a:cxnLst>
                <a:cxn ang="0">
                  <a:pos x="118" y="63"/>
                </a:cxn>
                <a:cxn ang="0">
                  <a:pos x="1" y="541"/>
                </a:cxn>
                <a:cxn ang="0">
                  <a:pos x="0" y="568"/>
                </a:cxn>
                <a:cxn ang="0">
                  <a:pos x="5" y="613"/>
                </a:cxn>
                <a:cxn ang="0">
                  <a:pos x="25" y="625"/>
                </a:cxn>
                <a:cxn ang="0">
                  <a:pos x="32" y="619"/>
                </a:cxn>
                <a:cxn ang="0">
                  <a:pos x="35" y="599"/>
                </a:cxn>
                <a:cxn ang="0">
                  <a:pos x="35" y="589"/>
                </a:cxn>
                <a:cxn ang="0">
                  <a:pos x="35" y="584"/>
                </a:cxn>
                <a:cxn ang="0">
                  <a:pos x="5" y="554"/>
                </a:cxn>
                <a:cxn ang="0">
                  <a:pos x="3" y="535"/>
                </a:cxn>
                <a:cxn ang="0">
                  <a:pos x="4" y="527"/>
                </a:cxn>
                <a:cxn ang="0">
                  <a:pos x="124" y="63"/>
                </a:cxn>
                <a:cxn ang="0">
                  <a:pos x="218" y="3"/>
                </a:cxn>
                <a:cxn ang="0">
                  <a:pos x="218" y="2"/>
                </a:cxn>
                <a:cxn ang="0">
                  <a:pos x="118" y="63"/>
                </a:cxn>
                <a:cxn ang="0">
                  <a:pos x="23" y="622"/>
                </a:cxn>
                <a:cxn ang="0">
                  <a:pos x="19" y="613"/>
                </a:cxn>
                <a:cxn ang="0">
                  <a:pos x="2" y="568"/>
                </a:cxn>
                <a:cxn ang="0">
                  <a:pos x="2" y="550"/>
                </a:cxn>
                <a:cxn ang="0">
                  <a:pos x="2" y="550"/>
                </a:cxn>
                <a:cxn ang="0">
                  <a:pos x="3" y="550"/>
                </a:cxn>
                <a:cxn ang="0">
                  <a:pos x="29" y="584"/>
                </a:cxn>
                <a:cxn ang="0">
                  <a:pos x="32" y="599"/>
                </a:cxn>
                <a:cxn ang="0">
                  <a:pos x="27" y="613"/>
                </a:cxn>
                <a:cxn ang="0">
                  <a:pos x="25" y="622"/>
                </a:cxn>
                <a:cxn ang="0">
                  <a:pos x="23" y="622"/>
                </a:cxn>
              </a:cxnLst>
              <a:pathLst>
                <a:path w="76" h="224">
                  <a:moveTo>
                    <a:pt x="41" y="23"/>
                  </a:moveTo>
                  <a:cubicBezTo>
                    <a:pt x="35" y="45"/>
                    <a:pt x="2" y="188"/>
                    <a:pt x="1" y="194"/>
                  </a:cubicBezTo>
                  <a:cubicBezTo>
                    <a:pt x="1" y="194"/>
                    <a:pt x="0" y="198"/>
                    <a:pt x="0" y="203"/>
                  </a:cubicBezTo>
                  <a:cubicBezTo>
                    <a:pt x="0" y="208"/>
                    <a:pt x="1" y="215"/>
                    <a:pt x="5" y="220"/>
                  </a:cubicBezTo>
                  <a:cubicBezTo>
                    <a:pt x="7" y="223"/>
                    <a:pt x="8" y="224"/>
                    <a:pt x="9" y="224"/>
                  </a:cubicBezTo>
                  <a:cubicBezTo>
                    <a:pt x="9" y="224"/>
                    <a:pt x="11" y="223"/>
                    <a:pt x="12" y="221"/>
                  </a:cubicBezTo>
                  <a:cubicBezTo>
                    <a:pt x="13" y="220"/>
                    <a:pt x="13" y="218"/>
                    <a:pt x="13" y="215"/>
                  </a:cubicBezTo>
                  <a:cubicBezTo>
                    <a:pt x="13" y="212"/>
                    <a:pt x="13" y="211"/>
                    <a:pt x="13" y="211"/>
                  </a:cubicBezTo>
                  <a:cubicBezTo>
                    <a:pt x="13" y="210"/>
                    <a:pt x="13" y="210"/>
                    <a:pt x="13" y="210"/>
                  </a:cubicBezTo>
                  <a:cubicBezTo>
                    <a:pt x="12" y="209"/>
                    <a:pt x="7" y="205"/>
                    <a:pt x="5" y="199"/>
                  </a:cubicBezTo>
                  <a:cubicBezTo>
                    <a:pt x="4" y="196"/>
                    <a:pt x="3" y="193"/>
                    <a:pt x="3" y="192"/>
                  </a:cubicBezTo>
                  <a:cubicBezTo>
                    <a:pt x="3" y="191"/>
                    <a:pt x="4" y="190"/>
                    <a:pt x="4" y="189"/>
                  </a:cubicBezTo>
                  <a:cubicBezTo>
                    <a:pt x="10" y="161"/>
                    <a:pt x="37" y="43"/>
                    <a:pt x="43" y="23"/>
                  </a:cubicBezTo>
                  <a:cubicBezTo>
                    <a:pt x="49" y="2"/>
                    <a:pt x="73" y="3"/>
                    <a:pt x="76" y="3"/>
                  </a:cubicBezTo>
                  <a:cubicBezTo>
                    <a:pt x="76" y="3"/>
                    <a:pt x="76" y="2"/>
                    <a:pt x="76" y="2"/>
                  </a:cubicBezTo>
                  <a:cubicBezTo>
                    <a:pt x="74" y="1"/>
                    <a:pt x="48" y="0"/>
                    <a:pt x="41" y="23"/>
                  </a:cubicBezTo>
                  <a:close/>
                  <a:moveTo>
                    <a:pt x="8" y="222"/>
                  </a:moveTo>
                  <a:cubicBezTo>
                    <a:pt x="8" y="221"/>
                    <a:pt x="7" y="220"/>
                    <a:pt x="6" y="220"/>
                  </a:cubicBezTo>
                  <a:cubicBezTo>
                    <a:pt x="2" y="214"/>
                    <a:pt x="2" y="208"/>
                    <a:pt x="2" y="203"/>
                  </a:cubicBezTo>
                  <a:cubicBezTo>
                    <a:pt x="2" y="197"/>
                    <a:pt x="2" y="197"/>
                    <a:pt x="2" y="197"/>
                  </a:cubicBezTo>
                  <a:cubicBezTo>
                    <a:pt x="2" y="197"/>
                    <a:pt x="2" y="197"/>
                    <a:pt x="2" y="197"/>
                  </a:cubicBezTo>
                  <a:cubicBezTo>
                    <a:pt x="3" y="197"/>
                    <a:pt x="3" y="197"/>
                    <a:pt x="3" y="197"/>
                  </a:cubicBezTo>
                  <a:cubicBezTo>
                    <a:pt x="4" y="204"/>
                    <a:pt x="9" y="209"/>
                    <a:pt x="11" y="210"/>
                  </a:cubicBezTo>
                  <a:cubicBezTo>
                    <a:pt x="11" y="211"/>
                    <a:pt x="12" y="213"/>
                    <a:pt x="12" y="215"/>
                  </a:cubicBezTo>
                  <a:cubicBezTo>
                    <a:pt x="12" y="217"/>
                    <a:pt x="11" y="219"/>
                    <a:pt x="10" y="220"/>
                  </a:cubicBezTo>
                  <a:cubicBezTo>
                    <a:pt x="10" y="221"/>
                    <a:pt x="10" y="222"/>
                    <a:pt x="9" y="222"/>
                  </a:cubicBezTo>
                  <a:lnTo>
                    <a:pt x="8" y="222"/>
                  </a:lnTo>
                  <a:close/>
                </a:path>
              </a:pathLst>
            </a:custGeom>
            <a:solidFill>
              <a:srgbClr val="8BA6BD"/>
            </a:solidFill>
            <a:ln w="9525">
              <a:noFill/>
            </a:ln>
          </p:spPr>
          <p:txBody>
            <a:bodyPr/>
            <a:p>
              <a:endParaRPr lang="zh-CN" altLang="en-US"/>
            </a:p>
          </p:txBody>
        </p:sp>
        <p:sp>
          <p:nvSpPr>
            <p:cNvPr id="23648" name="Freeform 95"/>
            <p:cNvSpPr>
              <a:spLocks noChangeAspect="1"/>
            </p:cNvSpPr>
            <p:nvPr/>
          </p:nvSpPr>
          <p:spPr>
            <a:xfrm>
              <a:off x="1039" y="3003"/>
              <a:ext cx="60" cy="11"/>
            </a:xfrm>
            <a:custGeom>
              <a:avLst/>
              <a:gdLst/>
              <a:ahLst/>
              <a:cxnLst>
                <a:cxn ang="0">
                  <a:pos x="5" y="0"/>
                </a:cxn>
                <a:cxn ang="0">
                  <a:pos x="146" y="1"/>
                </a:cxn>
                <a:cxn ang="0">
                  <a:pos x="154" y="53"/>
                </a:cxn>
                <a:cxn ang="0">
                  <a:pos x="142" y="97"/>
                </a:cxn>
                <a:cxn ang="0">
                  <a:pos x="3" y="89"/>
                </a:cxn>
                <a:cxn ang="0">
                  <a:pos x="0" y="35"/>
                </a:cxn>
                <a:cxn ang="0">
                  <a:pos x="5" y="0"/>
                </a:cxn>
              </a:cxnLst>
              <a:pathLst>
                <a:path w="55" h="9">
                  <a:moveTo>
                    <a:pt x="5" y="0"/>
                  </a:moveTo>
                  <a:cubicBezTo>
                    <a:pt x="51" y="1"/>
                    <a:pt x="51" y="1"/>
                    <a:pt x="51" y="1"/>
                  </a:cubicBezTo>
                  <a:cubicBezTo>
                    <a:pt x="51" y="1"/>
                    <a:pt x="55" y="1"/>
                    <a:pt x="54" y="5"/>
                  </a:cubicBezTo>
                  <a:cubicBezTo>
                    <a:pt x="54" y="7"/>
                    <a:pt x="51" y="9"/>
                    <a:pt x="50" y="9"/>
                  </a:cubicBezTo>
                  <a:cubicBezTo>
                    <a:pt x="3" y="8"/>
                    <a:pt x="3" y="8"/>
                    <a:pt x="3" y="8"/>
                  </a:cubicBezTo>
                  <a:cubicBezTo>
                    <a:pt x="3" y="8"/>
                    <a:pt x="0" y="7"/>
                    <a:pt x="0" y="3"/>
                  </a:cubicBezTo>
                  <a:cubicBezTo>
                    <a:pt x="1" y="0"/>
                    <a:pt x="5" y="0"/>
                    <a:pt x="5" y="0"/>
                  </a:cubicBezTo>
                  <a:close/>
                </a:path>
              </a:pathLst>
            </a:custGeom>
            <a:solidFill>
              <a:srgbClr val="0B3C68"/>
            </a:solidFill>
            <a:ln w="9525">
              <a:noFill/>
            </a:ln>
          </p:spPr>
          <p:txBody>
            <a:bodyPr/>
            <a:p>
              <a:endParaRPr lang="zh-CN" altLang="en-US"/>
            </a:p>
          </p:txBody>
        </p:sp>
        <p:sp>
          <p:nvSpPr>
            <p:cNvPr id="23649" name="Freeform 96"/>
            <p:cNvSpPr>
              <a:spLocks noChangeAspect="1"/>
            </p:cNvSpPr>
            <p:nvPr/>
          </p:nvSpPr>
          <p:spPr>
            <a:xfrm>
              <a:off x="1051" y="3005"/>
              <a:ext cx="34" cy="6"/>
            </a:xfrm>
            <a:custGeom>
              <a:avLst/>
              <a:gdLst/>
              <a:ahLst/>
              <a:cxnLst>
                <a:cxn ang="0">
                  <a:pos x="2" y="0"/>
                </a:cxn>
                <a:cxn ang="0">
                  <a:pos x="61" y="1"/>
                </a:cxn>
                <a:cxn ang="0">
                  <a:pos x="65" y="3"/>
                </a:cxn>
                <a:cxn ang="0">
                  <a:pos x="59" y="6"/>
                </a:cxn>
                <a:cxn ang="0">
                  <a:pos x="1" y="5"/>
                </a:cxn>
                <a:cxn ang="0">
                  <a:pos x="0" y="2"/>
                </a:cxn>
                <a:cxn ang="0">
                  <a:pos x="2" y="0"/>
                </a:cxn>
              </a:cxnLst>
              <a:pathLst>
                <a:path w="32" h="6">
                  <a:moveTo>
                    <a:pt x="2" y="0"/>
                  </a:moveTo>
                  <a:cubicBezTo>
                    <a:pt x="30" y="1"/>
                    <a:pt x="30" y="1"/>
                    <a:pt x="30" y="1"/>
                  </a:cubicBezTo>
                  <a:cubicBezTo>
                    <a:pt x="30" y="1"/>
                    <a:pt x="32" y="1"/>
                    <a:pt x="32" y="3"/>
                  </a:cubicBezTo>
                  <a:cubicBezTo>
                    <a:pt x="31" y="5"/>
                    <a:pt x="30" y="6"/>
                    <a:pt x="29" y="6"/>
                  </a:cubicBezTo>
                  <a:cubicBezTo>
                    <a:pt x="1" y="5"/>
                    <a:pt x="1" y="5"/>
                    <a:pt x="1" y="5"/>
                  </a:cubicBezTo>
                  <a:cubicBezTo>
                    <a:pt x="1" y="5"/>
                    <a:pt x="0" y="5"/>
                    <a:pt x="0" y="2"/>
                  </a:cubicBezTo>
                  <a:cubicBezTo>
                    <a:pt x="0" y="0"/>
                    <a:pt x="2" y="0"/>
                    <a:pt x="2" y="0"/>
                  </a:cubicBezTo>
                  <a:close/>
                </a:path>
              </a:pathLst>
            </a:custGeom>
            <a:solidFill>
              <a:srgbClr val="8BA6BD"/>
            </a:solidFill>
            <a:ln w="9525">
              <a:noFill/>
            </a:ln>
          </p:spPr>
          <p:txBody>
            <a:bodyPr/>
            <a:p>
              <a:endParaRPr lang="zh-CN" altLang="en-US"/>
            </a:p>
          </p:txBody>
        </p:sp>
        <p:sp>
          <p:nvSpPr>
            <p:cNvPr id="23650" name="Freeform 97"/>
            <p:cNvSpPr>
              <a:spLocks noChangeAspect="1"/>
            </p:cNvSpPr>
            <p:nvPr/>
          </p:nvSpPr>
          <p:spPr>
            <a:xfrm>
              <a:off x="1061" y="3006"/>
              <a:ext cx="15" cy="4"/>
            </a:xfrm>
            <a:custGeom>
              <a:avLst/>
              <a:gdLst/>
              <a:ahLst/>
              <a:cxnLst>
                <a:cxn ang="0">
                  <a:pos x="1" y="0"/>
                </a:cxn>
                <a:cxn ang="0">
                  <a:pos x="31" y="0"/>
                </a:cxn>
                <a:cxn ang="0">
                  <a:pos x="31" y="2"/>
                </a:cxn>
                <a:cxn ang="0">
                  <a:pos x="29" y="4"/>
                </a:cxn>
                <a:cxn ang="0">
                  <a:pos x="1" y="4"/>
                </a:cxn>
                <a:cxn ang="0">
                  <a:pos x="0" y="2"/>
                </a:cxn>
                <a:cxn ang="0">
                  <a:pos x="1" y="0"/>
                </a:cxn>
              </a:cxnLst>
              <a:pathLst>
                <a:path w="14" h="4">
                  <a:moveTo>
                    <a:pt x="1" y="0"/>
                  </a:moveTo>
                  <a:cubicBezTo>
                    <a:pt x="14" y="0"/>
                    <a:pt x="14" y="0"/>
                    <a:pt x="14" y="0"/>
                  </a:cubicBezTo>
                  <a:cubicBezTo>
                    <a:pt x="14" y="0"/>
                    <a:pt x="14" y="0"/>
                    <a:pt x="14" y="2"/>
                  </a:cubicBezTo>
                  <a:cubicBezTo>
                    <a:pt x="14" y="3"/>
                    <a:pt x="14" y="4"/>
                    <a:pt x="13" y="4"/>
                  </a:cubicBezTo>
                  <a:cubicBezTo>
                    <a:pt x="1" y="4"/>
                    <a:pt x="1" y="4"/>
                    <a:pt x="1" y="4"/>
                  </a:cubicBezTo>
                  <a:cubicBezTo>
                    <a:pt x="1" y="4"/>
                    <a:pt x="0" y="3"/>
                    <a:pt x="0" y="2"/>
                  </a:cubicBezTo>
                  <a:cubicBezTo>
                    <a:pt x="0" y="0"/>
                    <a:pt x="1" y="0"/>
                    <a:pt x="1" y="0"/>
                  </a:cubicBezTo>
                  <a:close/>
                </a:path>
              </a:pathLst>
            </a:custGeom>
            <a:solidFill>
              <a:srgbClr val="0B3C68"/>
            </a:solidFill>
            <a:ln w="9525">
              <a:noFill/>
            </a:ln>
          </p:spPr>
          <p:txBody>
            <a:bodyPr/>
            <a:p>
              <a:endParaRPr lang="zh-CN" altLang="en-US"/>
            </a:p>
          </p:txBody>
        </p:sp>
        <p:sp>
          <p:nvSpPr>
            <p:cNvPr id="23651" name="Freeform 98"/>
            <p:cNvSpPr>
              <a:spLocks noChangeAspect="1" noEditPoints="1"/>
            </p:cNvSpPr>
            <p:nvPr/>
          </p:nvSpPr>
          <p:spPr>
            <a:xfrm>
              <a:off x="1055" y="3008"/>
              <a:ext cx="76" cy="255"/>
            </a:xfrm>
            <a:custGeom>
              <a:avLst/>
              <a:gdLst/>
              <a:ahLst/>
              <a:cxnLst>
                <a:cxn ang="0">
                  <a:pos x="123" y="0"/>
                </a:cxn>
                <a:cxn ang="0">
                  <a:pos x="123" y="1"/>
                </a:cxn>
                <a:cxn ang="0">
                  <a:pos x="194" y="25"/>
                </a:cxn>
                <a:cxn ang="0">
                  <a:pos x="214" y="68"/>
                </a:cxn>
                <a:cxn ang="0">
                  <a:pos x="214" y="69"/>
                </a:cxn>
                <a:cxn ang="0">
                  <a:pos x="109" y="522"/>
                </a:cxn>
                <a:cxn ang="0">
                  <a:pos x="31" y="602"/>
                </a:cxn>
                <a:cxn ang="0">
                  <a:pos x="31" y="628"/>
                </a:cxn>
                <a:cxn ang="0">
                  <a:pos x="4" y="614"/>
                </a:cxn>
                <a:cxn ang="0">
                  <a:pos x="23" y="628"/>
                </a:cxn>
                <a:cxn ang="0">
                  <a:pos x="23" y="630"/>
                </a:cxn>
                <a:cxn ang="0">
                  <a:pos x="23" y="630"/>
                </a:cxn>
                <a:cxn ang="0">
                  <a:pos x="0" y="656"/>
                </a:cxn>
                <a:cxn ang="0">
                  <a:pos x="31" y="649"/>
                </a:cxn>
                <a:cxn ang="0">
                  <a:pos x="104" y="556"/>
                </a:cxn>
                <a:cxn ang="0">
                  <a:pos x="112" y="524"/>
                </a:cxn>
                <a:cxn ang="0">
                  <a:pos x="215" y="69"/>
                </a:cxn>
                <a:cxn ang="0">
                  <a:pos x="219" y="68"/>
                </a:cxn>
                <a:cxn ang="0">
                  <a:pos x="199" y="23"/>
                </a:cxn>
                <a:cxn ang="0">
                  <a:pos x="123" y="0"/>
                </a:cxn>
                <a:cxn ang="0">
                  <a:pos x="25" y="623"/>
                </a:cxn>
                <a:cxn ang="0">
                  <a:pos x="19" y="620"/>
                </a:cxn>
                <a:cxn ang="0">
                  <a:pos x="41" y="604"/>
                </a:cxn>
                <a:cxn ang="0">
                  <a:pos x="94" y="561"/>
                </a:cxn>
                <a:cxn ang="0">
                  <a:pos x="94" y="561"/>
                </a:cxn>
                <a:cxn ang="0">
                  <a:pos x="99" y="563"/>
                </a:cxn>
                <a:cxn ang="0">
                  <a:pos x="23" y="648"/>
                </a:cxn>
                <a:cxn ang="0">
                  <a:pos x="23" y="648"/>
                </a:cxn>
                <a:cxn ang="0">
                  <a:pos x="23" y="644"/>
                </a:cxn>
                <a:cxn ang="0">
                  <a:pos x="28" y="628"/>
                </a:cxn>
                <a:cxn ang="0">
                  <a:pos x="28" y="628"/>
                </a:cxn>
                <a:cxn ang="0">
                  <a:pos x="25" y="623"/>
                </a:cxn>
                <a:cxn ang="0">
                  <a:pos x="127" y="1"/>
                </a:cxn>
                <a:cxn ang="0">
                  <a:pos x="127" y="1"/>
                </a:cxn>
              </a:cxnLst>
              <a:pathLst>
                <a:path w="69" h="234">
                  <a:moveTo>
                    <a:pt x="39" y="0"/>
                  </a:moveTo>
                  <a:cubicBezTo>
                    <a:pt x="39" y="0"/>
                    <a:pt x="39" y="1"/>
                    <a:pt x="39" y="1"/>
                  </a:cubicBezTo>
                  <a:cubicBezTo>
                    <a:pt x="41" y="1"/>
                    <a:pt x="54" y="1"/>
                    <a:pt x="61" y="9"/>
                  </a:cubicBezTo>
                  <a:cubicBezTo>
                    <a:pt x="65" y="13"/>
                    <a:pt x="67" y="18"/>
                    <a:pt x="67" y="24"/>
                  </a:cubicBezTo>
                  <a:cubicBezTo>
                    <a:pt x="67" y="25"/>
                    <a:pt x="67" y="25"/>
                    <a:pt x="67" y="25"/>
                  </a:cubicBezTo>
                  <a:cubicBezTo>
                    <a:pt x="66" y="51"/>
                    <a:pt x="34" y="184"/>
                    <a:pt x="34" y="185"/>
                  </a:cubicBezTo>
                  <a:cubicBezTo>
                    <a:pt x="33" y="186"/>
                    <a:pt x="26" y="212"/>
                    <a:pt x="10" y="215"/>
                  </a:cubicBezTo>
                  <a:cubicBezTo>
                    <a:pt x="4" y="217"/>
                    <a:pt x="10" y="221"/>
                    <a:pt x="10" y="223"/>
                  </a:cubicBezTo>
                  <a:cubicBezTo>
                    <a:pt x="4" y="219"/>
                    <a:pt x="4" y="219"/>
                    <a:pt x="4" y="219"/>
                  </a:cubicBezTo>
                  <a:cubicBezTo>
                    <a:pt x="4" y="221"/>
                    <a:pt x="6" y="223"/>
                    <a:pt x="7" y="223"/>
                  </a:cubicBezTo>
                  <a:cubicBezTo>
                    <a:pt x="7" y="224"/>
                    <a:pt x="7" y="224"/>
                    <a:pt x="7" y="224"/>
                  </a:cubicBezTo>
                  <a:cubicBezTo>
                    <a:pt x="7" y="224"/>
                    <a:pt x="7" y="224"/>
                    <a:pt x="7" y="224"/>
                  </a:cubicBezTo>
                  <a:cubicBezTo>
                    <a:pt x="7" y="224"/>
                    <a:pt x="0" y="233"/>
                    <a:pt x="0" y="234"/>
                  </a:cubicBezTo>
                  <a:cubicBezTo>
                    <a:pt x="1" y="233"/>
                    <a:pt x="7" y="232"/>
                    <a:pt x="10" y="231"/>
                  </a:cubicBezTo>
                  <a:cubicBezTo>
                    <a:pt x="15" y="228"/>
                    <a:pt x="26" y="221"/>
                    <a:pt x="33" y="199"/>
                  </a:cubicBezTo>
                  <a:cubicBezTo>
                    <a:pt x="33" y="198"/>
                    <a:pt x="35" y="186"/>
                    <a:pt x="35" y="186"/>
                  </a:cubicBezTo>
                  <a:cubicBezTo>
                    <a:pt x="36" y="184"/>
                    <a:pt x="67" y="51"/>
                    <a:pt x="68" y="25"/>
                  </a:cubicBezTo>
                  <a:cubicBezTo>
                    <a:pt x="69" y="24"/>
                    <a:pt x="69" y="24"/>
                    <a:pt x="69" y="24"/>
                  </a:cubicBezTo>
                  <a:cubicBezTo>
                    <a:pt x="69" y="17"/>
                    <a:pt x="67" y="12"/>
                    <a:pt x="63" y="8"/>
                  </a:cubicBezTo>
                  <a:cubicBezTo>
                    <a:pt x="55" y="0"/>
                    <a:pt x="41" y="0"/>
                    <a:pt x="39" y="0"/>
                  </a:cubicBezTo>
                  <a:close/>
                  <a:moveTo>
                    <a:pt x="8" y="222"/>
                  </a:moveTo>
                  <a:cubicBezTo>
                    <a:pt x="7" y="222"/>
                    <a:pt x="5" y="221"/>
                    <a:pt x="5" y="220"/>
                  </a:cubicBezTo>
                  <a:cubicBezTo>
                    <a:pt x="5" y="219"/>
                    <a:pt x="6" y="218"/>
                    <a:pt x="13" y="216"/>
                  </a:cubicBezTo>
                  <a:cubicBezTo>
                    <a:pt x="20" y="214"/>
                    <a:pt x="25" y="209"/>
                    <a:pt x="30" y="200"/>
                  </a:cubicBezTo>
                  <a:cubicBezTo>
                    <a:pt x="30" y="200"/>
                    <a:pt x="30" y="200"/>
                    <a:pt x="30" y="200"/>
                  </a:cubicBezTo>
                  <a:cubicBezTo>
                    <a:pt x="31" y="201"/>
                    <a:pt x="31" y="201"/>
                    <a:pt x="31" y="201"/>
                  </a:cubicBezTo>
                  <a:cubicBezTo>
                    <a:pt x="23" y="223"/>
                    <a:pt x="12" y="228"/>
                    <a:pt x="7" y="230"/>
                  </a:cubicBezTo>
                  <a:cubicBezTo>
                    <a:pt x="7" y="230"/>
                    <a:pt x="7" y="230"/>
                    <a:pt x="7" y="230"/>
                  </a:cubicBezTo>
                  <a:cubicBezTo>
                    <a:pt x="7" y="229"/>
                    <a:pt x="7" y="229"/>
                    <a:pt x="7" y="229"/>
                  </a:cubicBezTo>
                  <a:cubicBezTo>
                    <a:pt x="9" y="223"/>
                    <a:pt x="9" y="223"/>
                    <a:pt x="9" y="223"/>
                  </a:cubicBezTo>
                  <a:cubicBezTo>
                    <a:pt x="9" y="223"/>
                    <a:pt x="9" y="223"/>
                    <a:pt x="9" y="223"/>
                  </a:cubicBezTo>
                  <a:lnTo>
                    <a:pt x="8" y="222"/>
                  </a:lnTo>
                  <a:close/>
                  <a:moveTo>
                    <a:pt x="40" y="1"/>
                  </a:moveTo>
                  <a:cubicBezTo>
                    <a:pt x="40" y="1"/>
                    <a:pt x="40" y="1"/>
                    <a:pt x="40" y="1"/>
                  </a:cubicBezTo>
                  <a:close/>
                </a:path>
              </a:pathLst>
            </a:custGeom>
            <a:solidFill>
              <a:srgbClr val="8BA6BD"/>
            </a:solidFill>
            <a:ln w="9525">
              <a:noFill/>
            </a:ln>
          </p:spPr>
          <p:txBody>
            <a:bodyPr/>
            <a:p>
              <a:endParaRPr lang="zh-CN" altLang="en-US"/>
            </a:p>
          </p:txBody>
        </p:sp>
        <p:sp>
          <p:nvSpPr>
            <p:cNvPr id="23652" name="Freeform 99"/>
            <p:cNvSpPr>
              <a:spLocks noChangeAspect="1"/>
            </p:cNvSpPr>
            <p:nvPr/>
          </p:nvSpPr>
          <p:spPr>
            <a:xfrm>
              <a:off x="970" y="3212"/>
              <a:ext cx="29" cy="13"/>
            </a:xfrm>
            <a:custGeom>
              <a:avLst/>
              <a:gdLst/>
              <a:ahLst/>
              <a:cxnLst>
                <a:cxn ang="0">
                  <a:pos x="96" y="22"/>
                </a:cxn>
                <a:cxn ang="0">
                  <a:pos x="85" y="28"/>
                </a:cxn>
                <a:cxn ang="0">
                  <a:pos x="3" y="26"/>
                </a:cxn>
                <a:cxn ang="0">
                  <a:pos x="0" y="18"/>
                </a:cxn>
                <a:cxn ang="0">
                  <a:pos x="0" y="3"/>
                </a:cxn>
                <a:cxn ang="0">
                  <a:pos x="4" y="0"/>
                </a:cxn>
                <a:cxn ang="0">
                  <a:pos x="86" y="2"/>
                </a:cxn>
                <a:cxn ang="0">
                  <a:pos x="96" y="18"/>
                </a:cxn>
                <a:cxn ang="0">
                  <a:pos x="96" y="22"/>
                </a:cxn>
              </a:cxnLst>
              <a:pathLst>
                <a:path w="26" h="12">
                  <a:moveTo>
                    <a:pt x="26" y="8"/>
                  </a:moveTo>
                  <a:cubicBezTo>
                    <a:pt x="26" y="10"/>
                    <a:pt x="24" y="12"/>
                    <a:pt x="22" y="11"/>
                  </a:cubicBezTo>
                  <a:cubicBezTo>
                    <a:pt x="3" y="10"/>
                    <a:pt x="3" y="10"/>
                    <a:pt x="3" y="10"/>
                  </a:cubicBezTo>
                  <a:cubicBezTo>
                    <a:pt x="1" y="9"/>
                    <a:pt x="0" y="8"/>
                    <a:pt x="0" y="6"/>
                  </a:cubicBezTo>
                  <a:cubicBezTo>
                    <a:pt x="0" y="3"/>
                    <a:pt x="0" y="3"/>
                    <a:pt x="0" y="3"/>
                  </a:cubicBezTo>
                  <a:cubicBezTo>
                    <a:pt x="0" y="1"/>
                    <a:pt x="2" y="0"/>
                    <a:pt x="4" y="0"/>
                  </a:cubicBezTo>
                  <a:cubicBezTo>
                    <a:pt x="23" y="2"/>
                    <a:pt x="23" y="2"/>
                    <a:pt x="23" y="2"/>
                  </a:cubicBezTo>
                  <a:cubicBezTo>
                    <a:pt x="25" y="2"/>
                    <a:pt x="26" y="4"/>
                    <a:pt x="26" y="6"/>
                  </a:cubicBezTo>
                  <a:lnTo>
                    <a:pt x="26" y="8"/>
                  </a:lnTo>
                  <a:close/>
                </a:path>
              </a:pathLst>
            </a:custGeom>
            <a:solidFill>
              <a:srgbClr val="0B3C68"/>
            </a:solidFill>
            <a:ln w="9525">
              <a:noFill/>
            </a:ln>
          </p:spPr>
          <p:txBody>
            <a:bodyPr/>
            <a:p>
              <a:endParaRPr lang="zh-CN" altLang="en-US"/>
            </a:p>
          </p:txBody>
        </p:sp>
        <p:sp>
          <p:nvSpPr>
            <p:cNvPr id="23653" name="Freeform 100"/>
            <p:cNvSpPr>
              <a:spLocks noChangeAspect="1"/>
            </p:cNvSpPr>
            <p:nvPr/>
          </p:nvSpPr>
          <p:spPr>
            <a:xfrm>
              <a:off x="972" y="3213"/>
              <a:ext cx="26" cy="11"/>
            </a:xfrm>
            <a:custGeom>
              <a:avLst/>
              <a:gdLst/>
              <a:ahLst/>
              <a:cxnLst>
                <a:cxn ang="0">
                  <a:pos x="97" y="22"/>
                </a:cxn>
                <a:cxn ang="0">
                  <a:pos x="85" y="29"/>
                </a:cxn>
                <a:cxn ang="0">
                  <a:pos x="2" y="24"/>
                </a:cxn>
                <a:cxn ang="0">
                  <a:pos x="0" y="18"/>
                </a:cxn>
                <a:cxn ang="0">
                  <a:pos x="0" y="3"/>
                </a:cxn>
                <a:cxn ang="0">
                  <a:pos x="3" y="0"/>
                </a:cxn>
                <a:cxn ang="0">
                  <a:pos x="87" y="2"/>
                </a:cxn>
                <a:cxn ang="0">
                  <a:pos x="98" y="18"/>
                </a:cxn>
                <a:cxn ang="0">
                  <a:pos x="97" y="22"/>
                </a:cxn>
              </a:cxnLst>
              <a:pathLst>
                <a:path w="23" h="10">
                  <a:moveTo>
                    <a:pt x="22" y="7"/>
                  </a:moveTo>
                  <a:cubicBezTo>
                    <a:pt x="22" y="9"/>
                    <a:pt x="21" y="10"/>
                    <a:pt x="19" y="10"/>
                  </a:cubicBezTo>
                  <a:cubicBezTo>
                    <a:pt x="2" y="8"/>
                    <a:pt x="2" y="8"/>
                    <a:pt x="2" y="8"/>
                  </a:cubicBezTo>
                  <a:cubicBezTo>
                    <a:pt x="1" y="8"/>
                    <a:pt x="0" y="6"/>
                    <a:pt x="0" y="5"/>
                  </a:cubicBezTo>
                  <a:cubicBezTo>
                    <a:pt x="0" y="3"/>
                    <a:pt x="0" y="3"/>
                    <a:pt x="0" y="3"/>
                  </a:cubicBezTo>
                  <a:cubicBezTo>
                    <a:pt x="0" y="1"/>
                    <a:pt x="1" y="0"/>
                    <a:pt x="3" y="0"/>
                  </a:cubicBezTo>
                  <a:cubicBezTo>
                    <a:pt x="20" y="2"/>
                    <a:pt x="20" y="2"/>
                    <a:pt x="20" y="2"/>
                  </a:cubicBezTo>
                  <a:cubicBezTo>
                    <a:pt x="22" y="2"/>
                    <a:pt x="23" y="3"/>
                    <a:pt x="23" y="5"/>
                  </a:cubicBezTo>
                  <a:lnTo>
                    <a:pt x="22" y="7"/>
                  </a:lnTo>
                  <a:close/>
                </a:path>
              </a:pathLst>
            </a:custGeom>
            <a:solidFill>
              <a:srgbClr val="456488"/>
            </a:solidFill>
            <a:ln w="9525">
              <a:noFill/>
            </a:ln>
          </p:spPr>
          <p:txBody>
            <a:bodyPr/>
            <a:p>
              <a:endParaRPr lang="zh-CN" altLang="en-US"/>
            </a:p>
          </p:txBody>
        </p:sp>
        <p:sp>
          <p:nvSpPr>
            <p:cNvPr id="23654" name="Freeform 101"/>
            <p:cNvSpPr>
              <a:spLocks noChangeAspect="1"/>
            </p:cNvSpPr>
            <p:nvPr/>
          </p:nvSpPr>
          <p:spPr>
            <a:xfrm>
              <a:off x="1007" y="3215"/>
              <a:ext cx="29" cy="13"/>
            </a:xfrm>
            <a:custGeom>
              <a:avLst/>
              <a:gdLst/>
              <a:ahLst/>
              <a:cxnLst>
                <a:cxn ang="0">
                  <a:pos x="61" y="22"/>
                </a:cxn>
                <a:cxn ang="0">
                  <a:pos x="54" y="30"/>
                </a:cxn>
                <a:cxn ang="0">
                  <a:pos x="3" y="26"/>
                </a:cxn>
                <a:cxn ang="0">
                  <a:pos x="0" y="18"/>
                </a:cxn>
                <a:cxn ang="0">
                  <a:pos x="1" y="3"/>
                </a:cxn>
                <a:cxn ang="0">
                  <a:pos x="4" y="0"/>
                </a:cxn>
                <a:cxn ang="0">
                  <a:pos x="57" y="2"/>
                </a:cxn>
                <a:cxn ang="0">
                  <a:pos x="61" y="18"/>
                </a:cxn>
                <a:cxn ang="0">
                  <a:pos x="61" y="22"/>
                </a:cxn>
              </a:cxnLst>
              <a:pathLst>
                <a:path w="27" h="12">
                  <a:moveTo>
                    <a:pt x="26" y="8"/>
                  </a:moveTo>
                  <a:cubicBezTo>
                    <a:pt x="26" y="10"/>
                    <a:pt x="24" y="12"/>
                    <a:pt x="23" y="12"/>
                  </a:cubicBezTo>
                  <a:cubicBezTo>
                    <a:pt x="3" y="10"/>
                    <a:pt x="3" y="10"/>
                    <a:pt x="3" y="10"/>
                  </a:cubicBezTo>
                  <a:cubicBezTo>
                    <a:pt x="1" y="10"/>
                    <a:pt x="0" y="8"/>
                    <a:pt x="0" y="6"/>
                  </a:cubicBezTo>
                  <a:cubicBezTo>
                    <a:pt x="1" y="3"/>
                    <a:pt x="1" y="3"/>
                    <a:pt x="1" y="3"/>
                  </a:cubicBezTo>
                  <a:cubicBezTo>
                    <a:pt x="1" y="2"/>
                    <a:pt x="2" y="0"/>
                    <a:pt x="4" y="0"/>
                  </a:cubicBezTo>
                  <a:cubicBezTo>
                    <a:pt x="24" y="2"/>
                    <a:pt x="24" y="2"/>
                    <a:pt x="24" y="2"/>
                  </a:cubicBezTo>
                  <a:cubicBezTo>
                    <a:pt x="25" y="2"/>
                    <a:pt x="27" y="4"/>
                    <a:pt x="26" y="6"/>
                  </a:cubicBezTo>
                  <a:lnTo>
                    <a:pt x="26" y="8"/>
                  </a:lnTo>
                  <a:close/>
                </a:path>
              </a:pathLst>
            </a:custGeom>
            <a:solidFill>
              <a:srgbClr val="0B3C68"/>
            </a:solidFill>
            <a:ln w="9525">
              <a:noFill/>
            </a:ln>
          </p:spPr>
          <p:txBody>
            <a:bodyPr/>
            <a:p>
              <a:endParaRPr lang="zh-CN" altLang="en-US"/>
            </a:p>
          </p:txBody>
        </p:sp>
        <p:sp>
          <p:nvSpPr>
            <p:cNvPr id="23655" name="Freeform 102"/>
            <p:cNvSpPr>
              <a:spLocks noChangeAspect="1"/>
            </p:cNvSpPr>
            <p:nvPr/>
          </p:nvSpPr>
          <p:spPr>
            <a:xfrm>
              <a:off x="1008" y="3217"/>
              <a:ext cx="25" cy="10"/>
            </a:xfrm>
            <a:custGeom>
              <a:avLst/>
              <a:gdLst/>
              <a:ahLst/>
              <a:cxnLst>
                <a:cxn ang="0">
                  <a:pos x="63" y="7"/>
                </a:cxn>
                <a:cxn ang="0">
                  <a:pos x="54" y="10"/>
                </a:cxn>
                <a:cxn ang="0">
                  <a:pos x="2" y="8"/>
                </a:cxn>
                <a:cxn ang="0">
                  <a:pos x="0" y="5"/>
                </a:cxn>
                <a:cxn ang="0">
                  <a:pos x="0" y="3"/>
                </a:cxn>
                <a:cxn ang="0">
                  <a:pos x="3" y="0"/>
                </a:cxn>
                <a:cxn ang="0">
                  <a:pos x="58" y="2"/>
                </a:cxn>
                <a:cxn ang="0">
                  <a:pos x="63" y="5"/>
                </a:cxn>
                <a:cxn ang="0">
                  <a:pos x="63" y="7"/>
                </a:cxn>
              </a:cxnLst>
              <a:pathLst>
                <a:path w="23" h="10">
                  <a:moveTo>
                    <a:pt x="23" y="7"/>
                  </a:moveTo>
                  <a:cubicBezTo>
                    <a:pt x="23" y="9"/>
                    <a:pt x="21" y="10"/>
                    <a:pt x="20" y="10"/>
                  </a:cubicBezTo>
                  <a:cubicBezTo>
                    <a:pt x="2" y="8"/>
                    <a:pt x="2" y="8"/>
                    <a:pt x="2" y="8"/>
                  </a:cubicBezTo>
                  <a:cubicBezTo>
                    <a:pt x="1" y="8"/>
                    <a:pt x="0" y="7"/>
                    <a:pt x="0" y="5"/>
                  </a:cubicBezTo>
                  <a:cubicBezTo>
                    <a:pt x="0" y="3"/>
                    <a:pt x="0" y="3"/>
                    <a:pt x="0" y="3"/>
                  </a:cubicBezTo>
                  <a:cubicBezTo>
                    <a:pt x="0" y="1"/>
                    <a:pt x="2" y="0"/>
                    <a:pt x="3" y="0"/>
                  </a:cubicBezTo>
                  <a:cubicBezTo>
                    <a:pt x="21" y="2"/>
                    <a:pt x="21" y="2"/>
                    <a:pt x="21" y="2"/>
                  </a:cubicBezTo>
                  <a:cubicBezTo>
                    <a:pt x="22" y="2"/>
                    <a:pt x="23" y="3"/>
                    <a:pt x="23" y="5"/>
                  </a:cubicBezTo>
                  <a:lnTo>
                    <a:pt x="23" y="7"/>
                  </a:lnTo>
                  <a:close/>
                </a:path>
              </a:pathLst>
            </a:custGeom>
            <a:solidFill>
              <a:srgbClr val="456488"/>
            </a:solidFill>
            <a:ln w="9525">
              <a:noFill/>
            </a:ln>
          </p:spPr>
          <p:txBody>
            <a:bodyPr/>
            <a:p>
              <a:endParaRPr lang="zh-CN" altLang="en-US"/>
            </a:p>
          </p:txBody>
        </p:sp>
        <p:sp>
          <p:nvSpPr>
            <p:cNvPr id="23656" name="Freeform 103"/>
            <p:cNvSpPr>
              <a:spLocks noChangeAspect="1"/>
            </p:cNvSpPr>
            <p:nvPr/>
          </p:nvSpPr>
          <p:spPr>
            <a:xfrm>
              <a:off x="1045" y="3219"/>
              <a:ext cx="27" cy="13"/>
            </a:xfrm>
            <a:custGeom>
              <a:avLst/>
              <a:gdLst/>
              <a:ahLst/>
              <a:cxnLst>
                <a:cxn ang="0">
                  <a:pos x="38" y="24"/>
                </a:cxn>
                <a:cxn ang="0">
                  <a:pos x="34" y="30"/>
                </a:cxn>
                <a:cxn ang="0">
                  <a:pos x="3" y="26"/>
                </a:cxn>
                <a:cxn ang="0">
                  <a:pos x="0" y="18"/>
                </a:cxn>
                <a:cxn ang="0">
                  <a:pos x="0" y="4"/>
                </a:cxn>
                <a:cxn ang="0">
                  <a:pos x="4" y="1"/>
                </a:cxn>
                <a:cxn ang="0">
                  <a:pos x="35" y="2"/>
                </a:cxn>
                <a:cxn ang="0">
                  <a:pos x="38" y="18"/>
                </a:cxn>
                <a:cxn ang="0">
                  <a:pos x="38" y="24"/>
                </a:cxn>
              </a:cxnLst>
              <a:pathLst>
                <a:path w="26" h="12">
                  <a:moveTo>
                    <a:pt x="26" y="9"/>
                  </a:moveTo>
                  <a:cubicBezTo>
                    <a:pt x="26" y="11"/>
                    <a:pt x="24" y="12"/>
                    <a:pt x="22" y="12"/>
                  </a:cubicBezTo>
                  <a:cubicBezTo>
                    <a:pt x="3" y="10"/>
                    <a:pt x="3" y="10"/>
                    <a:pt x="3" y="10"/>
                  </a:cubicBezTo>
                  <a:cubicBezTo>
                    <a:pt x="1" y="10"/>
                    <a:pt x="0" y="8"/>
                    <a:pt x="0" y="6"/>
                  </a:cubicBezTo>
                  <a:cubicBezTo>
                    <a:pt x="0" y="4"/>
                    <a:pt x="0" y="4"/>
                    <a:pt x="0" y="4"/>
                  </a:cubicBezTo>
                  <a:cubicBezTo>
                    <a:pt x="0" y="2"/>
                    <a:pt x="2" y="0"/>
                    <a:pt x="4" y="1"/>
                  </a:cubicBezTo>
                  <a:cubicBezTo>
                    <a:pt x="23" y="2"/>
                    <a:pt x="23" y="2"/>
                    <a:pt x="23" y="2"/>
                  </a:cubicBezTo>
                  <a:cubicBezTo>
                    <a:pt x="25" y="3"/>
                    <a:pt x="26" y="4"/>
                    <a:pt x="26" y="6"/>
                  </a:cubicBezTo>
                  <a:lnTo>
                    <a:pt x="26" y="9"/>
                  </a:lnTo>
                  <a:close/>
                </a:path>
              </a:pathLst>
            </a:custGeom>
            <a:solidFill>
              <a:srgbClr val="0B3C68"/>
            </a:solidFill>
            <a:ln w="9525">
              <a:noFill/>
            </a:ln>
          </p:spPr>
          <p:txBody>
            <a:bodyPr/>
            <a:p>
              <a:endParaRPr lang="zh-CN" altLang="en-US"/>
            </a:p>
          </p:txBody>
        </p:sp>
        <p:sp>
          <p:nvSpPr>
            <p:cNvPr id="23657" name="Freeform 104"/>
            <p:cNvSpPr>
              <a:spLocks noChangeAspect="1"/>
            </p:cNvSpPr>
            <p:nvPr/>
          </p:nvSpPr>
          <p:spPr>
            <a:xfrm>
              <a:off x="964" y="3232"/>
              <a:ext cx="34" cy="29"/>
            </a:xfrm>
            <a:custGeom>
              <a:avLst/>
              <a:gdLst/>
              <a:ahLst/>
              <a:cxnLst>
                <a:cxn ang="0">
                  <a:pos x="86" y="36"/>
                </a:cxn>
                <a:cxn ang="0">
                  <a:pos x="20" y="2"/>
                </a:cxn>
                <a:cxn ang="0">
                  <a:pos x="2" y="21"/>
                </a:cxn>
                <a:cxn ang="0">
                  <a:pos x="2" y="61"/>
                </a:cxn>
                <a:cxn ang="0">
                  <a:pos x="76" y="96"/>
                </a:cxn>
                <a:cxn ang="0">
                  <a:pos x="86" y="36"/>
                </a:cxn>
              </a:cxnLst>
              <a:pathLst>
                <a:path w="31" h="26">
                  <a:moveTo>
                    <a:pt x="28" y="10"/>
                  </a:moveTo>
                  <a:cubicBezTo>
                    <a:pt x="28" y="10"/>
                    <a:pt x="13" y="7"/>
                    <a:pt x="6" y="2"/>
                  </a:cubicBezTo>
                  <a:cubicBezTo>
                    <a:pt x="4" y="0"/>
                    <a:pt x="3" y="4"/>
                    <a:pt x="2" y="5"/>
                  </a:cubicBezTo>
                  <a:cubicBezTo>
                    <a:pt x="2" y="5"/>
                    <a:pt x="0" y="12"/>
                    <a:pt x="2" y="16"/>
                  </a:cubicBezTo>
                  <a:cubicBezTo>
                    <a:pt x="4" y="19"/>
                    <a:pt x="19" y="26"/>
                    <a:pt x="25" y="26"/>
                  </a:cubicBezTo>
                  <a:cubicBezTo>
                    <a:pt x="31" y="26"/>
                    <a:pt x="28" y="10"/>
                    <a:pt x="28" y="10"/>
                  </a:cubicBezTo>
                  <a:close/>
                </a:path>
              </a:pathLst>
            </a:custGeom>
            <a:solidFill>
              <a:srgbClr val="8BA6BD"/>
            </a:solidFill>
            <a:ln w="9525">
              <a:noFill/>
            </a:ln>
          </p:spPr>
          <p:txBody>
            <a:bodyPr/>
            <a:p>
              <a:endParaRPr lang="zh-CN" altLang="en-US"/>
            </a:p>
          </p:txBody>
        </p:sp>
        <p:sp>
          <p:nvSpPr>
            <p:cNvPr id="23658" name="Freeform 105"/>
            <p:cNvSpPr>
              <a:spLocks noChangeAspect="1"/>
            </p:cNvSpPr>
            <p:nvPr/>
          </p:nvSpPr>
          <p:spPr>
            <a:xfrm>
              <a:off x="964" y="3233"/>
              <a:ext cx="32" cy="26"/>
            </a:xfrm>
            <a:custGeom>
              <a:avLst/>
              <a:gdLst/>
              <a:ahLst/>
              <a:cxnLst>
                <a:cxn ang="0">
                  <a:pos x="58" y="24"/>
                </a:cxn>
                <a:cxn ang="0">
                  <a:pos x="7" y="2"/>
                </a:cxn>
                <a:cxn ang="0">
                  <a:pos x="3" y="5"/>
                </a:cxn>
                <a:cxn ang="0">
                  <a:pos x="3" y="38"/>
                </a:cxn>
                <a:cxn ang="0">
                  <a:pos x="53" y="61"/>
                </a:cxn>
                <a:cxn ang="0">
                  <a:pos x="58" y="24"/>
                </a:cxn>
              </a:cxnLst>
              <a:pathLst>
                <a:path w="30" h="24">
                  <a:moveTo>
                    <a:pt x="27" y="9"/>
                  </a:moveTo>
                  <a:cubicBezTo>
                    <a:pt x="27" y="9"/>
                    <a:pt x="13" y="7"/>
                    <a:pt x="7" y="2"/>
                  </a:cubicBezTo>
                  <a:cubicBezTo>
                    <a:pt x="5" y="0"/>
                    <a:pt x="3" y="4"/>
                    <a:pt x="3" y="5"/>
                  </a:cubicBezTo>
                  <a:cubicBezTo>
                    <a:pt x="3" y="5"/>
                    <a:pt x="0" y="12"/>
                    <a:pt x="3" y="15"/>
                  </a:cubicBezTo>
                  <a:cubicBezTo>
                    <a:pt x="5" y="18"/>
                    <a:pt x="18" y="24"/>
                    <a:pt x="24" y="24"/>
                  </a:cubicBezTo>
                  <a:cubicBezTo>
                    <a:pt x="30" y="24"/>
                    <a:pt x="27" y="9"/>
                    <a:pt x="27" y="9"/>
                  </a:cubicBezTo>
                  <a:close/>
                </a:path>
              </a:pathLst>
            </a:custGeom>
            <a:solidFill>
              <a:srgbClr val="BDC9D6"/>
            </a:solidFill>
            <a:ln w="9525">
              <a:noFill/>
            </a:ln>
          </p:spPr>
          <p:txBody>
            <a:bodyPr/>
            <a:p>
              <a:endParaRPr lang="zh-CN" altLang="en-US"/>
            </a:p>
          </p:txBody>
        </p:sp>
        <p:sp>
          <p:nvSpPr>
            <p:cNvPr id="23659" name="Freeform 106"/>
            <p:cNvSpPr>
              <a:spLocks noChangeAspect="1"/>
            </p:cNvSpPr>
            <p:nvPr/>
          </p:nvSpPr>
          <p:spPr>
            <a:xfrm>
              <a:off x="1034" y="3241"/>
              <a:ext cx="36" cy="24"/>
            </a:xfrm>
            <a:custGeom>
              <a:avLst/>
              <a:gdLst/>
              <a:ahLst/>
              <a:cxnLst>
                <a:cxn ang="0">
                  <a:pos x="2" y="6"/>
                </a:cxn>
                <a:cxn ang="0">
                  <a:pos x="75" y="3"/>
                </a:cxn>
                <a:cxn ang="0">
                  <a:pos x="89" y="7"/>
                </a:cxn>
                <a:cxn ang="0">
                  <a:pos x="52" y="33"/>
                </a:cxn>
                <a:cxn ang="0">
                  <a:pos x="0" y="34"/>
                </a:cxn>
                <a:cxn ang="0">
                  <a:pos x="2" y="6"/>
                </a:cxn>
              </a:cxnLst>
              <a:pathLst>
                <a:path w="33" h="23">
                  <a:moveTo>
                    <a:pt x="2" y="6"/>
                  </a:moveTo>
                  <a:cubicBezTo>
                    <a:pt x="2" y="6"/>
                    <a:pt x="20" y="6"/>
                    <a:pt x="27" y="3"/>
                  </a:cubicBezTo>
                  <a:cubicBezTo>
                    <a:pt x="33" y="0"/>
                    <a:pt x="32" y="5"/>
                    <a:pt x="32" y="7"/>
                  </a:cubicBezTo>
                  <a:cubicBezTo>
                    <a:pt x="32" y="9"/>
                    <a:pt x="31" y="19"/>
                    <a:pt x="18" y="21"/>
                  </a:cubicBezTo>
                  <a:cubicBezTo>
                    <a:pt x="4" y="23"/>
                    <a:pt x="0" y="22"/>
                    <a:pt x="0" y="22"/>
                  </a:cubicBezTo>
                  <a:lnTo>
                    <a:pt x="2" y="6"/>
                  </a:lnTo>
                  <a:close/>
                </a:path>
              </a:pathLst>
            </a:custGeom>
            <a:solidFill>
              <a:srgbClr val="8BA6BD"/>
            </a:solidFill>
            <a:ln w="9525">
              <a:noFill/>
            </a:ln>
          </p:spPr>
          <p:txBody>
            <a:bodyPr/>
            <a:p>
              <a:endParaRPr lang="zh-CN" altLang="en-US"/>
            </a:p>
          </p:txBody>
        </p:sp>
        <p:sp>
          <p:nvSpPr>
            <p:cNvPr id="23660" name="Freeform 107"/>
            <p:cNvSpPr>
              <a:spLocks noChangeAspect="1"/>
            </p:cNvSpPr>
            <p:nvPr/>
          </p:nvSpPr>
          <p:spPr>
            <a:xfrm>
              <a:off x="1034" y="3242"/>
              <a:ext cx="36" cy="22"/>
            </a:xfrm>
            <a:custGeom>
              <a:avLst/>
              <a:gdLst/>
              <a:ahLst/>
              <a:cxnLst>
                <a:cxn ang="0">
                  <a:pos x="2" y="5"/>
                </a:cxn>
                <a:cxn ang="0">
                  <a:pos x="106" y="3"/>
                </a:cxn>
                <a:cxn ang="0">
                  <a:pos x="126" y="7"/>
                </a:cxn>
                <a:cxn ang="0">
                  <a:pos x="69" y="31"/>
                </a:cxn>
                <a:cxn ang="0">
                  <a:pos x="0" y="32"/>
                </a:cxn>
                <a:cxn ang="0">
                  <a:pos x="2" y="5"/>
                </a:cxn>
              </a:cxnLst>
              <a:pathLst>
                <a:path w="32" h="21">
                  <a:moveTo>
                    <a:pt x="2" y="5"/>
                  </a:moveTo>
                  <a:cubicBezTo>
                    <a:pt x="2" y="5"/>
                    <a:pt x="19" y="6"/>
                    <a:pt x="26" y="3"/>
                  </a:cubicBezTo>
                  <a:cubicBezTo>
                    <a:pt x="32" y="0"/>
                    <a:pt x="31" y="5"/>
                    <a:pt x="31" y="7"/>
                  </a:cubicBezTo>
                  <a:cubicBezTo>
                    <a:pt x="31" y="8"/>
                    <a:pt x="30" y="17"/>
                    <a:pt x="17" y="19"/>
                  </a:cubicBezTo>
                  <a:cubicBezTo>
                    <a:pt x="4" y="21"/>
                    <a:pt x="0" y="20"/>
                    <a:pt x="0" y="20"/>
                  </a:cubicBezTo>
                  <a:lnTo>
                    <a:pt x="2" y="5"/>
                  </a:lnTo>
                  <a:close/>
                </a:path>
              </a:pathLst>
            </a:custGeom>
            <a:solidFill>
              <a:srgbClr val="BDC9D6"/>
            </a:solidFill>
            <a:ln w="9525">
              <a:noFill/>
            </a:ln>
          </p:spPr>
          <p:txBody>
            <a:bodyPr/>
            <a:p>
              <a:endParaRPr lang="zh-CN" altLang="en-US"/>
            </a:p>
          </p:txBody>
        </p:sp>
        <p:sp>
          <p:nvSpPr>
            <p:cNvPr id="23661" name="Freeform 108"/>
            <p:cNvSpPr>
              <a:spLocks noChangeAspect="1"/>
            </p:cNvSpPr>
            <p:nvPr/>
          </p:nvSpPr>
          <p:spPr>
            <a:xfrm>
              <a:off x="1046" y="3220"/>
              <a:ext cx="25" cy="11"/>
            </a:xfrm>
            <a:custGeom>
              <a:avLst/>
              <a:gdLst/>
              <a:ahLst/>
              <a:cxnLst>
                <a:cxn ang="0">
                  <a:pos x="36" y="22"/>
                </a:cxn>
                <a:cxn ang="0">
                  <a:pos x="32" y="29"/>
                </a:cxn>
                <a:cxn ang="0">
                  <a:pos x="3" y="24"/>
                </a:cxn>
                <a:cxn ang="0">
                  <a:pos x="0" y="18"/>
                </a:cxn>
                <a:cxn ang="0">
                  <a:pos x="1" y="3"/>
                </a:cxn>
                <a:cxn ang="0">
                  <a:pos x="4" y="0"/>
                </a:cxn>
                <a:cxn ang="0">
                  <a:pos x="33" y="2"/>
                </a:cxn>
                <a:cxn ang="0">
                  <a:pos x="36" y="18"/>
                </a:cxn>
                <a:cxn ang="0">
                  <a:pos x="36" y="22"/>
                </a:cxn>
              </a:cxnLst>
              <a:pathLst>
                <a:path w="24" h="10">
                  <a:moveTo>
                    <a:pt x="24" y="7"/>
                  </a:moveTo>
                  <a:cubicBezTo>
                    <a:pt x="23" y="9"/>
                    <a:pt x="22" y="10"/>
                    <a:pt x="20" y="10"/>
                  </a:cubicBezTo>
                  <a:cubicBezTo>
                    <a:pt x="3" y="8"/>
                    <a:pt x="3" y="8"/>
                    <a:pt x="3" y="8"/>
                  </a:cubicBezTo>
                  <a:cubicBezTo>
                    <a:pt x="1" y="8"/>
                    <a:pt x="0" y="7"/>
                    <a:pt x="0" y="5"/>
                  </a:cubicBezTo>
                  <a:cubicBezTo>
                    <a:pt x="1" y="3"/>
                    <a:pt x="1" y="3"/>
                    <a:pt x="1" y="3"/>
                  </a:cubicBezTo>
                  <a:cubicBezTo>
                    <a:pt x="1" y="1"/>
                    <a:pt x="2" y="0"/>
                    <a:pt x="4" y="0"/>
                  </a:cubicBezTo>
                  <a:cubicBezTo>
                    <a:pt x="21" y="2"/>
                    <a:pt x="21" y="2"/>
                    <a:pt x="21" y="2"/>
                  </a:cubicBezTo>
                  <a:cubicBezTo>
                    <a:pt x="23" y="2"/>
                    <a:pt x="24" y="4"/>
                    <a:pt x="24" y="5"/>
                  </a:cubicBezTo>
                  <a:lnTo>
                    <a:pt x="24" y="7"/>
                  </a:lnTo>
                  <a:close/>
                </a:path>
              </a:pathLst>
            </a:custGeom>
            <a:solidFill>
              <a:srgbClr val="456488"/>
            </a:solidFill>
            <a:ln w="9525">
              <a:noFill/>
            </a:ln>
          </p:spPr>
          <p:txBody>
            <a:bodyPr/>
            <a:p>
              <a:endParaRPr lang="zh-CN" altLang="en-US"/>
            </a:p>
          </p:txBody>
        </p:sp>
        <p:sp>
          <p:nvSpPr>
            <p:cNvPr id="23662" name="Oval 109"/>
            <p:cNvSpPr>
              <a:spLocks noChangeAspect="1"/>
            </p:cNvSpPr>
            <p:nvPr/>
          </p:nvSpPr>
          <p:spPr>
            <a:xfrm>
              <a:off x="985" y="3231"/>
              <a:ext cx="57" cy="47"/>
            </a:xfrm>
            <a:prstGeom prst="ellipse">
              <a:avLst/>
            </a:prstGeom>
            <a:solidFill>
              <a:srgbClr val="0B3C68"/>
            </a:solidFill>
            <a:ln w="9525">
              <a:noFill/>
            </a:ln>
          </p:spPr>
          <p:txBody>
            <a:bodyPr anchor="t" anchorCtr="0"/>
            <a:p>
              <a:endParaRPr lang="zh-CN" altLang="en-US" dirty="0">
                <a:latin typeface="Arial" panose="020B0604020202020204" pitchFamily="34" charset="0"/>
              </a:endParaRPr>
            </a:p>
          </p:txBody>
        </p:sp>
        <p:sp>
          <p:nvSpPr>
            <p:cNvPr id="23663" name="Oval 110"/>
            <p:cNvSpPr>
              <a:spLocks noChangeAspect="1"/>
            </p:cNvSpPr>
            <p:nvPr/>
          </p:nvSpPr>
          <p:spPr>
            <a:xfrm>
              <a:off x="986" y="3232"/>
              <a:ext cx="55" cy="45"/>
            </a:xfrm>
            <a:prstGeom prst="ellipse">
              <a:avLst/>
            </a:prstGeom>
            <a:solidFill>
              <a:srgbClr val="D3DBE4"/>
            </a:solidFill>
            <a:ln w="9525">
              <a:noFill/>
            </a:ln>
          </p:spPr>
          <p:txBody>
            <a:bodyPr anchor="t" anchorCtr="0"/>
            <a:p>
              <a:endParaRPr lang="zh-CN" altLang="en-US" dirty="0">
                <a:latin typeface="Arial" panose="020B0604020202020204" pitchFamily="34" charset="0"/>
              </a:endParaRPr>
            </a:p>
          </p:txBody>
        </p:sp>
        <p:sp>
          <p:nvSpPr>
            <p:cNvPr id="23664" name="Oval 111"/>
            <p:cNvSpPr>
              <a:spLocks noChangeAspect="1"/>
            </p:cNvSpPr>
            <p:nvPr/>
          </p:nvSpPr>
          <p:spPr>
            <a:xfrm>
              <a:off x="1000" y="3243"/>
              <a:ext cx="28" cy="21"/>
            </a:xfrm>
            <a:prstGeom prst="ellipse">
              <a:avLst/>
            </a:prstGeom>
            <a:solidFill>
              <a:srgbClr val="0B3C68"/>
            </a:solidFill>
            <a:ln w="9525">
              <a:noFill/>
            </a:ln>
          </p:spPr>
          <p:txBody>
            <a:bodyPr anchor="t" anchorCtr="0"/>
            <a:p>
              <a:endParaRPr lang="zh-CN" altLang="en-US" dirty="0">
                <a:latin typeface="Arial" panose="020B0604020202020204" pitchFamily="34" charset="0"/>
              </a:endParaRPr>
            </a:p>
          </p:txBody>
        </p:sp>
        <p:sp>
          <p:nvSpPr>
            <p:cNvPr id="23665" name="Oval 112"/>
            <p:cNvSpPr>
              <a:spLocks noChangeAspect="1"/>
            </p:cNvSpPr>
            <p:nvPr/>
          </p:nvSpPr>
          <p:spPr>
            <a:xfrm>
              <a:off x="1001" y="3243"/>
              <a:ext cx="27" cy="20"/>
            </a:xfrm>
            <a:prstGeom prst="ellipse">
              <a:avLst/>
            </a:prstGeom>
            <a:solidFill>
              <a:srgbClr val="8BA6BD"/>
            </a:solidFill>
            <a:ln w="9525">
              <a:noFill/>
            </a:ln>
          </p:spPr>
          <p:txBody>
            <a:bodyPr anchor="t" anchorCtr="0"/>
            <a:p>
              <a:endParaRPr lang="zh-CN" altLang="en-US" dirty="0">
                <a:latin typeface="Arial" panose="020B0604020202020204" pitchFamily="34" charset="0"/>
              </a:endParaRPr>
            </a:p>
          </p:txBody>
        </p:sp>
        <p:sp>
          <p:nvSpPr>
            <p:cNvPr id="23666" name="Freeform 113"/>
            <p:cNvSpPr>
              <a:spLocks noChangeAspect="1"/>
            </p:cNvSpPr>
            <p:nvPr/>
          </p:nvSpPr>
          <p:spPr>
            <a:xfrm>
              <a:off x="1014" y="3235"/>
              <a:ext cx="5" cy="6"/>
            </a:xfrm>
            <a:custGeom>
              <a:avLst/>
              <a:gdLst/>
              <a:ahLst/>
              <a:cxnLst>
                <a:cxn ang="0">
                  <a:pos x="1" y="0"/>
                </a:cxn>
                <a:cxn ang="0">
                  <a:pos x="0" y="1"/>
                </a:cxn>
                <a:cxn ang="0">
                  <a:pos x="0" y="1"/>
                </a:cxn>
                <a:cxn ang="0">
                  <a:pos x="0" y="1"/>
                </a:cxn>
                <a:cxn ang="0">
                  <a:pos x="1" y="1"/>
                </a:cxn>
                <a:cxn ang="0">
                  <a:pos x="1" y="1"/>
                </a:cxn>
                <a:cxn ang="0">
                  <a:pos x="1" y="1"/>
                </a:cxn>
                <a:cxn ang="0">
                  <a:pos x="1" y="0"/>
                </a:cxn>
                <a:cxn ang="0">
                  <a:pos x="1" y="0"/>
                </a:cxn>
                <a:cxn ang="0">
                  <a:pos x="1" y="0"/>
                </a:cxn>
              </a:cxnLst>
              <a:pathLst>
                <a:path w="10" h="10">
                  <a:moveTo>
                    <a:pt x="6" y="0"/>
                  </a:moveTo>
                  <a:lnTo>
                    <a:pt x="0" y="8"/>
                  </a:lnTo>
                  <a:lnTo>
                    <a:pt x="0" y="10"/>
                  </a:lnTo>
                  <a:lnTo>
                    <a:pt x="10" y="10"/>
                  </a:lnTo>
                  <a:lnTo>
                    <a:pt x="8" y="0"/>
                  </a:lnTo>
                  <a:lnTo>
                    <a:pt x="6" y="0"/>
                  </a:lnTo>
                  <a:close/>
                </a:path>
              </a:pathLst>
            </a:custGeom>
            <a:solidFill>
              <a:srgbClr val="0B3C68"/>
            </a:solidFill>
            <a:ln w="9525">
              <a:noFill/>
            </a:ln>
          </p:spPr>
          <p:txBody>
            <a:bodyPr/>
            <a:p>
              <a:endParaRPr lang="zh-CN" altLang="en-US"/>
            </a:p>
          </p:txBody>
        </p:sp>
        <p:sp>
          <p:nvSpPr>
            <p:cNvPr id="23667" name="Freeform 114"/>
            <p:cNvSpPr>
              <a:spLocks noChangeAspect="1"/>
            </p:cNvSpPr>
            <p:nvPr/>
          </p:nvSpPr>
          <p:spPr>
            <a:xfrm>
              <a:off x="1015" y="3235"/>
              <a:ext cx="4" cy="6"/>
            </a:xfrm>
            <a:custGeom>
              <a:avLst/>
              <a:gdLst/>
              <a:ahLst/>
              <a:cxnLst>
                <a:cxn ang="0">
                  <a:pos x="1" y="0"/>
                </a:cxn>
                <a:cxn ang="0">
                  <a:pos x="0" y="1"/>
                </a:cxn>
                <a:cxn ang="0">
                  <a:pos x="1" y="1"/>
                </a:cxn>
                <a:cxn ang="0">
                  <a:pos x="1" y="0"/>
                </a:cxn>
              </a:cxnLst>
              <a:pathLst>
                <a:path w="8" h="10">
                  <a:moveTo>
                    <a:pt x="4" y="0"/>
                  </a:moveTo>
                  <a:lnTo>
                    <a:pt x="0" y="8"/>
                  </a:lnTo>
                  <a:lnTo>
                    <a:pt x="8" y="10"/>
                  </a:lnTo>
                  <a:lnTo>
                    <a:pt x="4" y="0"/>
                  </a:lnTo>
                  <a:close/>
                </a:path>
              </a:pathLst>
            </a:custGeom>
            <a:solidFill>
              <a:srgbClr val="8BA6BD"/>
            </a:solidFill>
            <a:ln w="9525">
              <a:noFill/>
            </a:ln>
          </p:spPr>
          <p:txBody>
            <a:bodyPr/>
            <a:p>
              <a:endParaRPr lang="zh-CN" altLang="en-US"/>
            </a:p>
          </p:txBody>
        </p:sp>
        <p:sp>
          <p:nvSpPr>
            <p:cNvPr id="23668" name="Freeform 115"/>
            <p:cNvSpPr>
              <a:spLocks noChangeAspect="1"/>
            </p:cNvSpPr>
            <p:nvPr/>
          </p:nvSpPr>
          <p:spPr>
            <a:xfrm>
              <a:off x="1008" y="3266"/>
              <a:ext cx="5" cy="6"/>
            </a:xfrm>
            <a:custGeom>
              <a:avLst/>
              <a:gdLst/>
              <a:ahLst/>
              <a:cxnLst>
                <a:cxn ang="0">
                  <a:pos x="0" y="0"/>
                </a:cxn>
                <a:cxn ang="0">
                  <a:pos x="0" y="0"/>
                </a:cxn>
                <a:cxn ang="0">
                  <a:pos x="1" y="1"/>
                </a:cxn>
                <a:cxn ang="0">
                  <a:pos x="1" y="1"/>
                </a:cxn>
                <a:cxn ang="0">
                  <a:pos x="1" y="1"/>
                </a:cxn>
                <a:cxn ang="0">
                  <a:pos x="1" y="1"/>
                </a:cxn>
                <a:cxn ang="0">
                  <a:pos x="1" y="1"/>
                </a:cxn>
                <a:cxn ang="0">
                  <a:pos x="1" y="0"/>
                </a:cxn>
                <a:cxn ang="0">
                  <a:pos x="0" y="0"/>
                </a:cxn>
                <a:cxn ang="0">
                  <a:pos x="0" y="0"/>
                </a:cxn>
              </a:cxnLst>
              <a:pathLst>
                <a:path w="8" h="10">
                  <a:moveTo>
                    <a:pt x="0" y="0"/>
                  </a:moveTo>
                  <a:lnTo>
                    <a:pt x="0" y="0"/>
                  </a:lnTo>
                  <a:lnTo>
                    <a:pt x="2" y="8"/>
                  </a:lnTo>
                  <a:lnTo>
                    <a:pt x="2" y="10"/>
                  </a:lnTo>
                  <a:lnTo>
                    <a:pt x="4" y="10"/>
                  </a:lnTo>
                  <a:lnTo>
                    <a:pt x="8" y="2"/>
                  </a:lnTo>
                  <a:lnTo>
                    <a:pt x="8" y="0"/>
                  </a:lnTo>
                  <a:lnTo>
                    <a:pt x="0" y="0"/>
                  </a:lnTo>
                  <a:close/>
                </a:path>
              </a:pathLst>
            </a:custGeom>
            <a:solidFill>
              <a:srgbClr val="0B3C68"/>
            </a:solidFill>
            <a:ln w="9525">
              <a:noFill/>
            </a:ln>
          </p:spPr>
          <p:txBody>
            <a:bodyPr/>
            <a:p>
              <a:endParaRPr lang="zh-CN" altLang="en-US"/>
            </a:p>
          </p:txBody>
        </p:sp>
        <p:sp>
          <p:nvSpPr>
            <p:cNvPr id="23669" name="Freeform 116"/>
            <p:cNvSpPr>
              <a:spLocks noChangeAspect="1"/>
            </p:cNvSpPr>
            <p:nvPr/>
          </p:nvSpPr>
          <p:spPr>
            <a:xfrm>
              <a:off x="1008" y="3266"/>
              <a:ext cx="5" cy="5"/>
            </a:xfrm>
            <a:custGeom>
              <a:avLst/>
              <a:gdLst/>
              <a:ahLst/>
              <a:cxnLst>
                <a:cxn ang="0">
                  <a:pos x="0" y="0"/>
                </a:cxn>
                <a:cxn ang="0">
                  <a:pos x="1" y="1"/>
                </a:cxn>
                <a:cxn ang="0">
                  <a:pos x="1" y="1"/>
                </a:cxn>
                <a:cxn ang="0">
                  <a:pos x="0" y="0"/>
                </a:cxn>
              </a:cxnLst>
              <a:pathLst>
                <a:path w="8" h="8">
                  <a:moveTo>
                    <a:pt x="0" y="0"/>
                  </a:moveTo>
                  <a:lnTo>
                    <a:pt x="8" y="2"/>
                  </a:lnTo>
                  <a:lnTo>
                    <a:pt x="2" y="8"/>
                  </a:lnTo>
                  <a:lnTo>
                    <a:pt x="0" y="0"/>
                  </a:lnTo>
                  <a:close/>
                </a:path>
              </a:pathLst>
            </a:custGeom>
            <a:solidFill>
              <a:srgbClr val="8BA6BD"/>
            </a:solidFill>
            <a:ln w="9525">
              <a:noFill/>
            </a:ln>
          </p:spPr>
          <p:txBody>
            <a:bodyPr/>
            <a:p>
              <a:endParaRPr lang="zh-CN" altLang="en-US"/>
            </a:p>
          </p:txBody>
        </p:sp>
        <p:sp>
          <p:nvSpPr>
            <p:cNvPr id="23670" name="Freeform 117"/>
            <p:cNvSpPr>
              <a:spLocks noChangeAspect="1"/>
            </p:cNvSpPr>
            <p:nvPr/>
          </p:nvSpPr>
          <p:spPr>
            <a:xfrm>
              <a:off x="991" y="3249"/>
              <a:ext cx="5" cy="6"/>
            </a:xfrm>
            <a:custGeom>
              <a:avLst/>
              <a:gdLst/>
              <a:ahLst/>
              <a:cxnLst>
                <a:cxn ang="0">
                  <a:pos x="1" y="0"/>
                </a:cxn>
                <a:cxn ang="0">
                  <a:pos x="0" y="1"/>
                </a:cxn>
                <a:cxn ang="0">
                  <a:pos x="0" y="1"/>
                </a:cxn>
                <a:cxn ang="0">
                  <a:pos x="0" y="1"/>
                </a:cxn>
                <a:cxn ang="0">
                  <a:pos x="1" y="1"/>
                </a:cxn>
                <a:cxn ang="0">
                  <a:pos x="1" y="1"/>
                </a:cxn>
                <a:cxn ang="0">
                  <a:pos x="1" y="1"/>
                </a:cxn>
                <a:cxn ang="0">
                  <a:pos x="1" y="0"/>
                </a:cxn>
                <a:cxn ang="0">
                  <a:pos x="1" y="0"/>
                </a:cxn>
                <a:cxn ang="0">
                  <a:pos x="1" y="0"/>
                </a:cxn>
              </a:cxnLst>
              <a:pathLst>
                <a:path w="10" h="10">
                  <a:moveTo>
                    <a:pt x="10" y="0"/>
                  </a:moveTo>
                  <a:lnTo>
                    <a:pt x="0" y="2"/>
                  </a:lnTo>
                  <a:lnTo>
                    <a:pt x="0" y="4"/>
                  </a:lnTo>
                  <a:lnTo>
                    <a:pt x="6" y="10"/>
                  </a:lnTo>
                  <a:lnTo>
                    <a:pt x="8" y="10"/>
                  </a:lnTo>
                  <a:lnTo>
                    <a:pt x="8" y="8"/>
                  </a:lnTo>
                  <a:lnTo>
                    <a:pt x="10" y="0"/>
                  </a:lnTo>
                  <a:close/>
                </a:path>
              </a:pathLst>
            </a:custGeom>
            <a:solidFill>
              <a:srgbClr val="0B3C68"/>
            </a:solidFill>
            <a:ln w="9525">
              <a:noFill/>
            </a:ln>
          </p:spPr>
          <p:txBody>
            <a:bodyPr/>
            <a:p>
              <a:endParaRPr lang="zh-CN" altLang="en-US"/>
            </a:p>
          </p:txBody>
        </p:sp>
        <p:sp>
          <p:nvSpPr>
            <p:cNvPr id="23671" name="Freeform 118"/>
            <p:cNvSpPr>
              <a:spLocks noChangeAspect="1"/>
            </p:cNvSpPr>
            <p:nvPr/>
          </p:nvSpPr>
          <p:spPr>
            <a:xfrm>
              <a:off x="991" y="3249"/>
              <a:ext cx="5" cy="5"/>
            </a:xfrm>
            <a:custGeom>
              <a:avLst/>
              <a:gdLst/>
              <a:ahLst/>
              <a:cxnLst>
                <a:cxn ang="0">
                  <a:pos x="1" y="0"/>
                </a:cxn>
                <a:cxn ang="0">
                  <a:pos x="0" y="1"/>
                </a:cxn>
                <a:cxn ang="0">
                  <a:pos x="1" y="1"/>
                </a:cxn>
                <a:cxn ang="0">
                  <a:pos x="1" y="0"/>
                </a:cxn>
              </a:cxnLst>
              <a:pathLst>
                <a:path w="10" h="8">
                  <a:moveTo>
                    <a:pt x="10" y="0"/>
                  </a:moveTo>
                  <a:lnTo>
                    <a:pt x="0" y="4"/>
                  </a:lnTo>
                  <a:lnTo>
                    <a:pt x="8" y="8"/>
                  </a:lnTo>
                  <a:lnTo>
                    <a:pt x="10" y="0"/>
                  </a:lnTo>
                  <a:close/>
                </a:path>
              </a:pathLst>
            </a:custGeom>
            <a:solidFill>
              <a:srgbClr val="8BA6BD"/>
            </a:solidFill>
            <a:ln w="9525">
              <a:noFill/>
            </a:ln>
          </p:spPr>
          <p:txBody>
            <a:bodyPr/>
            <a:p>
              <a:endParaRPr lang="zh-CN" altLang="en-US"/>
            </a:p>
          </p:txBody>
        </p:sp>
        <p:sp>
          <p:nvSpPr>
            <p:cNvPr id="23672" name="Freeform 119"/>
            <p:cNvSpPr>
              <a:spLocks noChangeAspect="1"/>
            </p:cNvSpPr>
            <p:nvPr/>
          </p:nvSpPr>
          <p:spPr>
            <a:xfrm>
              <a:off x="1031" y="3253"/>
              <a:ext cx="6" cy="5"/>
            </a:xfrm>
            <a:custGeom>
              <a:avLst/>
              <a:gdLst/>
              <a:ahLst/>
              <a:cxnLst>
                <a:cxn ang="0">
                  <a:pos x="1" y="0"/>
                </a:cxn>
                <a:cxn ang="0">
                  <a:pos x="1" y="0"/>
                </a:cxn>
                <a:cxn ang="0">
                  <a:pos x="0" y="1"/>
                </a:cxn>
                <a:cxn ang="0">
                  <a:pos x="0" y="1"/>
                </a:cxn>
                <a:cxn ang="0">
                  <a:pos x="0" y="1"/>
                </a:cxn>
                <a:cxn ang="0">
                  <a:pos x="1" y="1"/>
                </a:cxn>
                <a:cxn ang="0">
                  <a:pos x="1" y="1"/>
                </a:cxn>
                <a:cxn ang="0">
                  <a:pos x="1" y="1"/>
                </a:cxn>
                <a:cxn ang="0">
                  <a:pos x="1" y="0"/>
                </a:cxn>
                <a:cxn ang="0">
                  <a:pos x="1" y="0"/>
                </a:cxn>
              </a:cxnLst>
              <a:pathLst>
                <a:path w="10" h="10">
                  <a:moveTo>
                    <a:pt x="2" y="0"/>
                  </a:moveTo>
                  <a:lnTo>
                    <a:pt x="2" y="0"/>
                  </a:lnTo>
                  <a:lnTo>
                    <a:pt x="0" y="10"/>
                  </a:lnTo>
                  <a:lnTo>
                    <a:pt x="10" y="6"/>
                  </a:lnTo>
                  <a:lnTo>
                    <a:pt x="2" y="0"/>
                  </a:lnTo>
                  <a:close/>
                </a:path>
              </a:pathLst>
            </a:custGeom>
            <a:solidFill>
              <a:srgbClr val="0B3C68"/>
            </a:solidFill>
            <a:ln w="9525">
              <a:noFill/>
            </a:ln>
          </p:spPr>
          <p:txBody>
            <a:bodyPr/>
            <a:p>
              <a:endParaRPr lang="zh-CN" altLang="en-US"/>
            </a:p>
          </p:txBody>
        </p:sp>
        <p:sp>
          <p:nvSpPr>
            <p:cNvPr id="23673" name="Freeform 120"/>
            <p:cNvSpPr>
              <a:spLocks noChangeAspect="1"/>
            </p:cNvSpPr>
            <p:nvPr/>
          </p:nvSpPr>
          <p:spPr>
            <a:xfrm>
              <a:off x="1031" y="3253"/>
              <a:ext cx="6" cy="5"/>
            </a:xfrm>
            <a:custGeom>
              <a:avLst/>
              <a:gdLst/>
              <a:ahLst/>
              <a:cxnLst>
                <a:cxn ang="0">
                  <a:pos x="1" y="0"/>
                </a:cxn>
                <a:cxn ang="0">
                  <a:pos x="0" y="1"/>
                </a:cxn>
                <a:cxn ang="0">
                  <a:pos x="1" y="1"/>
                </a:cxn>
                <a:cxn ang="0">
                  <a:pos x="1" y="0"/>
                </a:cxn>
              </a:cxnLst>
              <a:pathLst>
                <a:path w="10" h="10">
                  <a:moveTo>
                    <a:pt x="2" y="0"/>
                  </a:moveTo>
                  <a:lnTo>
                    <a:pt x="0" y="10"/>
                  </a:lnTo>
                  <a:lnTo>
                    <a:pt x="10" y="6"/>
                  </a:lnTo>
                  <a:lnTo>
                    <a:pt x="2" y="0"/>
                  </a:lnTo>
                  <a:close/>
                </a:path>
              </a:pathLst>
            </a:custGeom>
            <a:solidFill>
              <a:srgbClr val="8BA6BD"/>
            </a:solidFill>
            <a:ln w="9525">
              <a:noFill/>
            </a:ln>
          </p:spPr>
          <p:txBody>
            <a:bodyPr/>
            <a:p>
              <a:endParaRPr lang="zh-CN" altLang="en-US"/>
            </a:p>
          </p:txBody>
        </p:sp>
        <p:sp>
          <p:nvSpPr>
            <p:cNvPr id="23674" name="Freeform 121"/>
            <p:cNvSpPr>
              <a:spLocks noChangeAspect="1"/>
            </p:cNvSpPr>
            <p:nvPr/>
          </p:nvSpPr>
          <p:spPr>
            <a:xfrm>
              <a:off x="980" y="3215"/>
              <a:ext cx="3" cy="6"/>
            </a:xfrm>
            <a:custGeom>
              <a:avLst/>
              <a:gdLst/>
              <a:ahLst/>
              <a:cxnLst>
                <a:cxn ang="0">
                  <a:pos x="0" y="0"/>
                </a:cxn>
                <a:cxn ang="0">
                  <a:pos x="0" y="0"/>
                </a:cxn>
                <a:cxn ang="0">
                  <a:pos x="0" y="1"/>
                </a:cxn>
                <a:cxn ang="0">
                  <a:pos x="0" y="1"/>
                </a:cxn>
                <a:cxn ang="0">
                  <a:pos x="2" y="1"/>
                </a:cxn>
                <a:cxn ang="0">
                  <a:pos x="2" y="1"/>
                </a:cxn>
                <a:cxn ang="0">
                  <a:pos x="2" y="1"/>
                </a:cxn>
                <a:cxn ang="0">
                  <a:pos x="2" y="0"/>
                </a:cxn>
                <a:cxn ang="0">
                  <a:pos x="2" y="0"/>
                </a:cxn>
                <a:cxn ang="0">
                  <a:pos x="2" y="0"/>
                </a:cxn>
                <a:cxn ang="0">
                  <a:pos x="0" y="0"/>
                </a:cxn>
              </a:cxnLst>
              <a:pathLst>
                <a:path w="4" h="11">
                  <a:moveTo>
                    <a:pt x="0" y="0"/>
                  </a:moveTo>
                  <a:lnTo>
                    <a:pt x="0" y="0"/>
                  </a:lnTo>
                  <a:lnTo>
                    <a:pt x="0" y="9"/>
                  </a:lnTo>
                  <a:lnTo>
                    <a:pt x="0" y="11"/>
                  </a:lnTo>
                  <a:lnTo>
                    <a:pt x="2" y="11"/>
                  </a:lnTo>
                  <a:lnTo>
                    <a:pt x="2" y="9"/>
                  </a:lnTo>
                  <a:lnTo>
                    <a:pt x="4" y="0"/>
                  </a:lnTo>
                  <a:lnTo>
                    <a:pt x="2" y="0"/>
                  </a:lnTo>
                  <a:lnTo>
                    <a:pt x="0" y="0"/>
                  </a:lnTo>
                  <a:close/>
                </a:path>
              </a:pathLst>
            </a:custGeom>
            <a:solidFill>
              <a:srgbClr val="0B3C68"/>
            </a:solidFill>
            <a:ln w="9525">
              <a:noFill/>
            </a:ln>
          </p:spPr>
          <p:txBody>
            <a:bodyPr/>
            <a:p>
              <a:endParaRPr lang="zh-CN" altLang="en-US"/>
            </a:p>
          </p:txBody>
        </p:sp>
        <p:sp>
          <p:nvSpPr>
            <p:cNvPr id="23675" name="Freeform 122"/>
            <p:cNvSpPr>
              <a:spLocks noChangeAspect="1"/>
            </p:cNvSpPr>
            <p:nvPr/>
          </p:nvSpPr>
          <p:spPr>
            <a:xfrm>
              <a:off x="980" y="3215"/>
              <a:ext cx="3" cy="5"/>
            </a:xfrm>
            <a:custGeom>
              <a:avLst/>
              <a:gdLst/>
              <a:ahLst/>
              <a:cxnLst>
                <a:cxn ang="0">
                  <a:pos x="2" y="0"/>
                </a:cxn>
                <a:cxn ang="0">
                  <a:pos x="0" y="1"/>
                </a:cxn>
                <a:cxn ang="0">
                  <a:pos x="2" y="1"/>
                </a:cxn>
                <a:cxn ang="0">
                  <a:pos x="2" y="0"/>
                </a:cxn>
                <a:cxn ang="0">
                  <a:pos x="2" y="0"/>
                </a:cxn>
              </a:cxnLst>
              <a:pathLst>
                <a:path w="4" h="9">
                  <a:moveTo>
                    <a:pt x="2" y="0"/>
                  </a:moveTo>
                  <a:lnTo>
                    <a:pt x="0" y="9"/>
                  </a:lnTo>
                  <a:lnTo>
                    <a:pt x="2" y="9"/>
                  </a:lnTo>
                  <a:lnTo>
                    <a:pt x="4" y="0"/>
                  </a:lnTo>
                  <a:lnTo>
                    <a:pt x="2" y="0"/>
                  </a:lnTo>
                  <a:close/>
                </a:path>
              </a:pathLst>
            </a:custGeom>
            <a:solidFill>
              <a:srgbClr val="8BA6BD"/>
            </a:solidFill>
            <a:ln w="9525">
              <a:noFill/>
            </a:ln>
          </p:spPr>
          <p:txBody>
            <a:bodyPr/>
            <a:p>
              <a:endParaRPr lang="zh-CN" altLang="en-US"/>
            </a:p>
          </p:txBody>
        </p:sp>
        <p:sp>
          <p:nvSpPr>
            <p:cNvPr id="23676" name="Freeform 123"/>
            <p:cNvSpPr>
              <a:spLocks noChangeAspect="1"/>
            </p:cNvSpPr>
            <p:nvPr/>
          </p:nvSpPr>
          <p:spPr>
            <a:xfrm>
              <a:off x="981" y="3215"/>
              <a:ext cx="4" cy="6"/>
            </a:xfrm>
            <a:custGeom>
              <a:avLst/>
              <a:gdLst/>
              <a:ahLst/>
              <a:cxnLst>
                <a:cxn ang="0">
                  <a:pos x="1" y="0"/>
                </a:cxn>
                <a:cxn ang="0">
                  <a:pos x="1" y="1"/>
                </a:cxn>
                <a:cxn ang="0">
                  <a:pos x="0" y="1"/>
                </a:cxn>
                <a:cxn ang="0">
                  <a:pos x="0" y="1"/>
                </a:cxn>
                <a:cxn ang="0">
                  <a:pos x="1" y="1"/>
                </a:cxn>
                <a:cxn ang="0">
                  <a:pos x="1" y="1"/>
                </a:cxn>
                <a:cxn ang="0">
                  <a:pos x="1" y="1"/>
                </a:cxn>
                <a:cxn ang="0">
                  <a:pos x="1" y="1"/>
                </a:cxn>
                <a:cxn ang="0">
                  <a:pos x="1" y="0"/>
                </a:cxn>
                <a:cxn ang="0">
                  <a:pos x="1" y="0"/>
                </a:cxn>
              </a:cxnLst>
              <a:pathLst>
                <a:path w="8" h="11">
                  <a:moveTo>
                    <a:pt x="6" y="0"/>
                  </a:moveTo>
                  <a:lnTo>
                    <a:pt x="2" y="5"/>
                  </a:lnTo>
                  <a:lnTo>
                    <a:pt x="0" y="5"/>
                  </a:lnTo>
                  <a:lnTo>
                    <a:pt x="0" y="7"/>
                  </a:lnTo>
                  <a:lnTo>
                    <a:pt x="4" y="11"/>
                  </a:lnTo>
                  <a:lnTo>
                    <a:pt x="6" y="11"/>
                  </a:lnTo>
                  <a:lnTo>
                    <a:pt x="8" y="3"/>
                  </a:lnTo>
                  <a:lnTo>
                    <a:pt x="6" y="0"/>
                  </a:lnTo>
                  <a:close/>
                </a:path>
              </a:pathLst>
            </a:custGeom>
            <a:solidFill>
              <a:srgbClr val="0B3C68"/>
            </a:solidFill>
            <a:ln w="9525">
              <a:noFill/>
            </a:ln>
          </p:spPr>
          <p:txBody>
            <a:bodyPr/>
            <a:p>
              <a:endParaRPr lang="zh-CN" altLang="en-US"/>
            </a:p>
          </p:txBody>
        </p:sp>
        <p:sp>
          <p:nvSpPr>
            <p:cNvPr id="23677" name="Freeform 124"/>
            <p:cNvSpPr>
              <a:spLocks noChangeAspect="1"/>
            </p:cNvSpPr>
            <p:nvPr/>
          </p:nvSpPr>
          <p:spPr>
            <a:xfrm>
              <a:off x="983" y="3217"/>
              <a:ext cx="2" cy="4"/>
            </a:xfrm>
            <a:custGeom>
              <a:avLst/>
              <a:gdLst/>
              <a:ahLst/>
              <a:cxnLst>
                <a:cxn ang="0">
                  <a:pos x="1" y="0"/>
                </a:cxn>
                <a:cxn ang="0">
                  <a:pos x="0" y="1"/>
                </a:cxn>
                <a:cxn ang="0">
                  <a:pos x="1" y="1"/>
                </a:cxn>
                <a:cxn ang="0">
                  <a:pos x="1" y="0"/>
                </a:cxn>
              </a:cxnLst>
              <a:pathLst>
                <a:path w="4" h="8">
                  <a:moveTo>
                    <a:pt x="4" y="0"/>
                  </a:moveTo>
                  <a:lnTo>
                    <a:pt x="0" y="4"/>
                  </a:lnTo>
                  <a:lnTo>
                    <a:pt x="4" y="8"/>
                  </a:lnTo>
                  <a:lnTo>
                    <a:pt x="4" y="0"/>
                  </a:lnTo>
                  <a:close/>
                </a:path>
              </a:pathLst>
            </a:custGeom>
            <a:solidFill>
              <a:srgbClr val="8BA6BD"/>
            </a:solidFill>
            <a:ln w="9525">
              <a:noFill/>
            </a:ln>
          </p:spPr>
          <p:txBody>
            <a:bodyPr/>
            <a:p>
              <a:endParaRPr lang="zh-CN" altLang="en-US"/>
            </a:p>
          </p:txBody>
        </p:sp>
        <p:sp>
          <p:nvSpPr>
            <p:cNvPr id="23678" name="Freeform 125"/>
            <p:cNvSpPr>
              <a:spLocks noChangeAspect="1"/>
            </p:cNvSpPr>
            <p:nvPr/>
          </p:nvSpPr>
          <p:spPr>
            <a:xfrm>
              <a:off x="985" y="3217"/>
              <a:ext cx="3" cy="4"/>
            </a:xfrm>
            <a:custGeom>
              <a:avLst/>
              <a:gdLst/>
              <a:ahLst/>
              <a:cxnLst>
                <a:cxn ang="0">
                  <a:pos x="1" y="0"/>
                </a:cxn>
                <a:cxn ang="0">
                  <a:pos x="0" y="1"/>
                </a:cxn>
                <a:cxn ang="0">
                  <a:pos x="0" y="1"/>
                </a:cxn>
                <a:cxn ang="0">
                  <a:pos x="0" y="1"/>
                </a:cxn>
                <a:cxn ang="0">
                  <a:pos x="1" y="1"/>
                </a:cxn>
                <a:cxn ang="0">
                  <a:pos x="1" y="1"/>
                </a:cxn>
                <a:cxn ang="0">
                  <a:pos x="1" y="1"/>
                </a:cxn>
                <a:cxn ang="0">
                  <a:pos x="1" y="0"/>
                </a:cxn>
                <a:cxn ang="0">
                  <a:pos x="1" y="0"/>
                </a:cxn>
                <a:cxn ang="0">
                  <a:pos x="1" y="0"/>
                </a:cxn>
              </a:cxnLst>
              <a:pathLst>
                <a:path w="6" h="8">
                  <a:moveTo>
                    <a:pt x="6" y="0"/>
                  </a:moveTo>
                  <a:lnTo>
                    <a:pt x="0" y="2"/>
                  </a:lnTo>
                  <a:lnTo>
                    <a:pt x="0" y="4"/>
                  </a:lnTo>
                  <a:lnTo>
                    <a:pt x="4" y="8"/>
                  </a:lnTo>
                  <a:lnTo>
                    <a:pt x="6" y="8"/>
                  </a:lnTo>
                  <a:lnTo>
                    <a:pt x="6" y="0"/>
                  </a:lnTo>
                  <a:close/>
                </a:path>
              </a:pathLst>
            </a:custGeom>
            <a:solidFill>
              <a:srgbClr val="0B3C68"/>
            </a:solidFill>
            <a:ln w="9525">
              <a:noFill/>
            </a:ln>
          </p:spPr>
          <p:txBody>
            <a:bodyPr/>
            <a:p>
              <a:endParaRPr lang="zh-CN" altLang="en-US"/>
            </a:p>
          </p:txBody>
        </p:sp>
        <p:sp>
          <p:nvSpPr>
            <p:cNvPr id="23679" name="Freeform 126"/>
            <p:cNvSpPr>
              <a:spLocks noChangeAspect="1"/>
            </p:cNvSpPr>
            <p:nvPr/>
          </p:nvSpPr>
          <p:spPr>
            <a:xfrm>
              <a:off x="985" y="3217"/>
              <a:ext cx="3" cy="4"/>
            </a:xfrm>
            <a:custGeom>
              <a:avLst/>
              <a:gdLst/>
              <a:ahLst/>
              <a:cxnLst>
                <a:cxn ang="0">
                  <a:pos x="1" y="0"/>
                </a:cxn>
                <a:cxn ang="0">
                  <a:pos x="0" y="1"/>
                </a:cxn>
                <a:cxn ang="0">
                  <a:pos x="1" y="1"/>
                </a:cxn>
                <a:cxn ang="0">
                  <a:pos x="1" y="0"/>
                </a:cxn>
              </a:cxnLst>
              <a:pathLst>
                <a:path w="6" h="8">
                  <a:moveTo>
                    <a:pt x="6" y="0"/>
                  </a:moveTo>
                  <a:lnTo>
                    <a:pt x="0" y="4"/>
                  </a:lnTo>
                  <a:lnTo>
                    <a:pt x="4" y="8"/>
                  </a:lnTo>
                  <a:lnTo>
                    <a:pt x="6" y="0"/>
                  </a:lnTo>
                  <a:close/>
                </a:path>
              </a:pathLst>
            </a:custGeom>
            <a:solidFill>
              <a:srgbClr val="8BA6BD"/>
            </a:solidFill>
            <a:ln w="9525">
              <a:noFill/>
            </a:ln>
          </p:spPr>
          <p:txBody>
            <a:bodyPr/>
            <a:p>
              <a:endParaRPr lang="zh-CN" altLang="en-US"/>
            </a:p>
          </p:txBody>
        </p:sp>
        <p:sp>
          <p:nvSpPr>
            <p:cNvPr id="23680" name="Freeform 127"/>
            <p:cNvSpPr>
              <a:spLocks noChangeAspect="1"/>
            </p:cNvSpPr>
            <p:nvPr/>
          </p:nvSpPr>
          <p:spPr>
            <a:xfrm>
              <a:off x="1019" y="3219"/>
              <a:ext cx="3" cy="5"/>
            </a:xfrm>
            <a:custGeom>
              <a:avLst/>
              <a:gdLst/>
              <a:ahLst/>
              <a:cxnLst>
                <a:cxn ang="0">
                  <a:pos x="2" y="0"/>
                </a:cxn>
                <a:cxn ang="0">
                  <a:pos x="2" y="1"/>
                </a:cxn>
                <a:cxn ang="0">
                  <a:pos x="0" y="1"/>
                </a:cxn>
                <a:cxn ang="0">
                  <a:pos x="0" y="1"/>
                </a:cxn>
                <a:cxn ang="0">
                  <a:pos x="2" y="1"/>
                </a:cxn>
                <a:cxn ang="0">
                  <a:pos x="2" y="1"/>
                </a:cxn>
                <a:cxn ang="0">
                  <a:pos x="2" y="1"/>
                </a:cxn>
                <a:cxn ang="0">
                  <a:pos x="2" y="1"/>
                </a:cxn>
                <a:cxn ang="0">
                  <a:pos x="2" y="0"/>
                </a:cxn>
                <a:cxn ang="0">
                  <a:pos x="2" y="0"/>
                </a:cxn>
                <a:cxn ang="0">
                  <a:pos x="2" y="0"/>
                </a:cxn>
              </a:cxnLst>
              <a:pathLst>
                <a:path w="4" h="10">
                  <a:moveTo>
                    <a:pt x="2" y="0"/>
                  </a:moveTo>
                  <a:lnTo>
                    <a:pt x="2" y="2"/>
                  </a:lnTo>
                  <a:lnTo>
                    <a:pt x="0" y="10"/>
                  </a:lnTo>
                  <a:lnTo>
                    <a:pt x="2" y="10"/>
                  </a:lnTo>
                  <a:lnTo>
                    <a:pt x="4" y="2"/>
                  </a:lnTo>
                  <a:lnTo>
                    <a:pt x="4" y="0"/>
                  </a:lnTo>
                  <a:lnTo>
                    <a:pt x="2" y="0"/>
                  </a:lnTo>
                  <a:close/>
                </a:path>
              </a:pathLst>
            </a:custGeom>
            <a:solidFill>
              <a:srgbClr val="0B3C68"/>
            </a:solidFill>
            <a:ln w="9525">
              <a:noFill/>
            </a:ln>
          </p:spPr>
          <p:txBody>
            <a:bodyPr/>
            <a:p>
              <a:endParaRPr lang="zh-CN" altLang="en-US"/>
            </a:p>
          </p:txBody>
        </p:sp>
        <p:sp>
          <p:nvSpPr>
            <p:cNvPr id="23681" name="Freeform 128"/>
            <p:cNvSpPr>
              <a:spLocks noChangeAspect="1"/>
            </p:cNvSpPr>
            <p:nvPr/>
          </p:nvSpPr>
          <p:spPr>
            <a:xfrm>
              <a:off x="1019" y="3220"/>
              <a:ext cx="3" cy="4"/>
            </a:xfrm>
            <a:custGeom>
              <a:avLst/>
              <a:gdLst/>
              <a:ahLst/>
              <a:cxnLst>
                <a:cxn ang="0">
                  <a:pos x="2" y="0"/>
                </a:cxn>
                <a:cxn ang="0">
                  <a:pos x="0" y="1"/>
                </a:cxn>
                <a:cxn ang="0">
                  <a:pos x="2" y="1"/>
                </a:cxn>
                <a:cxn ang="0">
                  <a:pos x="2" y="0"/>
                </a:cxn>
                <a:cxn ang="0">
                  <a:pos x="2" y="0"/>
                </a:cxn>
              </a:cxnLst>
              <a:pathLst>
                <a:path w="4" h="8">
                  <a:moveTo>
                    <a:pt x="2" y="0"/>
                  </a:moveTo>
                  <a:lnTo>
                    <a:pt x="0" y="8"/>
                  </a:lnTo>
                  <a:lnTo>
                    <a:pt x="2" y="8"/>
                  </a:lnTo>
                  <a:lnTo>
                    <a:pt x="4" y="0"/>
                  </a:lnTo>
                  <a:lnTo>
                    <a:pt x="2" y="0"/>
                  </a:lnTo>
                  <a:close/>
                </a:path>
              </a:pathLst>
            </a:custGeom>
            <a:solidFill>
              <a:srgbClr val="8BA6BD"/>
            </a:solidFill>
            <a:ln w="9525">
              <a:noFill/>
            </a:ln>
          </p:spPr>
          <p:txBody>
            <a:bodyPr/>
            <a:p>
              <a:endParaRPr lang="zh-CN" altLang="en-US"/>
            </a:p>
          </p:txBody>
        </p:sp>
        <p:sp>
          <p:nvSpPr>
            <p:cNvPr id="23682" name="Freeform 129"/>
            <p:cNvSpPr>
              <a:spLocks noChangeAspect="1"/>
            </p:cNvSpPr>
            <p:nvPr/>
          </p:nvSpPr>
          <p:spPr>
            <a:xfrm>
              <a:off x="1022" y="3220"/>
              <a:ext cx="4" cy="5"/>
            </a:xfrm>
            <a:custGeom>
              <a:avLst/>
              <a:gdLst/>
              <a:ahLst/>
              <a:cxnLst>
                <a:cxn ang="0">
                  <a:pos x="1" y="0"/>
                </a:cxn>
                <a:cxn ang="0">
                  <a:pos x="0" y="1"/>
                </a:cxn>
                <a:cxn ang="0">
                  <a:pos x="0" y="1"/>
                </a:cxn>
                <a:cxn ang="0">
                  <a:pos x="0" y="1"/>
                </a:cxn>
                <a:cxn ang="0">
                  <a:pos x="1" y="1"/>
                </a:cxn>
                <a:cxn ang="0">
                  <a:pos x="1" y="1"/>
                </a:cxn>
                <a:cxn ang="0">
                  <a:pos x="1" y="1"/>
                </a:cxn>
                <a:cxn ang="0">
                  <a:pos x="1" y="0"/>
                </a:cxn>
                <a:cxn ang="0">
                  <a:pos x="1" y="0"/>
                </a:cxn>
                <a:cxn ang="0">
                  <a:pos x="1" y="0"/>
                </a:cxn>
              </a:cxnLst>
              <a:pathLst>
                <a:path w="8" h="10">
                  <a:moveTo>
                    <a:pt x="6" y="0"/>
                  </a:moveTo>
                  <a:lnTo>
                    <a:pt x="0" y="4"/>
                  </a:lnTo>
                  <a:lnTo>
                    <a:pt x="4" y="10"/>
                  </a:lnTo>
                  <a:lnTo>
                    <a:pt x="6" y="8"/>
                  </a:lnTo>
                  <a:lnTo>
                    <a:pt x="8" y="0"/>
                  </a:lnTo>
                  <a:lnTo>
                    <a:pt x="6" y="0"/>
                  </a:lnTo>
                  <a:close/>
                </a:path>
              </a:pathLst>
            </a:custGeom>
            <a:solidFill>
              <a:srgbClr val="0B3C68"/>
            </a:solidFill>
            <a:ln w="9525">
              <a:noFill/>
            </a:ln>
          </p:spPr>
          <p:txBody>
            <a:bodyPr/>
            <a:p>
              <a:endParaRPr lang="zh-CN" altLang="en-US"/>
            </a:p>
          </p:txBody>
        </p:sp>
        <p:sp>
          <p:nvSpPr>
            <p:cNvPr id="23683" name="Freeform 130"/>
            <p:cNvSpPr>
              <a:spLocks noChangeAspect="1"/>
            </p:cNvSpPr>
            <p:nvPr/>
          </p:nvSpPr>
          <p:spPr>
            <a:xfrm>
              <a:off x="1023" y="3220"/>
              <a:ext cx="1" cy="4"/>
            </a:xfrm>
            <a:custGeom>
              <a:avLst/>
              <a:gdLst/>
              <a:ahLst/>
              <a:cxnLst>
                <a:cxn ang="0">
                  <a:pos x="0" y="0"/>
                </a:cxn>
                <a:cxn ang="0">
                  <a:pos x="0" y="1"/>
                </a:cxn>
                <a:cxn ang="0">
                  <a:pos x="0" y="1"/>
                </a:cxn>
                <a:cxn ang="0">
                  <a:pos x="0" y="0"/>
                </a:cxn>
              </a:cxnLst>
              <a:pathLst>
                <a:path w="4" h="8">
                  <a:moveTo>
                    <a:pt x="4" y="0"/>
                  </a:moveTo>
                  <a:lnTo>
                    <a:pt x="0" y="4"/>
                  </a:lnTo>
                  <a:lnTo>
                    <a:pt x="2" y="8"/>
                  </a:lnTo>
                  <a:lnTo>
                    <a:pt x="4" y="0"/>
                  </a:lnTo>
                  <a:close/>
                </a:path>
              </a:pathLst>
            </a:custGeom>
            <a:solidFill>
              <a:srgbClr val="8BA6BD"/>
            </a:solidFill>
            <a:ln w="9525">
              <a:noFill/>
            </a:ln>
          </p:spPr>
          <p:txBody>
            <a:bodyPr/>
            <a:p>
              <a:endParaRPr lang="zh-CN" altLang="en-US"/>
            </a:p>
          </p:txBody>
        </p:sp>
        <p:sp>
          <p:nvSpPr>
            <p:cNvPr id="23684" name="Freeform 131"/>
            <p:cNvSpPr>
              <a:spLocks noChangeAspect="1"/>
            </p:cNvSpPr>
            <p:nvPr/>
          </p:nvSpPr>
          <p:spPr>
            <a:xfrm>
              <a:off x="1015" y="3220"/>
              <a:ext cx="3" cy="3"/>
            </a:xfrm>
            <a:custGeom>
              <a:avLst/>
              <a:gdLst/>
              <a:ahLst/>
              <a:cxnLst>
                <a:cxn ang="0">
                  <a:pos x="0" y="0"/>
                </a:cxn>
                <a:cxn ang="0">
                  <a:pos x="0" y="1"/>
                </a:cxn>
                <a:cxn ang="0">
                  <a:pos x="0" y="1"/>
                </a:cxn>
                <a:cxn ang="0">
                  <a:pos x="0" y="1"/>
                </a:cxn>
                <a:cxn ang="0">
                  <a:pos x="1" y="1"/>
                </a:cxn>
                <a:cxn ang="0">
                  <a:pos x="1" y="1"/>
                </a:cxn>
                <a:cxn ang="0">
                  <a:pos x="1" y="0"/>
                </a:cxn>
                <a:cxn ang="0">
                  <a:pos x="1" y="0"/>
                </a:cxn>
                <a:cxn ang="0">
                  <a:pos x="1" y="0"/>
                </a:cxn>
                <a:cxn ang="0">
                  <a:pos x="1" y="0"/>
                </a:cxn>
                <a:cxn ang="0">
                  <a:pos x="0" y="0"/>
                </a:cxn>
              </a:cxnLst>
              <a:pathLst>
                <a:path w="6" h="6">
                  <a:moveTo>
                    <a:pt x="0" y="0"/>
                  </a:moveTo>
                  <a:lnTo>
                    <a:pt x="0" y="6"/>
                  </a:lnTo>
                  <a:lnTo>
                    <a:pt x="4" y="6"/>
                  </a:lnTo>
                  <a:lnTo>
                    <a:pt x="6" y="6"/>
                  </a:lnTo>
                  <a:lnTo>
                    <a:pt x="6" y="0"/>
                  </a:lnTo>
                  <a:lnTo>
                    <a:pt x="2" y="0"/>
                  </a:lnTo>
                  <a:lnTo>
                    <a:pt x="0" y="0"/>
                  </a:lnTo>
                  <a:close/>
                </a:path>
              </a:pathLst>
            </a:custGeom>
            <a:solidFill>
              <a:srgbClr val="0B3C68"/>
            </a:solidFill>
            <a:ln w="9525">
              <a:noFill/>
            </a:ln>
          </p:spPr>
          <p:txBody>
            <a:bodyPr/>
            <a:p>
              <a:endParaRPr lang="zh-CN" altLang="en-US"/>
            </a:p>
          </p:txBody>
        </p:sp>
        <p:sp>
          <p:nvSpPr>
            <p:cNvPr id="23685" name="Freeform 132"/>
            <p:cNvSpPr>
              <a:spLocks noChangeAspect="1"/>
            </p:cNvSpPr>
            <p:nvPr/>
          </p:nvSpPr>
          <p:spPr>
            <a:xfrm>
              <a:off x="1015" y="3220"/>
              <a:ext cx="3" cy="3"/>
            </a:xfrm>
            <a:custGeom>
              <a:avLst/>
              <a:gdLst/>
              <a:ahLst/>
              <a:cxnLst>
                <a:cxn ang="0">
                  <a:pos x="1" y="0"/>
                </a:cxn>
                <a:cxn ang="0">
                  <a:pos x="0" y="1"/>
                </a:cxn>
                <a:cxn ang="0">
                  <a:pos x="1" y="1"/>
                </a:cxn>
                <a:cxn ang="0">
                  <a:pos x="1" y="0"/>
                </a:cxn>
                <a:cxn ang="0">
                  <a:pos x="1" y="0"/>
                </a:cxn>
              </a:cxnLst>
              <a:pathLst>
                <a:path w="6" h="6">
                  <a:moveTo>
                    <a:pt x="2" y="0"/>
                  </a:moveTo>
                  <a:lnTo>
                    <a:pt x="0" y="6"/>
                  </a:lnTo>
                  <a:lnTo>
                    <a:pt x="4" y="6"/>
                  </a:lnTo>
                  <a:lnTo>
                    <a:pt x="6" y="0"/>
                  </a:lnTo>
                  <a:lnTo>
                    <a:pt x="2" y="0"/>
                  </a:lnTo>
                  <a:close/>
                </a:path>
              </a:pathLst>
            </a:custGeom>
            <a:solidFill>
              <a:srgbClr val="8BA6BD"/>
            </a:solidFill>
            <a:ln w="9525">
              <a:noFill/>
            </a:ln>
          </p:spPr>
          <p:txBody>
            <a:bodyPr/>
            <a:p>
              <a:endParaRPr lang="zh-CN" altLang="en-US"/>
            </a:p>
          </p:txBody>
        </p:sp>
        <p:sp>
          <p:nvSpPr>
            <p:cNvPr id="23686" name="Freeform 133"/>
            <p:cNvSpPr>
              <a:spLocks noChangeAspect="1"/>
            </p:cNvSpPr>
            <p:nvPr/>
          </p:nvSpPr>
          <p:spPr>
            <a:xfrm>
              <a:off x="1060" y="3223"/>
              <a:ext cx="2" cy="5"/>
            </a:xfrm>
            <a:custGeom>
              <a:avLst/>
              <a:gdLst/>
              <a:ahLst/>
              <a:cxnLst>
                <a:cxn ang="0">
                  <a:pos x="0" y="0"/>
                </a:cxn>
                <a:cxn ang="0">
                  <a:pos x="0" y="0"/>
                </a:cxn>
                <a:cxn ang="0">
                  <a:pos x="0" y="1"/>
                </a:cxn>
                <a:cxn ang="0">
                  <a:pos x="0" y="1"/>
                </a:cxn>
                <a:cxn ang="0">
                  <a:pos x="0" y="1"/>
                </a:cxn>
                <a:cxn ang="0">
                  <a:pos x="0" y="1"/>
                </a:cxn>
                <a:cxn ang="0">
                  <a:pos x="0" y="1"/>
                </a:cxn>
                <a:cxn ang="0">
                  <a:pos x="0" y="0"/>
                </a:cxn>
                <a:cxn ang="0">
                  <a:pos x="0" y="0"/>
                </a:cxn>
                <a:cxn ang="0">
                  <a:pos x="0" y="0"/>
                </a:cxn>
                <a:cxn ang="0">
                  <a:pos x="0" y="0"/>
                </a:cxn>
              </a:cxnLst>
              <a:pathLst>
                <a:path w="6" h="10">
                  <a:moveTo>
                    <a:pt x="2" y="0"/>
                  </a:moveTo>
                  <a:lnTo>
                    <a:pt x="2" y="0"/>
                  </a:lnTo>
                  <a:lnTo>
                    <a:pt x="0" y="8"/>
                  </a:lnTo>
                  <a:lnTo>
                    <a:pt x="2" y="10"/>
                  </a:lnTo>
                  <a:lnTo>
                    <a:pt x="4" y="10"/>
                  </a:lnTo>
                  <a:lnTo>
                    <a:pt x="4" y="8"/>
                  </a:lnTo>
                  <a:lnTo>
                    <a:pt x="6" y="0"/>
                  </a:lnTo>
                  <a:lnTo>
                    <a:pt x="4" y="0"/>
                  </a:lnTo>
                  <a:lnTo>
                    <a:pt x="2" y="0"/>
                  </a:lnTo>
                  <a:close/>
                </a:path>
              </a:pathLst>
            </a:custGeom>
            <a:solidFill>
              <a:srgbClr val="0B3C68"/>
            </a:solidFill>
            <a:ln w="9525">
              <a:noFill/>
            </a:ln>
          </p:spPr>
          <p:txBody>
            <a:bodyPr/>
            <a:p>
              <a:endParaRPr lang="zh-CN" altLang="en-US"/>
            </a:p>
          </p:txBody>
        </p:sp>
        <p:sp>
          <p:nvSpPr>
            <p:cNvPr id="23687" name="Freeform 134"/>
            <p:cNvSpPr>
              <a:spLocks noChangeAspect="1"/>
            </p:cNvSpPr>
            <p:nvPr/>
          </p:nvSpPr>
          <p:spPr>
            <a:xfrm>
              <a:off x="1061" y="3223"/>
              <a:ext cx="1" cy="4"/>
            </a:xfrm>
            <a:custGeom>
              <a:avLst/>
              <a:gdLst/>
              <a:ahLst/>
              <a:cxnLst>
                <a:cxn ang="0">
                  <a:pos x="1" y="0"/>
                </a:cxn>
                <a:cxn ang="0">
                  <a:pos x="0" y="1"/>
                </a:cxn>
                <a:cxn ang="0">
                  <a:pos x="1" y="1"/>
                </a:cxn>
                <a:cxn ang="0">
                  <a:pos x="1" y="0"/>
                </a:cxn>
                <a:cxn ang="0">
                  <a:pos x="1" y="0"/>
                </a:cxn>
              </a:cxnLst>
              <a:pathLst>
                <a:path w="2" h="8">
                  <a:moveTo>
                    <a:pt x="2" y="0"/>
                  </a:moveTo>
                  <a:lnTo>
                    <a:pt x="0" y="8"/>
                  </a:lnTo>
                  <a:lnTo>
                    <a:pt x="2" y="8"/>
                  </a:lnTo>
                  <a:lnTo>
                    <a:pt x="2" y="0"/>
                  </a:lnTo>
                  <a:close/>
                </a:path>
              </a:pathLst>
            </a:custGeom>
            <a:solidFill>
              <a:srgbClr val="8BA6BD"/>
            </a:solidFill>
            <a:ln w="9525">
              <a:noFill/>
            </a:ln>
          </p:spPr>
          <p:txBody>
            <a:bodyPr/>
            <a:p>
              <a:endParaRPr lang="zh-CN" altLang="en-US"/>
            </a:p>
          </p:txBody>
        </p:sp>
        <p:sp>
          <p:nvSpPr>
            <p:cNvPr id="23688" name="Freeform 135"/>
            <p:cNvSpPr>
              <a:spLocks noChangeAspect="1"/>
            </p:cNvSpPr>
            <p:nvPr/>
          </p:nvSpPr>
          <p:spPr>
            <a:xfrm>
              <a:off x="1056" y="3223"/>
              <a:ext cx="4" cy="4"/>
            </a:xfrm>
            <a:custGeom>
              <a:avLst/>
              <a:gdLst/>
              <a:ahLst/>
              <a:cxnLst>
                <a:cxn ang="0">
                  <a:pos x="1" y="0"/>
                </a:cxn>
                <a:cxn ang="0">
                  <a:pos x="1" y="0"/>
                </a:cxn>
                <a:cxn ang="0">
                  <a:pos x="0" y="0"/>
                </a:cxn>
                <a:cxn ang="0">
                  <a:pos x="1" y="0"/>
                </a:cxn>
                <a:cxn ang="0">
                  <a:pos x="1" y="0"/>
                </a:cxn>
                <a:cxn ang="0">
                  <a:pos x="1" y="0"/>
                </a:cxn>
                <a:cxn ang="0">
                  <a:pos x="1" y="0"/>
                </a:cxn>
                <a:cxn ang="0">
                  <a:pos x="1" y="0"/>
                </a:cxn>
                <a:cxn ang="0">
                  <a:pos x="1" y="0"/>
                </a:cxn>
              </a:cxnLst>
              <a:pathLst>
                <a:path w="6" h="10">
                  <a:moveTo>
                    <a:pt x="2" y="0"/>
                  </a:moveTo>
                  <a:lnTo>
                    <a:pt x="2" y="2"/>
                  </a:lnTo>
                  <a:lnTo>
                    <a:pt x="0" y="10"/>
                  </a:lnTo>
                  <a:lnTo>
                    <a:pt x="2" y="10"/>
                  </a:lnTo>
                  <a:lnTo>
                    <a:pt x="6" y="6"/>
                  </a:lnTo>
                  <a:lnTo>
                    <a:pt x="4" y="0"/>
                  </a:lnTo>
                  <a:lnTo>
                    <a:pt x="2" y="0"/>
                  </a:lnTo>
                  <a:close/>
                </a:path>
              </a:pathLst>
            </a:custGeom>
            <a:solidFill>
              <a:srgbClr val="0B3C68"/>
            </a:solidFill>
            <a:ln w="9525">
              <a:noFill/>
            </a:ln>
          </p:spPr>
          <p:txBody>
            <a:bodyPr/>
            <a:p>
              <a:endParaRPr lang="zh-CN" altLang="en-US"/>
            </a:p>
          </p:txBody>
        </p:sp>
        <p:sp>
          <p:nvSpPr>
            <p:cNvPr id="23689" name="Freeform 136"/>
            <p:cNvSpPr>
              <a:spLocks noChangeAspect="1"/>
            </p:cNvSpPr>
            <p:nvPr/>
          </p:nvSpPr>
          <p:spPr>
            <a:xfrm>
              <a:off x="1057" y="3223"/>
              <a:ext cx="3" cy="4"/>
            </a:xfrm>
            <a:custGeom>
              <a:avLst/>
              <a:gdLst/>
              <a:ahLst/>
              <a:cxnLst>
                <a:cxn ang="0">
                  <a:pos x="0" y="0"/>
                </a:cxn>
                <a:cxn ang="0">
                  <a:pos x="0" y="1"/>
                </a:cxn>
                <a:cxn ang="0">
                  <a:pos x="2" y="1"/>
                </a:cxn>
                <a:cxn ang="0">
                  <a:pos x="0" y="0"/>
                </a:cxn>
              </a:cxnLst>
              <a:pathLst>
                <a:path w="4" h="8">
                  <a:moveTo>
                    <a:pt x="0" y="0"/>
                  </a:moveTo>
                  <a:lnTo>
                    <a:pt x="0" y="8"/>
                  </a:lnTo>
                  <a:lnTo>
                    <a:pt x="4" y="4"/>
                  </a:lnTo>
                  <a:lnTo>
                    <a:pt x="0" y="0"/>
                  </a:lnTo>
                  <a:close/>
                </a:path>
              </a:pathLst>
            </a:custGeom>
            <a:solidFill>
              <a:srgbClr val="8BA6BD"/>
            </a:solidFill>
            <a:ln w="9525">
              <a:noFill/>
            </a:ln>
          </p:spPr>
          <p:txBody>
            <a:bodyPr/>
            <a:p>
              <a:endParaRPr lang="zh-CN" altLang="en-US"/>
            </a:p>
          </p:txBody>
        </p:sp>
        <p:sp>
          <p:nvSpPr>
            <p:cNvPr id="23690" name="Freeform 137"/>
            <p:cNvSpPr>
              <a:spLocks noChangeAspect="1"/>
            </p:cNvSpPr>
            <p:nvPr/>
          </p:nvSpPr>
          <p:spPr>
            <a:xfrm>
              <a:off x="1053" y="3223"/>
              <a:ext cx="3" cy="4"/>
            </a:xfrm>
            <a:custGeom>
              <a:avLst/>
              <a:gdLst/>
              <a:ahLst/>
              <a:cxnLst>
                <a:cxn ang="0">
                  <a:pos x="1" y="0"/>
                </a:cxn>
                <a:cxn ang="0">
                  <a:pos x="1" y="0"/>
                </a:cxn>
                <a:cxn ang="0">
                  <a:pos x="0" y="0"/>
                </a:cxn>
                <a:cxn ang="0">
                  <a:pos x="0" y="0"/>
                </a:cxn>
                <a:cxn ang="0">
                  <a:pos x="1" y="0"/>
                </a:cxn>
                <a:cxn ang="0">
                  <a:pos x="1" y="0"/>
                </a:cxn>
                <a:cxn ang="0">
                  <a:pos x="1" y="0"/>
                </a:cxn>
                <a:cxn ang="0">
                  <a:pos x="1" y="0"/>
                </a:cxn>
                <a:cxn ang="0">
                  <a:pos x="1" y="0"/>
                </a:cxn>
              </a:cxnLst>
              <a:pathLst>
                <a:path w="6" h="10">
                  <a:moveTo>
                    <a:pt x="2" y="0"/>
                  </a:moveTo>
                  <a:lnTo>
                    <a:pt x="2" y="0"/>
                  </a:lnTo>
                  <a:lnTo>
                    <a:pt x="0" y="10"/>
                  </a:lnTo>
                  <a:lnTo>
                    <a:pt x="2" y="10"/>
                  </a:lnTo>
                  <a:lnTo>
                    <a:pt x="6" y="6"/>
                  </a:lnTo>
                  <a:lnTo>
                    <a:pt x="4" y="0"/>
                  </a:lnTo>
                  <a:lnTo>
                    <a:pt x="2" y="0"/>
                  </a:lnTo>
                  <a:close/>
                </a:path>
              </a:pathLst>
            </a:custGeom>
            <a:solidFill>
              <a:srgbClr val="0B3C68"/>
            </a:solidFill>
            <a:ln w="9525">
              <a:noFill/>
            </a:ln>
          </p:spPr>
          <p:txBody>
            <a:bodyPr/>
            <a:p>
              <a:endParaRPr lang="zh-CN" altLang="en-US"/>
            </a:p>
          </p:txBody>
        </p:sp>
        <p:sp>
          <p:nvSpPr>
            <p:cNvPr id="23691" name="Freeform 138"/>
            <p:cNvSpPr>
              <a:spLocks noChangeAspect="1"/>
            </p:cNvSpPr>
            <p:nvPr/>
          </p:nvSpPr>
          <p:spPr>
            <a:xfrm>
              <a:off x="1053" y="3223"/>
              <a:ext cx="3" cy="4"/>
            </a:xfrm>
            <a:custGeom>
              <a:avLst/>
              <a:gdLst/>
              <a:ahLst/>
              <a:cxnLst>
                <a:cxn ang="0">
                  <a:pos x="1" y="0"/>
                </a:cxn>
                <a:cxn ang="0">
                  <a:pos x="0" y="0"/>
                </a:cxn>
                <a:cxn ang="0">
                  <a:pos x="1" y="0"/>
                </a:cxn>
                <a:cxn ang="0">
                  <a:pos x="1" y="0"/>
                </a:cxn>
              </a:cxnLst>
              <a:pathLst>
                <a:path w="6" h="10">
                  <a:moveTo>
                    <a:pt x="2" y="0"/>
                  </a:moveTo>
                  <a:lnTo>
                    <a:pt x="0" y="10"/>
                  </a:lnTo>
                  <a:lnTo>
                    <a:pt x="6" y="6"/>
                  </a:lnTo>
                  <a:lnTo>
                    <a:pt x="2" y="0"/>
                  </a:lnTo>
                  <a:close/>
                </a:path>
              </a:pathLst>
            </a:custGeom>
            <a:solidFill>
              <a:srgbClr val="8BA6BD"/>
            </a:solidFill>
            <a:ln w="9525">
              <a:noFill/>
            </a:ln>
          </p:spPr>
          <p:txBody>
            <a:bodyPr/>
            <a:p>
              <a:endParaRPr lang="zh-CN" altLang="en-US"/>
            </a:p>
          </p:txBody>
        </p:sp>
        <p:sp>
          <p:nvSpPr>
            <p:cNvPr id="23692" name="Freeform 139"/>
            <p:cNvSpPr>
              <a:spLocks noChangeAspect="1"/>
            </p:cNvSpPr>
            <p:nvPr/>
          </p:nvSpPr>
          <p:spPr>
            <a:xfrm>
              <a:off x="970" y="3242"/>
              <a:ext cx="14" cy="8"/>
            </a:xfrm>
            <a:custGeom>
              <a:avLst/>
              <a:gdLst/>
              <a:ahLst/>
              <a:cxnLst>
                <a:cxn ang="0">
                  <a:pos x="1" y="2"/>
                </a:cxn>
                <a:cxn ang="0">
                  <a:pos x="0" y="4"/>
                </a:cxn>
                <a:cxn ang="0">
                  <a:pos x="0" y="4"/>
                </a:cxn>
                <a:cxn ang="0">
                  <a:pos x="0" y="4"/>
                </a:cxn>
                <a:cxn ang="0">
                  <a:pos x="0" y="4"/>
                </a:cxn>
                <a:cxn ang="0">
                  <a:pos x="3" y="5"/>
                </a:cxn>
                <a:cxn ang="0">
                  <a:pos x="3" y="5"/>
                </a:cxn>
                <a:cxn ang="0">
                  <a:pos x="4" y="4"/>
                </a:cxn>
                <a:cxn ang="0">
                  <a:pos x="24" y="5"/>
                </a:cxn>
                <a:cxn ang="0">
                  <a:pos x="22" y="6"/>
                </a:cxn>
                <a:cxn ang="0">
                  <a:pos x="22" y="6"/>
                </a:cxn>
                <a:cxn ang="0">
                  <a:pos x="22" y="7"/>
                </a:cxn>
                <a:cxn ang="0">
                  <a:pos x="22" y="7"/>
                </a:cxn>
                <a:cxn ang="0">
                  <a:pos x="28" y="8"/>
                </a:cxn>
                <a:cxn ang="0">
                  <a:pos x="28" y="8"/>
                </a:cxn>
                <a:cxn ang="0">
                  <a:pos x="28" y="7"/>
                </a:cxn>
                <a:cxn ang="0">
                  <a:pos x="30" y="5"/>
                </a:cxn>
                <a:cxn ang="0">
                  <a:pos x="26" y="2"/>
                </a:cxn>
                <a:cxn ang="0">
                  <a:pos x="4" y="1"/>
                </a:cxn>
                <a:cxn ang="0">
                  <a:pos x="1" y="2"/>
                </a:cxn>
              </a:cxnLst>
              <a:pathLst>
                <a:path w="13" h="8">
                  <a:moveTo>
                    <a:pt x="1" y="2"/>
                  </a:moveTo>
                  <a:cubicBezTo>
                    <a:pt x="0" y="4"/>
                    <a:pt x="0" y="4"/>
                    <a:pt x="0" y="4"/>
                  </a:cubicBezTo>
                  <a:cubicBezTo>
                    <a:pt x="0" y="4"/>
                    <a:pt x="0" y="4"/>
                    <a:pt x="0" y="4"/>
                  </a:cubicBezTo>
                  <a:cubicBezTo>
                    <a:pt x="0" y="4"/>
                    <a:pt x="0" y="4"/>
                    <a:pt x="0" y="4"/>
                  </a:cubicBezTo>
                  <a:cubicBezTo>
                    <a:pt x="0" y="4"/>
                    <a:pt x="0" y="4"/>
                    <a:pt x="0" y="4"/>
                  </a:cubicBezTo>
                  <a:cubicBezTo>
                    <a:pt x="3" y="5"/>
                    <a:pt x="3" y="5"/>
                    <a:pt x="3" y="5"/>
                  </a:cubicBezTo>
                  <a:cubicBezTo>
                    <a:pt x="3" y="5"/>
                    <a:pt x="3" y="5"/>
                    <a:pt x="3" y="5"/>
                  </a:cubicBezTo>
                  <a:cubicBezTo>
                    <a:pt x="4" y="4"/>
                    <a:pt x="4" y="4"/>
                    <a:pt x="4" y="4"/>
                  </a:cubicBezTo>
                  <a:cubicBezTo>
                    <a:pt x="4" y="4"/>
                    <a:pt x="9" y="5"/>
                    <a:pt x="10" y="5"/>
                  </a:cubicBezTo>
                  <a:cubicBezTo>
                    <a:pt x="9" y="6"/>
                    <a:pt x="9" y="6"/>
                    <a:pt x="9" y="6"/>
                  </a:cubicBezTo>
                  <a:cubicBezTo>
                    <a:pt x="9" y="6"/>
                    <a:pt x="9" y="6"/>
                    <a:pt x="9" y="6"/>
                  </a:cubicBezTo>
                  <a:cubicBezTo>
                    <a:pt x="9" y="7"/>
                    <a:pt x="9" y="7"/>
                    <a:pt x="9" y="7"/>
                  </a:cubicBezTo>
                  <a:cubicBezTo>
                    <a:pt x="9" y="7"/>
                    <a:pt x="9" y="7"/>
                    <a:pt x="9" y="7"/>
                  </a:cubicBezTo>
                  <a:cubicBezTo>
                    <a:pt x="12" y="8"/>
                    <a:pt x="12" y="8"/>
                    <a:pt x="12" y="8"/>
                  </a:cubicBezTo>
                  <a:cubicBezTo>
                    <a:pt x="12" y="8"/>
                    <a:pt x="12" y="8"/>
                    <a:pt x="12" y="8"/>
                  </a:cubicBezTo>
                  <a:cubicBezTo>
                    <a:pt x="12" y="7"/>
                    <a:pt x="12" y="7"/>
                    <a:pt x="12" y="7"/>
                  </a:cubicBezTo>
                  <a:cubicBezTo>
                    <a:pt x="13" y="5"/>
                    <a:pt x="13" y="5"/>
                    <a:pt x="13" y="5"/>
                  </a:cubicBezTo>
                  <a:cubicBezTo>
                    <a:pt x="13" y="3"/>
                    <a:pt x="11" y="2"/>
                    <a:pt x="11" y="2"/>
                  </a:cubicBezTo>
                  <a:cubicBezTo>
                    <a:pt x="4" y="1"/>
                    <a:pt x="4" y="1"/>
                    <a:pt x="4" y="1"/>
                  </a:cubicBezTo>
                  <a:cubicBezTo>
                    <a:pt x="2" y="0"/>
                    <a:pt x="1" y="2"/>
                    <a:pt x="1" y="2"/>
                  </a:cubicBezTo>
                  <a:close/>
                </a:path>
              </a:pathLst>
            </a:custGeom>
            <a:solidFill>
              <a:srgbClr val="0B3C68"/>
            </a:solidFill>
            <a:ln w="9525">
              <a:noFill/>
            </a:ln>
          </p:spPr>
          <p:txBody>
            <a:bodyPr/>
            <a:p>
              <a:endParaRPr lang="zh-CN" altLang="en-US"/>
            </a:p>
          </p:txBody>
        </p:sp>
        <p:sp>
          <p:nvSpPr>
            <p:cNvPr id="23693" name="Freeform 140"/>
            <p:cNvSpPr>
              <a:spLocks noChangeAspect="1"/>
            </p:cNvSpPr>
            <p:nvPr/>
          </p:nvSpPr>
          <p:spPr>
            <a:xfrm>
              <a:off x="970" y="3243"/>
              <a:ext cx="14" cy="6"/>
            </a:xfrm>
            <a:custGeom>
              <a:avLst/>
              <a:gdLst/>
              <a:ahLst/>
              <a:cxnLst>
                <a:cxn ang="0">
                  <a:pos x="0" y="3"/>
                </a:cxn>
                <a:cxn ang="0">
                  <a:pos x="1" y="1"/>
                </a:cxn>
                <a:cxn ang="0">
                  <a:pos x="4" y="0"/>
                </a:cxn>
                <a:cxn ang="0">
                  <a:pos x="26" y="1"/>
                </a:cxn>
                <a:cxn ang="0">
                  <a:pos x="30" y="4"/>
                </a:cxn>
                <a:cxn ang="0">
                  <a:pos x="28" y="6"/>
                </a:cxn>
                <a:cxn ang="0">
                  <a:pos x="24" y="5"/>
                </a:cxn>
                <a:cxn ang="0">
                  <a:pos x="24" y="4"/>
                </a:cxn>
                <a:cxn ang="0">
                  <a:pos x="4" y="2"/>
                </a:cxn>
                <a:cxn ang="0">
                  <a:pos x="3" y="4"/>
                </a:cxn>
                <a:cxn ang="0">
                  <a:pos x="0" y="3"/>
                </a:cxn>
              </a:cxnLst>
              <a:pathLst>
                <a:path w="13" h="6">
                  <a:moveTo>
                    <a:pt x="0" y="3"/>
                  </a:moveTo>
                  <a:cubicBezTo>
                    <a:pt x="1" y="1"/>
                    <a:pt x="1" y="1"/>
                    <a:pt x="1" y="1"/>
                  </a:cubicBezTo>
                  <a:cubicBezTo>
                    <a:pt x="1" y="1"/>
                    <a:pt x="2" y="0"/>
                    <a:pt x="4" y="0"/>
                  </a:cubicBezTo>
                  <a:cubicBezTo>
                    <a:pt x="6" y="0"/>
                    <a:pt x="11" y="1"/>
                    <a:pt x="11" y="1"/>
                  </a:cubicBezTo>
                  <a:cubicBezTo>
                    <a:pt x="11" y="1"/>
                    <a:pt x="13" y="2"/>
                    <a:pt x="13" y="4"/>
                  </a:cubicBezTo>
                  <a:cubicBezTo>
                    <a:pt x="13" y="5"/>
                    <a:pt x="12" y="6"/>
                    <a:pt x="12" y="6"/>
                  </a:cubicBezTo>
                  <a:cubicBezTo>
                    <a:pt x="10" y="5"/>
                    <a:pt x="10" y="5"/>
                    <a:pt x="10" y="5"/>
                  </a:cubicBezTo>
                  <a:cubicBezTo>
                    <a:pt x="10" y="4"/>
                    <a:pt x="10" y="4"/>
                    <a:pt x="10" y="4"/>
                  </a:cubicBezTo>
                  <a:cubicBezTo>
                    <a:pt x="4" y="2"/>
                    <a:pt x="4" y="2"/>
                    <a:pt x="4" y="2"/>
                  </a:cubicBezTo>
                  <a:cubicBezTo>
                    <a:pt x="3" y="4"/>
                    <a:pt x="3" y="4"/>
                    <a:pt x="3" y="4"/>
                  </a:cubicBezTo>
                  <a:lnTo>
                    <a:pt x="0" y="3"/>
                  </a:lnTo>
                  <a:close/>
                </a:path>
              </a:pathLst>
            </a:custGeom>
            <a:solidFill>
              <a:srgbClr val="8BA6BD"/>
            </a:solidFill>
            <a:ln w="9525">
              <a:noFill/>
            </a:ln>
          </p:spPr>
          <p:txBody>
            <a:bodyPr/>
            <a:p>
              <a:endParaRPr lang="zh-CN" altLang="en-US"/>
            </a:p>
          </p:txBody>
        </p:sp>
        <p:sp>
          <p:nvSpPr>
            <p:cNvPr id="23694" name="Freeform 141"/>
            <p:cNvSpPr>
              <a:spLocks noChangeAspect="1"/>
            </p:cNvSpPr>
            <p:nvPr/>
          </p:nvSpPr>
          <p:spPr>
            <a:xfrm>
              <a:off x="1046" y="3249"/>
              <a:ext cx="14" cy="6"/>
            </a:xfrm>
            <a:custGeom>
              <a:avLst/>
              <a:gdLst/>
              <a:ahLst/>
              <a:cxnLst>
                <a:cxn ang="0">
                  <a:pos x="3" y="1"/>
                </a:cxn>
                <a:cxn ang="0">
                  <a:pos x="1" y="29"/>
                </a:cxn>
                <a:cxn ang="0">
                  <a:pos x="0" y="42"/>
                </a:cxn>
                <a:cxn ang="0">
                  <a:pos x="0" y="42"/>
                </a:cxn>
                <a:cxn ang="0">
                  <a:pos x="1" y="42"/>
                </a:cxn>
                <a:cxn ang="0">
                  <a:pos x="3" y="42"/>
                </a:cxn>
                <a:cxn ang="0">
                  <a:pos x="4" y="42"/>
                </a:cxn>
                <a:cxn ang="0">
                  <a:pos x="4" y="35"/>
                </a:cxn>
                <a:cxn ang="0">
                  <a:pos x="24" y="29"/>
                </a:cxn>
                <a:cxn ang="0">
                  <a:pos x="24" y="35"/>
                </a:cxn>
                <a:cxn ang="0">
                  <a:pos x="24" y="35"/>
                </a:cxn>
                <a:cxn ang="0">
                  <a:pos x="24" y="42"/>
                </a:cxn>
                <a:cxn ang="0">
                  <a:pos x="30" y="35"/>
                </a:cxn>
                <a:cxn ang="0">
                  <a:pos x="30" y="35"/>
                </a:cxn>
                <a:cxn ang="0">
                  <a:pos x="30" y="35"/>
                </a:cxn>
                <a:cxn ang="0">
                  <a:pos x="30" y="2"/>
                </a:cxn>
                <a:cxn ang="0">
                  <a:pos x="24" y="0"/>
                </a:cxn>
                <a:cxn ang="0">
                  <a:pos x="3" y="1"/>
                </a:cxn>
              </a:cxnLst>
              <a:pathLst>
                <a:path w="13" h="5">
                  <a:moveTo>
                    <a:pt x="3" y="1"/>
                  </a:moveTo>
                  <a:cubicBezTo>
                    <a:pt x="1" y="1"/>
                    <a:pt x="1" y="3"/>
                    <a:pt x="1" y="3"/>
                  </a:cubicBezTo>
                  <a:cubicBezTo>
                    <a:pt x="0" y="5"/>
                    <a:pt x="0" y="5"/>
                    <a:pt x="0" y="5"/>
                  </a:cubicBezTo>
                  <a:cubicBezTo>
                    <a:pt x="0" y="5"/>
                    <a:pt x="0" y="5"/>
                    <a:pt x="0" y="5"/>
                  </a:cubicBezTo>
                  <a:cubicBezTo>
                    <a:pt x="1" y="5"/>
                    <a:pt x="1" y="5"/>
                    <a:pt x="1" y="5"/>
                  </a:cubicBezTo>
                  <a:cubicBezTo>
                    <a:pt x="3" y="5"/>
                    <a:pt x="3" y="5"/>
                    <a:pt x="3" y="5"/>
                  </a:cubicBezTo>
                  <a:cubicBezTo>
                    <a:pt x="4" y="5"/>
                    <a:pt x="4" y="5"/>
                    <a:pt x="4" y="5"/>
                  </a:cubicBezTo>
                  <a:cubicBezTo>
                    <a:pt x="4" y="4"/>
                    <a:pt x="4" y="4"/>
                    <a:pt x="4" y="4"/>
                  </a:cubicBezTo>
                  <a:cubicBezTo>
                    <a:pt x="4" y="4"/>
                    <a:pt x="9" y="3"/>
                    <a:pt x="10" y="3"/>
                  </a:cubicBezTo>
                  <a:cubicBezTo>
                    <a:pt x="10" y="4"/>
                    <a:pt x="10" y="4"/>
                    <a:pt x="10" y="4"/>
                  </a:cubicBezTo>
                  <a:cubicBezTo>
                    <a:pt x="10" y="4"/>
                    <a:pt x="10" y="4"/>
                    <a:pt x="10" y="4"/>
                  </a:cubicBezTo>
                  <a:cubicBezTo>
                    <a:pt x="10" y="5"/>
                    <a:pt x="10" y="5"/>
                    <a:pt x="10" y="5"/>
                  </a:cubicBezTo>
                  <a:cubicBezTo>
                    <a:pt x="13" y="4"/>
                    <a:pt x="13" y="4"/>
                    <a:pt x="13" y="4"/>
                  </a:cubicBezTo>
                  <a:cubicBezTo>
                    <a:pt x="13" y="4"/>
                    <a:pt x="13" y="4"/>
                    <a:pt x="13" y="4"/>
                  </a:cubicBezTo>
                  <a:cubicBezTo>
                    <a:pt x="13" y="4"/>
                    <a:pt x="13" y="4"/>
                    <a:pt x="13" y="4"/>
                  </a:cubicBezTo>
                  <a:cubicBezTo>
                    <a:pt x="13" y="2"/>
                    <a:pt x="13" y="2"/>
                    <a:pt x="13" y="2"/>
                  </a:cubicBezTo>
                  <a:cubicBezTo>
                    <a:pt x="12" y="0"/>
                    <a:pt x="10" y="0"/>
                    <a:pt x="10" y="0"/>
                  </a:cubicBezTo>
                  <a:lnTo>
                    <a:pt x="3" y="1"/>
                  </a:lnTo>
                  <a:close/>
                </a:path>
              </a:pathLst>
            </a:custGeom>
            <a:solidFill>
              <a:srgbClr val="0B3C68"/>
            </a:solidFill>
            <a:ln w="9525">
              <a:noFill/>
            </a:ln>
          </p:spPr>
          <p:txBody>
            <a:bodyPr/>
            <a:p>
              <a:endParaRPr lang="zh-CN" altLang="en-US"/>
            </a:p>
          </p:txBody>
        </p:sp>
        <p:sp>
          <p:nvSpPr>
            <p:cNvPr id="23695" name="Freeform 142"/>
            <p:cNvSpPr>
              <a:spLocks noChangeAspect="1"/>
            </p:cNvSpPr>
            <p:nvPr/>
          </p:nvSpPr>
          <p:spPr>
            <a:xfrm>
              <a:off x="1047" y="3249"/>
              <a:ext cx="13" cy="6"/>
            </a:xfrm>
            <a:custGeom>
              <a:avLst/>
              <a:gdLst/>
              <a:ahLst/>
              <a:cxnLst>
                <a:cxn ang="0">
                  <a:pos x="0" y="42"/>
                </a:cxn>
                <a:cxn ang="0">
                  <a:pos x="0" y="29"/>
                </a:cxn>
                <a:cxn ang="0">
                  <a:pos x="2" y="1"/>
                </a:cxn>
                <a:cxn ang="0">
                  <a:pos x="24" y="0"/>
                </a:cxn>
                <a:cxn ang="0">
                  <a:pos x="28" y="2"/>
                </a:cxn>
                <a:cxn ang="0">
                  <a:pos x="30" y="35"/>
                </a:cxn>
                <a:cxn ang="0">
                  <a:pos x="24" y="35"/>
                </a:cxn>
                <a:cxn ang="0">
                  <a:pos x="24" y="29"/>
                </a:cxn>
                <a:cxn ang="0">
                  <a:pos x="2" y="29"/>
                </a:cxn>
                <a:cxn ang="0">
                  <a:pos x="2" y="42"/>
                </a:cxn>
                <a:cxn ang="0">
                  <a:pos x="0" y="42"/>
                </a:cxn>
              </a:cxnLst>
              <a:pathLst>
                <a:path w="12" h="5">
                  <a:moveTo>
                    <a:pt x="0" y="5"/>
                  </a:moveTo>
                  <a:cubicBezTo>
                    <a:pt x="0" y="3"/>
                    <a:pt x="0" y="3"/>
                    <a:pt x="0" y="3"/>
                  </a:cubicBezTo>
                  <a:cubicBezTo>
                    <a:pt x="0" y="3"/>
                    <a:pt x="0" y="1"/>
                    <a:pt x="2" y="1"/>
                  </a:cubicBezTo>
                  <a:cubicBezTo>
                    <a:pt x="4" y="1"/>
                    <a:pt x="9" y="0"/>
                    <a:pt x="9" y="0"/>
                  </a:cubicBezTo>
                  <a:cubicBezTo>
                    <a:pt x="9" y="0"/>
                    <a:pt x="11" y="0"/>
                    <a:pt x="11" y="2"/>
                  </a:cubicBezTo>
                  <a:cubicBezTo>
                    <a:pt x="12" y="3"/>
                    <a:pt x="12" y="4"/>
                    <a:pt x="12" y="4"/>
                  </a:cubicBezTo>
                  <a:cubicBezTo>
                    <a:pt x="9" y="4"/>
                    <a:pt x="9" y="4"/>
                    <a:pt x="9" y="4"/>
                  </a:cubicBezTo>
                  <a:cubicBezTo>
                    <a:pt x="9" y="3"/>
                    <a:pt x="9" y="3"/>
                    <a:pt x="9" y="3"/>
                  </a:cubicBezTo>
                  <a:cubicBezTo>
                    <a:pt x="2" y="3"/>
                    <a:pt x="2" y="3"/>
                    <a:pt x="2" y="3"/>
                  </a:cubicBezTo>
                  <a:cubicBezTo>
                    <a:pt x="2" y="5"/>
                    <a:pt x="2" y="5"/>
                    <a:pt x="2" y="5"/>
                  </a:cubicBezTo>
                  <a:lnTo>
                    <a:pt x="0" y="5"/>
                  </a:lnTo>
                  <a:close/>
                </a:path>
              </a:pathLst>
            </a:custGeom>
            <a:solidFill>
              <a:srgbClr val="8BA6BD"/>
            </a:solidFill>
            <a:ln w="9525">
              <a:noFill/>
            </a:ln>
          </p:spPr>
          <p:txBody>
            <a:bodyPr/>
            <a:p>
              <a:endParaRPr lang="zh-CN" altLang="en-US"/>
            </a:p>
          </p:txBody>
        </p:sp>
        <p:sp>
          <p:nvSpPr>
            <p:cNvPr id="23696" name="Freeform 143"/>
            <p:cNvSpPr>
              <a:spLocks noChangeAspect="1"/>
            </p:cNvSpPr>
            <p:nvPr/>
          </p:nvSpPr>
          <p:spPr>
            <a:xfrm>
              <a:off x="1050" y="3254"/>
              <a:ext cx="5" cy="3"/>
            </a:xfrm>
            <a:custGeom>
              <a:avLst/>
              <a:gdLst/>
              <a:ahLst/>
              <a:cxnLst>
                <a:cxn ang="0">
                  <a:pos x="1" y="0"/>
                </a:cxn>
                <a:cxn ang="0">
                  <a:pos x="1" y="0"/>
                </a:cxn>
                <a:cxn ang="0">
                  <a:pos x="0" y="1"/>
                </a:cxn>
                <a:cxn ang="0">
                  <a:pos x="0" y="1"/>
                </a:cxn>
                <a:cxn ang="0">
                  <a:pos x="2" y="3"/>
                </a:cxn>
                <a:cxn ang="0">
                  <a:pos x="3" y="3"/>
                </a:cxn>
                <a:cxn ang="0">
                  <a:pos x="3" y="3"/>
                </a:cxn>
                <a:cxn ang="0">
                  <a:pos x="5" y="1"/>
                </a:cxn>
                <a:cxn ang="0">
                  <a:pos x="5" y="0"/>
                </a:cxn>
                <a:cxn ang="0">
                  <a:pos x="4" y="0"/>
                </a:cxn>
                <a:cxn ang="0">
                  <a:pos x="1" y="0"/>
                </a:cxn>
              </a:cxnLst>
              <a:pathLst>
                <a:path w="5" h="3">
                  <a:moveTo>
                    <a:pt x="1" y="0"/>
                  </a:moveTo>
                  <a:cubicBezTo>
                    <a:pt x="1" y="0"/>
                    <a:pt x="1" y="0"/>
                    <a:pt x="1" y="0"/>
                  </a:cubicBezTo>
                  <a:cubicBezTo>
                    <a:pt x="1" y="0"/>
                    <a:pt x="0" y="0"/>
                    <a:pt x="0" y="1"/>
                  </a:cubicBezTo>
                  <a:cubicBezTo>
                    <a:pt x="0" y="1"/>
                    <a:pt x="0" y="1"/>
                    <a:pt x="0" y="1"/>
                  </a:cubicBezTo>
                  <a:cubicBezTo>
                    <a:pt x="2" y="3"/>
                    <a:pt x="2" y="3"/>
                    <a:pt x="2" y="3"/>
                  </a:cubicBezTo>
                  <a:cubicBezTo>
                    <a:pt x="3" y="3"/>
                    <a:pt x="3" y="3"/>
                    <a:pt x="3" y="3"/>
                  </a:cubicBezTo>
                  <a:cubicBezTo>
                    <a:pt x="3" y="3"/>
                    <a:pt x="3" y="3"/>
                    <a:pt x="3" y="3"/>
                  </a:cubicBezTo>
                  <a:cubicBezTo>
                    <a:pt x="5" y="1"/>
                    <a:pt x="5" y="1"/>
                    <a:pt x="5" y="1"/>
                  </a:cubicBezTo>
                  <a:cubicBezTo>
                    <a:pt x="5" y="0"/>
                    <a:pt x="5" y="0"/>
                    <a:pt x="5" y="0"/>
                  </a:cubicBezTo>
                  <a:cubicBezTo>
                    <a:pt x="5" y="0"/>
                    <a:pt x="5" y="0"/>
                    <a:pt x="4" y="0"/>
                  </a:cubicBezTo>
                  <a:lnTo>
                    <a:pt x="1" y="0"/>
                  </a:lnTo>
                  <a:close/>
                </a:path>
              </a:pathLst>
            </a:custGeom>
            <a:solidFill>
              <a:srgbClr val="0B3C68"/>
            </a:solidFill>
            <a:ln w="9525">
              <a:noFill/>
            </a:ln>
          </p:spPr>
          <p:txBody>
            <a:bodyPr/>
            <a:p>
              <a:endParaRPr lang="zh-CN" altLang="en-US"/>
            </a:p>
          </p:txBody>
        </p:sp>
        <p:sp>
          <p:nvSpPr>
            <p:cNvPr id="23697" name="Freeform 144"/>
            <p:cNvSpPr>
              <a:spLocks noChangeAspect="1"/>
            </p:cNvSpPr>
            <p:nvPr/>
          </p:nvSpPr>
          <p:spPr>
            <a:xfrm>
              <a:off x="1050" y="3254"/>
              <a:ext cx="5" cy="3"/>
            </a:xfrm>
            <a:custGeom>
              <a:avLst/>
              <a:gdLst/>
              <a:ahLst/>
              <a:cxnLst>
                <a:cxn ang="0">
                  <a:pos x="1" y="1"/>
                </a:cxn>
                <a:cxn ang="0">
                  <a:pos x="3" y="3"/>
                </a:cxn>
                <a:cxn ang="0">
                  <a:pos x="5" y="1"/>
                </a:cxn>
                <a:cxn ang="0">
                  <a:pos x="4" y="0"/>
                </a:cxn>
                <a:cxn ang="0">
                  <a:pos x="1" y="0"/>
                </a:cxn>
                <a:cxn ang="0">
                  <a:pos x="1" y="1"/>
                </a:cxn>
              </a:cxnLst>
              <a:pathLst>
                <a:path w="5" h="3">
                  <a:moveTo>
                    <a:pt x="1" y="1"/>
                  </a:moveTo>
                  <a:cubicBezTo>
                    <a:pt x="3" y="3"/>
                    <a:pt x="3" y="3"/>
                    <a:pt x="3" y="3"/>
                  </a:cubicBezTo>
                  <a:cubicBezTo>
                    <a:pt x="5" y="1"/>
                    <a:pt x="5" y="1"/>
                    <a:pt x="5" y="1"/>
                  </a:cubicBezTo>
                  <a:cubicBezTo>
                    <a:pt x="5" y="1"/>
                    <a:pt x="5" y="0"/>
                    <a:pt x="4" y="0"/>
                  </a:cubicBezTo>
                  <a:cubicBezTo>
                    <a:pt x="4" y="0"/>
                    <a:pt x="1" y="0"/>
                    <a:pt x="1" y="0"/>
                  </a:cubicBezTo>
                  <a:cubicBezTo>
                    <a:pt x="1" y="0"/>
                    <a:pt x="0" y="1"/>
                    <a:pt x="1" y="1"/>
                  </a:cubicBezTo>
                  <a:close/>
                </a:path>
              </a:pathLst>
            </a:custGeom>
            <a:solidFill>
              <a:srgbClr val="8BA6BD"/>
            </a:solidFill>
            <a:ln w="9525">
              <a:noFill/>
            </a:ln>
          </p:spPr>
          <p:txBody>
            <a:bodyPr/>
            <a:p>
              <a:endParaRPr lang="zh-CN" altLang="en-US"/>
            </a:p>
          </p:txBody>
        </p:sp>
        <p:sp>
          <p:nvSpPr>
            <p:cNvPr id="23698" name="Freeform 145"/>
            <p:cNvSpPr>
              <a:spLocks noChangeAspect="1" noEditPoints="1"/>
            </p:cNvSpPr>
            <p:nvPr/>
          </p:nvSpPr>
          <p:spPr>
            <a:xfrm>
              <a:off x="1057" y="3257"/>
              <a:ext cx="3" cy="4"/>
            </a:xfrm>
            <a:custGeom>
              <a:avLst/>
              <a:gdLst/>
              <a:ahLst/>
              <a:cxnLst>
                <a:cxn ang="0">
                  <a:pos x="211" y="1"/>
                </a:cxn>
                <a:cxn ang="0">
                  <a:pos x="141" y="65"/>
                </a:cxn>
                <a:cxn ang="0">
                  <a:pos x="141" y="65"/>
                </a:cxn>
                <a:cxn ang="0">
                  <a:pos x="0" y="1"/>
                </a:cxn>
                <a:cxn ang="0">
                  <a:pos x="0" y="1"/>
                </a:cxn>
                <a:cxn ang="0">
                  <a:pos x="141" y="1"/>
                </a:cxn>
                <a:cxn ang="0">
                  <a:pos x="211" y="1"/>
                </a:cxn>
                <a:cxn ang="0">
                  <a:pos x="141" y="0"/>
                </a:cxn>
                <a:cxn ang="0">
                  <a:pos x="0" y="0"/>
                </a:cxn>
                <a:cxn ang="0">
                  <a:pos x="0" y="1"/>
                </a:cxn>
                <a:cxn ang="0">
                  <a:pos x="141" y="87"/>
                </a:cxn>
                <a:cxn ang="0">
                  <a:pos x="211" y="65"/>
                </a:cxn>
                <a:cxn ang="0">
                  <a:pos x="211" y="1"/>
                </a:cxn>
                <a:cxn ang="0">
                  <a:pos x="141" y="0"/>
                </a:cxn>
              </a:cxnLst>
              <a:pathLst>
                <a:path w="2" h="3">
                  <a:moveTo>
                    <a:pt x="2" y="1"/>
                  </a:moveTo>
                  <a:cubicBezTo>
                    <a:pt x="1" y="2"/>
                    <a:pt x="1" y="2"/>
                    <a:pt x="1" y="2"/>
                  </a:cubicBezTo>
                  <a:cubicBezTo>
                    <a:pt x="1" y="2"/>
                    <a:pt x="1" y="2"/>
                    <a:pt x="1" y="2"/>
                  </a:cubicBezTo>
                  <a:cubicBezTo>
                    <a:pt x="0" y="2"/>
                    <a:pt x="0" y="2"/>
                    <a:pt x="0" y="1"/>
                  </a:cubicBezTo>
                  <a:cubicBezTo>
                    <a:pt x="0" y="1"/>
                    <a:pt x="0" y="1"/>
                    <a:pt x="0" y="1"/>
                  </a:cubicBezTo>
                  <a:cubicBezTo>
                    <a:pt x="1" y="1"/>
                    <a:pt x="1" y="1"/>
                    <a:pt x="1" y="1"/>
                  </a:cubicBezTo>
                  <a:cubicBezTo>
                    <a:pt x="1" y="1"/>
                    <a:pt x="2" y="1"/>
                    <a:pt x="2" y="1"/>
                  </a:cubicBezTo>
                  <a:close/>
                  <a:moveTo>
                    <a:pt x="1" y="0"/>
                  </a:moveTo>
                  <a:cubicBezTo>
                    <a:pt x="0" y="0"/>
                    <a:pt x="0" y="0"/>
                    <a:pt x="0" y="0"/>
                  </a:cubicBezTo>
                  <a:cubicBezTo>
                    <a:pt x="0" y="1"/>
                    <a:pt x="0" y="1"/>
                    <a:pt x="0" y="1"/>
                  </a:cubicBezTo>
                  <a:cubicBezTo>
                    <a:pt x="0" y="2"/>
                    <a:pt x="0" y="3"/>
                    <a:pt x="1" y="3"/>
                  </a:cubicBezTo>
                  <a:cubicBezTo>
                    <a:pt x="2" y="2"/>
                    <a:pt x="2" y="2"/>
                    <a:pt x="2" y="2"/>
                  </a:cubicBezTo>
                  <a:cubicBezTo>
                    <a:pt x="2" y="2"/>
                    <a:pt x="2" y="2"/>
                    <a:pt x="2" y="1"/>
                  </a:cubicBezTo>
                  <a:cubicBezTo>
                    <a:pt x="2" y="1"/>
                    <a:pt x="2" y="0"/>
                    <a:pt x="1" y="0"/>
                  </a:cubicBezTo>
                  <a:close/>
                </a:path>
              </a:pathLst>
            </a:custGeom>
            <a:solidFill>
              <a:srgbClr val="8BA6BD"/>
            </a:solidFill>
            <a:ln w="9525">
              <a:noFill/>
            </a:ln>
          </p:spPr>
          <p:txBody>
            <a:bodyPr/>
            <a:p>
              <a:endParaRPr lang="zh-CN" altLang="en-US"/>
            </a:p>
          </p:txBody>
        </p:sp>
        <p:sp>
          <p:nvSpPr>
            <p:cNvPr id="23699" name="Freeform 146"/>
            <p:cNvSpPr>
              <a:spLocks noChangeAspect="1"/>
            </p:cNvSpPr>
            <p:nvPr/>
          </p:nvSpPr>
          <p:spPr>
            <a:xfrm>
              <a:off x="1058" y="3258"/>
              <a:ext cx="1" cy="1"/>
            </a:xfrm>
            <a:custGeom>
              <a:avLst/>
              <a:gdLst/>
              <a:ahLst/>
              <a:cxnLst>
                <a:cxn ang="0">
                  <a:pos x="0" y="0"/>
                </a:cxn>
                <a:cxn ang="0">
                  <a:pos x="0" y="1"/>
                </a:cxn>
                <a:cxn ang="0">
                  <a:pos x="0" y="1"/>
                </a:cxn>
                <a:cxn ang="0">
                  <a:pos x="0" y="1"/>
                </a:cxn>
                <a:cxn ang="0">
                  <a:pos x="0" y="0"/>
                </a:cxn>
                <a:cxn ang="0">
                  <a:pos x="0" y="0"/>
                </a:cxn>
                <a:cxn ang="0">
                  <a:pos x="0" y="0"/>
                </a:cxn>
              </a:cxnLst>
              <a:pathLst>
                <a:path w="1" h="2">
                  <a:moveTo>
                    <a:pt x="0" y="0"/>
                  </a:moveTo>
                  <a:lnTo>
                    <a:pt x="0" y="2"/>
                  </a:lnTo>
                  <a:lnTo>
                    <a:pt x="0" y="0"/>
                  </a:lnTo>
                  <a:close/>
                </a:path>
              </a:pathLst>
            </a:custGeom>
            <a:solidFill>
              <a:srgbClr val="8BA6BD"/>
            </a:solidFill>
            <a:ln w="9525">
              <a:noFill/>
            </a:ln>
          </p:spPr>
          <p:txBody>
            <a:bodyPr/>
            <a:p>
              <a:endParaRPr lang="zh-CN" altLang="en-US"/>
            </a:p>
          </p:txBody>
        </p:sp>
        <p:sp>
          <p:nvSpPr>
            <p:cNvPr id="23700" name="Freeform 147"/>
            <p:cNvSpPr>
              <a:spLocks noChangeAspect="1"/>
            </p:cNvSpPr>
            <p:nvPr/>
          </p:nvSpPr>
          <p:spPr>
            <a:xfrm>
              <a:off x="1132" y="3091"/>
              <a:ext cx="6" cy="15"/>
            </a:xfrm>
            <a:custGeom>
              <a:avLst/>
              <a:gdLst/>
              <a:ahLst/>
              <a:cxnLst>
                <a:cxn ang="0">
                  <a:pos x="1" y="31"/>
                </a:cxn>
                <a:cxn ang="0">
                  <a:pos x="0" y="31"/>
                </a:cxn>
                <a:cxn ang="0">
                  <a:pos x="0" y="29"/>
                </a:cxn>
                <a:cxn ang="0">
                  <a:pos x="29" y="0"/>
                </a:cxn>
                <a:cxn ang="0">
                  <a:pos x="35" y="0"/>
                </a:cxn>
                <a:cxn ang="0">
                  <a:pos x="42" y="1"/>
                </a:cxn>
                <a:cxn ang="0">
                  <a:pos x="1" y="31"/>
                </a:cxn>
              </a:cxnLst>
              <a:pathLst>
                <a:path w="5" h="14">
                  <a:moveTo>
                    <a:pt x="1" y="14"/>
                  </a:moveTo>
                  <a:cubicBezTo>
                    <a:pt x="1" y="14"/>
                    <a:pt x="1" y="14"/>
                    <a:pt x="0" y="14"/>
                  </a:cubicBezTo>
                  <a:cubicBezTo>
                    <a:pt x="0" y="14"/>
                    <a:pt x="0" y="14"/>
                    <a:pt x="0" y="13"/>
                  </a:cubicBezTo>
                  <a:cubicBezTo>
                    <a:pt x="3" y="0"/>
                    <a:pt x="3" y="0"/>
                    <a:pt x="3" y="0"/>
                  </a:cubicBezTo>
                  <a:cubicBezTo>
                    <a:pt x="3" y="0"/>
                    <a:pt x="4" y="0"/>
                    <a:pt x="4" y="0"/>
                  </a:cubicBezTo>
                  <a:cubicBezTo>
                    <a:pt x="4" y="0"/>
                    <a:pt x="5" y="0"/>
                    <a:pt x="5" y="1"/>
                  </a:cubicBezTo>
                  <a:lnTo>
                    <a:pt x="1" y="14"/>
                  </a:lnTo>
                  <a:close/>
                </a:path>
              </a:pathLst>
            </a:custGeom>
            <a:solidFill>
              <a:srgbClr val="456488"/>
            </a:solidFill>
            <a:ln w="9525">
              <a:noFill/>
            </a:ln>
          </p:spPr>
          <p:txBody>
            <a:bodyPr/>
            <a:p>
              <a:endParaRPr lang="zh-CN" altLang="en-US"/>
            </a:p>
          </p:txBody>
        </p:sp>
        <p:sp>
          <p:nvSpPr>
            <p:cNvPr id="23701" name="Freeform 148"/>
            <p:cNvSpPr>
              <a:spLocks noChangeAspect="1"/>
            </p:cNvSpPr>
            <p:nvPr/>
          </p:nvSpPr>
          <p:spPr>
            <a:xfrm>
              <a:off x="1126" y="3121"/>
              <a:ext cx="5" cy="15"/>
            </a:xfrm>
            <a:custGeom>
              <a:avLst/>
              <a:gdLst/>
              <a:ahLst/>
              <a:cxnLst>
                <a:cxn ang="0">
                  <a:pos x="1" y="31"/>
                </a:cxn>
                <a:cxn ang="0">
                  <a:pos x="0" y="31"/>
                </a:cxn>
                <a:cxn ang="0">
                  <a:pos x="0" y="29"/>
                </a:cxn>
                <a:cxn ang="0">
                  <a:pos x="3" y="0"/>
                </a:cxn>
                <a:cxn ang="0">
                  <a:pos x="4" y="0"/>
                </a:cxn>
                <a:cxn ang="0">
                  <a:pos x="4" y="1"/>
                </a:cxn>
                <a:cxn ang="0">
                  <a:pos x="1" y="31"/>
                </a:cxn>
              </a:cxnLst>
              <a:pathLst>
                <a:path w="5" h="14">
                  <a:moveTo>
                    <a:pt x="1" y="14"/>
                  </a:moveTo>
                  <a:cubicBezTo>
                    <a:pt x="1" y="14"/>
                    <a:pt x="1" y="14"/>
                    <a:pt x="0" y="14"/>
                  </a:cubicBezTo>
                  <a:cubicBezTo>
                    <a:pt x="0" y="14"/>
                    <a:pt x="0" y="14"/>
                    <a:pt x="0" y="13"/>
                  </a:cubicBezTo>
                  <a:cubicBezTo>
                    <a:pt x="3" y="0"/>
                    <a:pt x="3" y="0"/>
                    <a:pt x="3" y="0"/>
                  </a:cubicBezTo>
                  <a:cubicBezTo>
                    <a:pt x="3" y="0"/>
                    <a:pt x="3" y="0"/>
                    <a:pt x="4" y="0"/>
                  </a:cubicBezTo>
                  <a:cubicBezTo>
                    <a:pt x="4" y="0"/>
                    <a:pt x="5" y="0"/>
                    <a:pt x="4" y="1"/>
                  </a:cubicBezTo>
                  <a:lnTo>
                    <a:pt x="1" y="14"/>
                  </a:lnTo>
                  <a:close/>
                </a:path>
              </a:pathLst>
            </a:custGeom>
            <a:solidFill>
              <a:srgbClr val="456488"/>
            </a:solidFill>
            <a:ln w="9525">
              <a:noFill/>
            </a:ln>
          </p:spPr>
          <p:txBody>
            <a:bodyPr/>
            <a:p>
              <a:endParaRPr lang="zh-CN" altLang="en-US"/>
            </a:p>
          </p:txBody>
        </p:sp>
        <p:sp>
          <p:nvSpPr>
            <p:cNvPr id="23702" name="Freeform 149"/>
            <p:cNvSpPr>
              <a:spLocks noChangeAspect="1"/>
            </p:cNvSpPr>
            <p:nvPr/>
          </p:nvSpPr>
          <p:spPr>
            <a:xfrm>
              <a:off x="1143" y="3056"/>
              <a:ext cx="4" cy="3"/>
            </a:xfrm>
            <a:custGeom>
              <a:avLst/>
              <a:gdLst/>
              <a:ahLst/>
              <a:cxnLst>
                <a:cxn ang="0">
                  <a:pos x="1" y="1"/>
                </a:cxn>
                <a:cxn ang="0">
                  <a:pos x="1" y="1"/>
                </a:cxn>
                <a:cxn ang="0">
                  <a:pos x="0" y="1"/>
                </a:cxn>
                <a:cxn ang="0">
                  <a:pos x="0" y="0"/>
                </a:cxn>
                <a:cxn ang="0">
                  <a:pos x="1" y="0"/>
                </a:cxn>
                <a:cxn ang="0">
                  <a:pos x="1" y="1"/>
                </a:cxn>
                <a:cxn ang="0">
                  <a:pos x="1" y="1"/>
                </a:cxn>
              </a:cxnLst>
              <a:pathLst>
                <a:path w="8" h="6">
                  <a:moveTo>
                    <a:pt x="8" y="6"/>
                  </a:moveTo>
                  <a:lnTo>
                    <a:pt x="6" y="6"/>
                  </a:lnTo>
                  <a:lnTo>
                    <a:pt x="0" y="2"/>
                  </a:lnTo>
                  <a:lnTo>
                    <a:pt x="0" y="0"/>
                  </a:lnTo>
                  <a:lnTo>
                    <a:pt x="4" y="0"/>
                  </a:lnTo>
                  <a:lnTo>
                    <a:pt x="8" y="2"/>
                  </a:lnTo>
                  <a:lnTo>
                    <a:pt x="8" y="6"/>
                  </a:lnTo>
                  <a:close/>
                </a:path>
              </a:pathLst>
            </a:custGeom>
            <a:solidFill>
              <a:srgbClr val="456488"/>
            </a:solidFill>
            <a:ln w="9525">
              <a:noFill/>
            </a:ln>
          </p:spPr>
          <p:txBody>
            <a:bodyPr/>
            <a:p>
              <a:endParaRPr lang="zh-CN" altLang="en-US"/>
            </a:p>
          </p:txBody>
        </p:sp>
        <p:sp>
          <p:nvSpPr>
            <p:cNvPr id="23703" name="Freeform 150"/>
            <p:cNvSpPr>
              <a:spLocks noChangeAspect="1"/>
            </p:cNvSpPr>
            <p:nvPr/>
          </p:nvSpPr>
          <p:spPr>
            <a:xfrm>
              <a:off x="1142" y="3060"/>
              <a:ext cx="5" cy="3"/>
            </a:xfrm>
            <a:custGeom>
              <a:avLst/>
              <a:gdLst/>
              <a:ahLst/>
              <a:cxnLst>
                <a:cxn ang="0">
                  <a:pos x="1" y="1"/>
                </a:cxn>
                <a:cxn ang="0">
                  <a:pos x="1" y="1"/>
                </a:cxn>
                <a:cxn ang="0">
                  <a:pos x="1" y="1"/>
                </a:cxn>
                <a:cxn ang="0">
                  <a:pos x="0" y="0"/>
                </a:cxn>
                <a:cxn ang="0">
                  <a:pos x="1" y="0"/>
                </a:cxn>
                <a:cxn ang="0">
                  <a:pos x="1" y="1"/>
                </a:cxn>
                <a:cxn ang="0">
                  <a:pos x="1" y="1"/>
                </a:cxn>
              </a:cxnLst>
              <a:pathLst>
                <a:path w="8" h="6">
                  <a:moveTo>
                    <a:pt x="8" y="6"/>
                  </a:moveTo>
                  <a:lnTo>
                    <a:pt x="6" y="6"/>
                  </a:lnTo>
                  <a:lnTo>
                    <a:pt x="2" y="2"/>
                  </a:lnTo>
                  <a:lnTo>
                    <a:pt x="0" y="0"/>
                  </a:lnTo>
                  <a:lnTo>
                    <a:pt x="4" y="0"/>
                  </a:lnTo>
                  <a:lnTo>
                    <a:pt x="8" y="4"/>
                  </a:lnTo>
                  <a:lnTo>
                    <a:pt x="8" y="6"/>
                  </a:lnTo>
                  <a:close/>
                </a:path>
              </a:pathLst>
            </a:custGeom>
            <a:solidFill>
              <a:srgbClr val="456488"/>
            </a:solidFill>
            <a:ln w="9525">
              <a:noFill/>
            </a:ln>
          </p:spPr>
          <p:txBody>
            <a:bodyPr/>
            <a:p>
              <a:endParaRPr lang="zh-CN" altLang="en-US"/>
            </a:p>
          </p:txBody>
        </p:sp>
        <p:sp>
          <p:nvSpPr>
            <p:cNvPr id="23704" name="Freeform 151"/>
            <p:cNvSpPr>
              <a:spLocks noChangeAspect="1"/>
            </p:cNvSpPr>
            <p:nvPr/>
          </p:nvSpPr>
          <p:spPr>
            <a:xfrm>
              <a:off x="1042" y="3020"/>
              <a:ext cx="9" cy="6"/>
            </a:xfrm>
            <a:custGeom>
              <a:avLst/>
              <a:gdLst/>
              <a:ahLst/>
              <a:cxnLst>
                <a:cxn ang="0">
                  <a:pos x="1" y="1"/>
                </a:cxn>
                <a:cxn ang="0">
                  <a:pos x="1" y="1"/>
                </a:cxn>
                <a:cxn ang="0">
                  <a:pos x="1" y="1"/>
                </a:cxn>
                <a:cxn ang="0">
                  <a:pos x="1" y="1"/>
                </a:cxn>
                <a:cxn ang="0">
                  <a:pos x="1" y="1"/>
                </a:cxn>
                <a:cxn ang="0">
                  <a:pos x="0" y="1"/>
                </a:cxn>
                <a:cxn ang="0">
                  <a:pos x="1" y="0"/>
                </a:cxn>
                <a:cxn ang="0">
                  <a:pos x="1" y="0"/>
                </a:cxn>
                <a:cxn ang="0">
                  <a:pos x="1" y="1"/>
                </a:cxn>
                <a:cxn ang="0">
                  <a:pos x="1" y="1"/>
                </a:cxn>
                <a:cxn ang="0">
                  <a:pos x="1" y="0"/>
                </a:cxn>
                <a:cxn ang="0">
                  <a:pos x="1" y="0"/>
                </a:cxn>
                <a:cxn ang="0">
                  <a:pos x="1" y="1"/>
                </a:cxn>
              </a:cxnLst>
              <a:pathLst>
                <a:path w="16" h="12">
                  <a:moveTo>
                    <a:pt x="14" y="12"/>
                  </a:moveTo>
                  <a:lnTo>
                    <a:pt x="8" y="12"/>
                  </a:lnTo>
                  <a:lnTo>
                    <a:pt x="10" y="8"/>
                  </a:lnTo>
                  <a:lnTo>
                    <a:pt x="6" y="8"/>
                  </a:lnTo>
                  <a:lnTo>
                    <a:pt x="6" y="12"/>
                  </a:lnTo>
                  <a:lnTo>
                    <a:pt x="0" y="12"/>
                  </a:lnTo>
                  <a:lnTo>
                    <a:pt x="4" y="0"/>
                  </a:lnTo>
                  <a:lnTo>
                    <a:pt x="8" y="0"/>
                  </a:lnTo>
                  <a:lnTo>
                    <a:pt x="8" y="4"/>
                  </a:lnTo>
                  <a:lnTo>
                    <a:pt x="10" y="4"/>
                  </a:lnTo>
                  <a:lnTo>
                    <a:pt x="12" y="0"/>
                  </a:lnTo>
                  <a:lnTo>
                    <a:pt x="16" y="0"/>
                  </a:lnTo>
                  <a:lnTo>
                    <a:pt x="14" y="12"/>
                  </a:lnTo>
                  <a:close/>
                </a:path>
              </a:pathLst>
            </a:custGeom>
            <a:solidFill>
              <a:srgbClr val="456488"/>
            </a:solidFill>
            <a:ln w="9525">
              <a:noFill/>
            </a:ln>
          </p:spPr>
          <p:txBody>
            <a:bodyPr/>
            <a:p>
              <a:endParaRPr lang="zh-CN" altLang="en-US"/>
            </a:p>
          </p:txBody>
        </p:sp>
        <p:sp>
          <p:nvSpPr>
            <p:cNvPr id="23705" name="Freeform 152"/>
            <p:cNvSpPr>
              <a:spLocks noChangeAspect="1"/>
            </p:cNvSpPr>
            <p:nvPr/>
          </p:nvSpPr>
          <p:spPr>
            <a:xfrm>
              <a:off x="1051" y="3020"/>
              <a:ext cx="9" cy="7"/>
            </a:xfrm>
            <a:custGeom>
              <a:avLst/>
              <a:gdLst/>
              <a:ahLst/>
              <a:cxnLst>
                <a:cxn ang="0">
                  <a:pos x="27" y="4"/>
                </a:cxn>
                <a:cxn ang="0">
                  <a:pos x="24" y="5"/>
                </a:cxn>
                <a:cxn ang="0">
                  <a:pos x="24" y="6"/>
                </a:cxn>
                <a:cxn ang="0">
                  <a:pos x="21" y="6"/>
                </a:cxn>
                <a:cxn ang="0">
                  <a:pos x="3" y="7"/>
                </a:cxn>
                <a:cxn ang="0">
                  <a:pos x="2" y="6"/>
                </a:cxn>
                <a:cxn ang="0">
                  <a:pos x="1" y="6"/>
                </a:cxn>
                <a:cxn ang="0">
                  <a:pos x="1" y="5"/>
                </a:cxn>
                <a:cxn ang="0">
                  <a:pos x="0" y="5"/>
                </a:cxn>
                <a:cxn ang="0">
                  <a:pos x="0" y="4"/>
                </a:cxn>
                <a:cxn ang="0">
                  <a:pos x="0" y="4"/>
                </a:cxn>
                <a:cxn ang="0">
                  <a:pos x="1" y="0"/>
                </a:cxn>
                <a:cxn ang="0">
                  <a:pos x="19" y="0"/>
                </a:cxn>
                <a:cxn ang="0">
                  <a:pos x="3" y="4"/>
                </a:cxn>
                <a:cxn ang="0">
                  <a:pos x="3" y="4"/>
                </a:cxn>
                <a:cxn ang="0">
                  <a:pos x="3" y="4"/>
                </a:cxn>
                <a:cxn ang="0">
                  <a:pos x="3" y="5"/>
                </a:cxn>
                <a:cxn ang="0">
                  <a:pos x="3" y="5"/>
                </a:cxn>
                <a:cxn ang="0">
                  <a:pos x="19" y="5"/>
                </a:cxn>
                <a:cxn ang="0">
                  <a:pos x="19" y="5"/>
                </a:cxn>
                <a:cxn ang="0">
                  <a:pos x="19" y="4"/>
                </a:cxn>
                <a:cxn ang="0">
                  <a:pos x="19" y="4"/>
                </a:cxn>
                <a:cxn ang="0">
                  <a:pos x="21" y="0"/>
                </a:cxn>
                <a:cxn ang="0">
                  <a:pos x="30" y="0"/>
                </a:cxn>
                <a:cxn ang="0">
                  <a:pos x="27" y="4"/>
                </a:cxn>
              </a:cxnLst>
              <a:pathLst>
                <a:path w="8" h="7">
                  <a:moveTo>
                    <a:pt x="7" y="4"/>
                  </a:moveTo>
                  <a:cubicBezTo>
                    <a:pt x="7" y="4"/>
                    <a:pt x="7" y="5"/>
                    <a:pt x="6" y="5"/>
                  </a:cubicBezTo>
                  <a:cubicBezTo>
                    <a:pt x="6" y="6"/>
                    <a:pt x="6" y="6"/>
                    <a:pt x="6" y="6"/>
                  </a:cubicBezTo>
                  <a:cubicBezTo>
                    <a:pt x="5" y="6"/>
                    <a:pt x="5" y="6"/>
                    <a:pt x="5" y="6"/>
                  </a:cubicBezTo>
                  <a:cubicBezTo>
                    <a:pt x="4" y="7"/>
                    <a:pt x="4" y="7"/>
                    <a:pt x="3" y="7"/>
                  </a:cubicBezTo>
                  <a:cubicBezTo>
                    <a:pt x="2" y="6"/>
                    <a:pt x="2" y="6"/>
                    <a:pt x="2" y="6"/>
                  </a:cubicBezTo>
                  <a:cubicBezTo>
                    <a:pt x="1" y="6"/>
                    <a:pt x="1" y="6"/>
                    <a:pt x="1" y="6"/>
                  </a:cubicBezTo>
                  <a:cubicBezTo>
                    <a:pt x="1" y="5"/>
                    <a:pt x="1" y="5"/>
                    <a:pt x="1" y="5"/>
                  </a:cubicBezTo>
                  <a:cubicBezTo>
                    <a:pt x="0" y="5"/>
                    <a:pt x="0" y="5"/>
                    <a:pt x="0" y="5"/>
                  </a:cubicBezTo>
                  <a:cubicBezTo>
                    <a:pt x="0" y="4"/>
                    <a:pt x="0" y="4"/>
                    <a:pt x="0" y="4"/>
                  </a:cubicBezTo>
                  <a:cubicBezTo>
                    <a:pt x="0" y="4"/>
                    <a:pt x="0" y="4"/>
                    <a:pt x="0" y="4"/>
                  </a:cubicBezTo>
                  <a:cubicBezTo>
                    <a:pt x="1" y="0"/>
                    <a:pt x="1" y="0"/>
                    <a:pt x="1" y="0"/>
                  </a:cubicBezTo>
                  <a:cubicBezTo>
                    <a:pt x="4" y="0"/>
                    <a:pt x="4" y="0"/>
                    <a:pt x="4" y="0"/>
                  </a:cubicBezTo>
                  <a:cubicBezTo>
                    <a:pt x="3" y="4"/>
                    <a:pt x="3" y="4"/>
                    <a:pt x="3" y="4"/>
                  </a:cubicBezTo>
                  <a:cubicBezTo>
                    <a:pt x="3" y="4"/>
                    <a:pt x="3" y="4"/>
                    <a:pt x="3" y="4"/>
                  </a:cubicBezTo>
                  <a:cubicBezTo>
                    <a:pt x="3" y="4"/>
                    <a:pt x="3" y="4"/>
                    <a:pt x="3" y="4"/>
                  </a:cubicBezTo>
                  <a:cubicBezTo>
                    <a:pt x="3" y="5"/>
                    <a:pt x="3" y="5"/>
                    <a:pt x="3" y="5"/>
                  </a:cubicBezTo>
                  <a:cubicBezTo>
                    <a:pt x="3" y="5"/>
                    <a:pt x="3" y="5"/>
                    <a:pt x="3" y="5"/>
                  </a:cubicBezTo>
                  <a:cubicBezTo>
                    <a:pt x="4" y="5"/>
                    <a:pt x="4" y="5"/>
                    <a:pt x="4" y="5"/>
                  </a:cubicBezTo>
                  <a:cubicBezTo>
                    <a:pt x="4" y="5"/>
                    <a:pt x="4" y="5"/>
                    <a:pt x="4" y="5"/>
                  </a:cubicBezTo>
                  <a:cubicBezTo>
                    <a:pt x="4" y="4"/>
                    <a:pt x="4" y="4"/>
                    <a:pt x="4" y="4"/>
                  </a:cubicBezTo>
                  <a:cubicBezTo>
                    <a:pt x="4" y="4"/>
                    <a:pt x="4" y="4"/>
                    <a:pt x="4" y="4"/>
                  </a:cubicBezTo>
                  <a:cubicBezTo>
                    <a:pt x="5" y="0"/>
                    <a:pt x="5" y="0"/>
                    <a:pt x="5" y="0"/>
                  </a:cubicBezTo>
                  <a:cubicBezTo>
                    <a:pt x="8" y="0"/>
                    <a:pt x="8" y="0"/>
                    <a:pt x="8" y="0"/>
                  </a:cubicBezTo>
                  <a:lnTo>
                    <a:pt x="7" y="4"/>
                  </a:lnTo>
                  <a:close/>
                </a:path>
              </a:pathLst>
            </a:custGeom>
            <a:solidFill>
              <a:srgbClr val="456488"/>
            </a:solidFill>
            <a:ln w="9525">
              <a:noFill/>
            </a:ln>
          </p:spPr>
          <p:txBody>
            <a:bodyPr/>
            <a:p>
              <a:endParaRPr lang="zh-CN" altLang="en-US"/>
            </a:p>
          </p:txBody>
        </p:sp>
        <p:sp>
          <p:nvSpPr>
            <p:cNvPr id="23706" name="Freeform 153"/>
            <p:cNvSpPr>
              <a:spLocks noChangeAspect="1" noEditPoints="1"/>
            </p:cNvSpPr>
            <p:nvPr/>
          </p:nvSpPr>
          <p:spPr>
            <a:xfrm>
              <a:off x="1058" y="3020"/>
              <a:ext cx="9" cy="7"/>
            </a:xfrm>
            <a:custGeom>
              <a:avLst/>
              <a:gdLst/>
              <a:ahLst/>
              <a:cxnLst>
                <a:cxn ang="0">
                  <a:pos x="1" y="1"/>
                </a:cxn>
                <a:cxn ang="0">
                  <a:pos x="1" y="1"/>
                </a:cxn>
                <a:cxn ang="0">
                  <a:pos x="1" y="1"/>
                </a:cxn>
                <a:cxn ang="0">
                  <a:pos x="1" y="1"/>
                </a:cxn>
                <a:cxn ang="0">
                  <a:pos x="0" y="1"/>
                </a:cxn>
                <a:cxn ang="0">
                  <a:pos x="1" y="0"/>
                </a:cxn>
                <a:cxn ang="0">
                  <a:pos x="1" y="0"/>
                </a:cxn>
                <a:cxn ang="0">
                  <a:pos x="1" y="1"/>
                </a:cxn>
                <a:cxn ang="0">
                  <a:pos x="1" y="1"/>
                </a:cxn>
                <a:cxn ang="0">
                  <a:pos x="1" y="1"/>
                </a:cxn>
                <a:cxn ang="0">
                  <a:pos x="1" y="1"/>
                </a:cxn>
                <a:cxn ang="0">
                  <a:pos x="1" y="1"/>
                </a:cxn>
                <a:cxn ang="0">
                  <a:pos x="1" y="1"/>
                </a:cxn>
              </a:cxnLst>
              <a:pathLst>
                <a:path w="16" h="14">
                  <a:moveTo>
                    <a:pt x="10" y="14"/>
                  </a:moveTo>
                  <a:lnTo>
                    <a:pt x="10" y="10"/>
                  </a:lnTo>
                  <a:lnTo>
                    <a:pt x="6" y="10"/>
                  </a:lnTo>
                  <a:lnTo>
                    <a:pt x="4" y="14"/>
                  </a:lnTo>
                  <a:lnTo>
                    <a:pt x="0" y="12"/>
                  </a:lnTo>
                  <a:lnTo>
                    <a:pt x="6" y="0"/>
                  </a:lnTo>
                  <a:lnTo>
                    <a:pt x="14" y="0"/>
                  </a:lnTo>
                  <a:lnTo>
                    <a:pt x="16" y="14"/>
                  </a:lnTo>
                  <a:lnTo>
                    <a:pt x="10" y="14"/>
                  </a:lnTo>
                  <a:close/>
                  <a:moveTo>
                    <a:pt x="10" y="4"/>
                  </a:moveTo>
                  <a:lnTo>
                    <a:pt x="8" y="8"/>
                  </a:lnTo>
                  <a:lnTo>
                    <a:pt x="10" y="8"/>
                  </a:lnTo>
                  <a:lnTo>
                    <a:pt x="10" y="4"/>
                  </a:lnTo>
                  <a:close/>
                </a:path>
              </a:pathLst>
            </a:custGeom>
            <a:solidFill>
              <a:srgbClr val="456488"/>
            </a:solidFill>
            <a:ln w="9525">
              <a:noFill/>
            </a:ln>
          </p:spPr>
          <p:txBody>
            <a:bodyPr/>
            <a:p>
              <a:endParaRPr lang="zh-CN" altLang="en-US"/>
            </a:p>
          </p:txBody>
        </p:sp>
        <p:sp>
          <p:nvSpPr>
            <p:cNvPr id="23707" name="Freeform 154"/>
            <p:cNvSpPr>
              <a:spLocks noChangeAspect="1"/>
            </p:cNvSpPr>
            <p:nvPr/>
          </p:nvSpPr>
          <p:spPr>
            <a:xfrm>
              <a:off x="1067" y="3020"/>
              <a:ext cx="12" cy="7"/>
            </a:xfrm>
            <a:custGeom>
              <a:avLst/>
              <a:gdLst/>
              <a:ahLst/>
              <a:cxnLst>
                <a:cxn ang="0">
                  <a:pos x="1" y="1"/>
                </a:cxn>
                <a:cxn ang="0">
                  <a:pos x="1" y="1"/>
                </a:cxn>
                <a:cxn ang="0">
                  <a:pos x="1" y="1"/>
                </a:cxn>
                <a:cxn ang="0">
                  <a:pos x="1" y="1"/>
                </a:cxn>
                <a:cxn ang="0">
                  <a:pos x="1" y="1"/>
                </a:cxn>
                <a:cxn ang="0">
                  <a:pos x="0" y="0"/>
                </a:cxn>
                <a:cxn ang="0">
                  <a:pos x="1" y="0"/>
                </a:cxn>
                <a:cxn ang="0">
                  <a:pos x="1" y="1"/>
                </a:cxn>
                <a:cxn ang="0">
                  <a:pos x="1" y="0"/>
                </a:cxn>
                <a:cxn ang="0">
                  <a:pos x="1" y="0"/>
                </a:cxn>
                <a:cxn ang="0">
                  <a:pos x="1" y="1"/>
                </a:cxn>
                <a:cxn ang="0">
                  <a:pos x="1" y="0"/>
                </a:cxn>
                <a:cxn ang="0">
                  <a:pos x="1" y="0"/>
                </a:cxn>
                <a:cxn ang="0">
                  <a:pos x="1" y="1"/>
                </a:cxn>
              </a:cxnLst>
              <a:pathLst>
                <a:path w="22" h="14">
                  <a:moveTo>
                    <a:pt x="16" y="14"/>
                  </a:moveTo>
                  <a:lnTo>
                    <a:pt x="10" y="14"/>
                  </a:lnTo>
                  <a:lnTo>
                    <a:pt x="10" y="6"/>
                  </a:lnTo>
                  <a:lnTo>
                    <a:pt x="6" y="14"/>
                  </a:lnTo>
                  <a:lnTo>
                    <a:pt x="2" y="14"/>
                  </a:lnTo>
                  <a:lnTo>
                    <a:pt x="0" y="0"/>
                  </a:lnTo>
                  <a:lnTo>
                    <a:pt x="4" y="0"/>
                  </a:lnTo>
                  <a:lnTo>
                    <a:pt x="4" y="10"/>
                  </a:lnTo>
                  <a:lnTo>
                    <a:pt x="8" y="0"/>
                  </a:lnTo>
                  <a:lnTo>
                    <a:pt x="14" y="0"/>
                  </a:lnTo>
                  <a:lnTo>
                    <a:pt x="14" y="10"/>
                  </a:lnTo>
                  <a:lnTo>
                    <a:pt x="16" y="0"/>
                  </a:lnTo>
                  <a:lnTo>
                    <a:pt x="22" y="0"/>
                  </a:lnTo>
                  <a:lnTo>
                    <a:pt x="16" y="14"/>
                  </a:lnTo>
                  <a:close/>
                </a:path>
              </a:pathLst>
            </a:custGeom>
            <a:solidFill>
              <a:srgbClr val="456488"/>
            </a:solidFill>
            <a:ln w="9525">
              <a:noFill/>
            </a:ln>
          </p:spPr>
          <p:txBody>
            <a:bodyPr/>
            <a:p>
              <a:endParaRPr lang="zh-CN" altLang="en-US"/>
            </a:p>
          </p:txBody>
        </p:sp>
        <p:sp>
          <p:nvSpPr>
            <p:cNvPr id="23708" name="Freeform 155"/>
            <p:cNvSpPr>
              <a:spLocks noChangeAspect="1"/>
            </p:cNvSpPr>
            <p:nvPr/>
          </p:nvSpPr>
          <p:spPr>
            <a:xfrm>
              <a:off x="1078" y="3020"/>
              <a:ext cx="7" cy="7"/>
            </a:xfrm>
            <a:custGeom>
              <a:avLst/>
              <a:gdLst/>
              <a:ahLst/>
              <a:cxnLst>
                <a:cxn ang="0">
                  <a:pos x="1" y="1"/>
                </a:cxn>
                <a:cxn ang="0">
                  <a:pos x="1" y="1"/>
                </a:cxn>
                <a:cxn ang="0">
                  <a:pos x="1" y="1"/>
                </a:cxn>
                <a:cxn ang="0">
                  <a:pos x="1" y="1"/>
                </a:cxn>
                <a:cxn ang="0">
                  <a:pos x="1" y="1"/>
                </a:cxn>
                <a:cxn ang="0">
                  <a:pos x="1" y="1"/>
                </a:cxn>
                <a:cxn ang="0">
                  <a:pos x="1" y="1"/>
                </a:cxn>
                <a:cxn ang="0">
                  <a:pos x="1" y="1"/>
                </a:cxn>
                <a:cxn ang="0">
                  <a:pos x="1" y="1"/>
                </a:cxn>
                <a:cxn ang="0">
                  <a:pos x="0" y="1"/>
                </a:cxn>
                <a:cxn ang="0">
                  <a:pos x="1" y="0"/>
                </a:cxn>
                <a:cxn ang="0">
                  <a:pos x="1" y="1"/>
                </a:cxn>
                <a:cxn ang="0">
                  <a:pos x="1" y="1"/>
                </a:cxn>
              </a:cxnLst>
              <a:pathLst>
                <a:path w="14" h="14">
                  <a:moveTo>
                    <a:pt x="12" y="4"/>
                  </a:moveTo>
                  <a:lnTo>
                    <a:pt x="6" y="4"/>
                  </a:lnTo>
                  <a:lnTo>
                    <a:pt x="6" y="6"/>
                  </a:lnTo>
                  <a:lnTo>
                    <a:pt x="12" y="6"/>
                  </a:lnTo>
                  <a:lnTo>
                    <a:pt x="12" y="10"/>
                  </a:lnTo>
                  <a:lnTo>
                    <a:pt x="6" y="10"/>
                  </a:lnTo>
                  <a:lnTo>
                    <a:pt x="12" y="10"/>
                  </a:lnTo>
                  <a:lnTo>
                    <a:pt x="12" y="14"/>
                  </a:lnTo>
                  <a:lnTo>
                    <a:pt x="0" y="14"/>
                  </a:lnTo>
                  <a:lnTo>
                    <a:pt x="2" y="0"/>
                  </a:lnTo>
                  <a:lnTo>
                    <a:pt x="14" y="2"/>
                  </a:lnTo>
                  <a:lnTo>
                    <a:pt x="12" y="4"/>
                  </a:lnTo>
                  <a:close/>
                </a:path>
              </a:pathLst>
            </a:custGeom>
            <a:solidFill>
              <a:srgbClr val="456488"/>
            </a:solidFill>
            <a:ln w="9525">
              <a:noFill/>
            </a:ln>
          </p:spPr>
          <p:txBody>
            <a:bodyPr/>
            <a:p>
              <a:endParaRPr lang="zh-CN" altLang="en-US"/>
            </a:p>
          </p:txBody>
        </p:sp>
        <p:sp>
          <p:nvSpPr>
            <p:cNvPr id="23709" name="Freeform 156"/>
            <p:cNvSpPr>
              <a:spLocks noChangeAspect="1"/>
            </p:cNvSpPr>
            <p:nvPr/>
          </p:nvSpPr>
          <p:spPr>
            <a:xfrm>
              <a:off x="1085" y="3022"/>
              <a:ext cx="4" cy="5"/>
            </a:xfrm>
            <a:custGeom>
              <a:avLst/>
              <a:gdLst/>
              <a:ahLst/>
              <a:cxnLst>
                <a:cxn ang="0">
                  <a:pos x="1" y="0"/>
                </a:cxn>
                <a:cxn ang="0">
                  <a:pos x="0" y="0"/>
                </a:cxn>
                <a:cxn ang="0">
                  <a:pos x="1" y="0"/>
                </a:cxn>
                <a:cxn ang="0">
                  <a:pos x="1" y="0"/>
                </a:cxn>
                <a:cxn ang="0">
                  <a:pos x="1" y="0"/>
                </a:cxn>
              </a:cxnLst>
              <a:pathLst>
                <a:path w="8" h="12">
                  <a:moveTo>
                    <a:pt x="6" y="12"/>
                  </a:moveTo>
                  <a:lnTo>
                    <a:pt x="0" y="12"/>
                  </a:lnTo>
                  <a:lnTo>
                    <a:pt x="4" y="0"/>
                  </a:lnTo>
                  <a:lnTo>
                    <a:pt x="8" y="0"/>
                  </a:lnTo>
                  <a:lnTo>
                    <a:pt x="6" y="12"/>
                  </a:lnTo>
                  <a:close/>
                </a:path>
              </a:pathLst>
            </a:custGeom>
            <a:solidFill>
              <a:srgbClr val="456488"/>
            </a:solidFill>
            <a:ln w="9525">
              <a:noFill/>
            </a:ln>
          </p:spPr>
          <p:txBody>
            <a:bodyPr/>
            <a:p>
              <a:endParaRPr lang="zh-CN" altLang="en-US"/>
            </a:p>
          </p:txBody>
        </p:sp>
        <p:sp>
          <p:nvSpPr>
            <p:cNvPr id="23710" name="Freeform 157"/>
            <p:cNvSpPr>
              <a:spLocks noChangeAspect="1"/>
            </p:cNvSpPr>
            <p:nvPr/>
          </p:nvSpPr>
          <p:spPr>
            <a:xfrm>
              <a:off x="1043" y="3022"/>
              <a:ext cx="9" cy="5"/>
            </a:xfrm>
            <a:custGeom>
              <a:avLst/>
              <a:gdLst/>
              <a:ahLst/>
              <a:cxnLst>
                <a:cxn ang="0">
                  <a:pos x="1" y="0"/>
                </a:cxn>
                <a:cxn ang="0">
                  <a:pos x="1" y="0"/>
                </a:cxn>
                <a:cxn ang="0">
                  <a:pos x="1" y="0"/>
                </a:cxn>
                <a:cxn ang="0">
                  <a:pos x="1" y="0"/>
                </a:cxn>
                <a:cxn ang="0">
                  <a:pos x="1" y="0"/>
                </a:cxn>
                <a:cxn ang="0">
                  <a:pos x="0" y="0"/>
                </a:cxn>
                <a:cxn ang="0">
                  <a:pos x="1" y="0"/>
                </a:cxn>
                <a:cxn ang="0">
                  <a:pos x="1" y="0"/>
                </a:cxn>
                <a:cxn ang="0">
                  <a:pos x="1" y="0"/>
                </a:cxn>
                <a:cxn ang="0">
                  <a:pos x="1" y="0"/>
                </a:cxn>
                <a:cxn ang="0">
                  <a:pos x="1" y="0"/>
                </a:cxn>
                <a:cxn ang="0">
                  <a:pos x="1" y="0"/>
                </a:cxn>
                <a:cxn ang="0">
                  <a:pos x="1" y="0"/>
                </a:cxn>
              </a:cxnLst>
              <a:pathLst>
                <a:path w="16" h="12">
                  <a:moveTo>
                    <a:pt x="12" y="12"/>
                  </a:moveTo>
                  <a:lnTo>
                    <a:pt x="8" y="12"/>
                  </a:lnTo>
                  <a:lnTo>
                    <a:pt x="8" y="8"/>
                  </a:lnTo>
                  <a:lnTo>
                    <a:pt x="6" y="8"/>
                  </a:lnTo>
                  <a:lnTo>
                    <a:pt x="4" y="12"/>
                  </a:lnTo>
                  <a:lnTo>
                    <a:pt x="0" y="12"/>
                  </a:lnTo>
                  <a:lnTo>
                    <a:pt x="2" y="0"/>
                  </a:lnTo>
                  <a:lnTo>
                    <a:pt x="8" y="0"/>
                  </a:lnTo>
                  <a:lnTo>
                    <a:pt x="6" y="4"/>
                  </a:lnTo>
                  <a:lnTo>
                    <a:pt x="10" y="4"/>
                  </a:lnTo>
                  <a:lnTo>
                    <a:pt x="10" y="0"/>
                  </a:lnTo>
                  <a:lnTo>
                    <a:pt x="16" y="0"/>
                  </a:lnTo>
                  <a:lnTo>
                    <a:pt x="12" y="12"/>
                  </a:lnTo>
                  <a:close/>
                </a:path>
              </a:pathLst>
            </a:custGeom>
            <a:solidFill>
              <a:srgbClr val="FFFFFF"/>
            </a:solidFill>
            <a:ln w="9525">
              <a:noFill/>
            </a:ln>
          </p:spPr>
          <p:txBody>
            <a:bodyPr/>
            <a:p>
              <a:endParaRPr lang="zh-CN" altLang="en-US"/>
            </a:p>
          </p:txBody>
        </p:sp>
        <p:sp>
          <p:nvSpPr>
            <p:cNvPr id="23711" name="Freeform 158"/>
            <p:cNvSpPr>
              <a:spLocks noChangeAspect="1"/>
            </p:cNvSpPr>
            <p:nvPr/>
          </p:nvSpPr>
          <p:spPr>
            <a:xfrm>
              <a:off x="1052" y="3022"/>
              <a:ext cx="8" cy="5"/>
            </a:xfrm>
            <a:custGeom>
              <a:avLst/>
              <a:gdLst/>
              <a:ahLst/>
              <a:cxnLst>
                <a:cxn ang="0">
                  <a:pos x="29" y="3"/>
                </a:cxn>
                <a:cxn ang="0">
                  <a:pos x="29" y="3"/>
                </a:cxn>
                <a:cxn ang="0">
                  <a:pos x="25" y="3"/>
                </a:cxn>
                <a:cxn ang="0">
                  <a:pos x="22" y="3"/>
                </a:cxn>
                <a:cxn ang="0">
                  <a:pos x="3" y="3"/>
                </a:cxn>
                <a:cxn ang="0">
                  <a:pos x="2" y="3"/>
                </a:cxn>
                <a:cxn ang="0">
                  <a:pos x="1" y="3"/>
                </a:cxn>
                <a:cxn ang="0">
                  <a:pos x="0" y="3"/>
                </a:cxn>
                <a:cxn ang="0">
                  <a:pos x="0" y="3"/>
                </a:cxn>
                <a:cxn ang="0">
                  <a:pos x="0" y="3"/>
                </a:cxn>
                <a:cxn ang="0">
                  <a:pos x="0" y="3"/>
                </a:cxn>
                <a:cxn ang="0">
                  <a:pos x="1" y="0"/>
                </a:cxn>
                <a:cxn ang="0">
                  <a:pos x="3" y="0"/>
                </a:cxn>
                <a:cxn ang="0">
                  <a:pos x="2" y="3"/>
                </a:cxn>
                <a:cxn ang="0">
                  <a:pos x="2" y="3"/>
                </a:cxn>
                <a:cxn ang="0">
                  <a:pos x="2" y="3"/>
                </a:cxn>
                <a:cxn ang="0">
                  <a:pos x="3" y="3"/>
                </a:cxn>
                <a:cxn ang="0">
                  <a:pos x="3" y="3"/>
                </a:cxn>
                <a:cxn ang="0">
                  <a:pos x="3" y="3"/>
                </a:cxn>
                <a:cxn ang="0">
                  <a:pos x="22" y="3"/>
                </a:cxn>
                <a:cxn ang="0">
                  <a:pos x="22" y="3"/>
                </a:cxn>
                <a:cxn ang="0">
                  <a:pos x="22" y="3"/>
                </a:cxn>
                <a:cxn ang="0">
                  <a:pos x="25" y="0"/>
                </a:cxn>
                <a:cxn ang="0">
                  <a:pos x="33" y="0"/>
                </a:cxn>
                <a:cxn ang="0">
                  <a:pos x="29" y="3"/>
                </a:cxn>
              </a:cxnLst>
              <a:pathLst>
                <a:path w="7" h="6">
                  <a:moveTo>
                    <a:pt x="6" y="4"/>
                  </a:moveTo>
                  <a:cubicBezTo>
                    <a:pt x="6" y="4"/>
                    <a:pt x="6" y="5"/>
                    <a:pt x="6" y="5"/>
                  </a:cubicBezTo>
                  <a:cubicBezTo>
                    <a:pt x="5" y="6"/>
                    <a:pt x="5" y="6"/>
                    <a:pt x="5" y="6"/>
                  </a:cubicBezTo>
                  <a:cubicBezTo>
                    <a:pt x="5" y="6"/>
                    <a:pt x="5" y="6"/>
                    <a:pt x="4" y="6"/>
                  </a:cubicBezTo>
                  <a:cubicBezTo>
                    <a:pt x="4" y="6"/>
                    <a:pt x="3" y="6"/>
                    <a:pt x="3" y="6"/>
                  </a:cubicBezTo>
                  <a:cubicBezTo>
                    <a:pt x="2" y="6"/>
                    <a:pt x="2" y="6"/>
                    <a:pt x="2" y="6"/>
                  </a:cubicBezTo>
                  <a:cubicBezTo>
                    <a:pt x="1" y="6"/>
                    <a:pt x="1" y="6"/>
                    <a:pt x="1" y="6"/>
                  </a:cubicBezTo>
                  <a:cubicBezTo>
                    <a:pt x="0" y="5"/>
                    <a:pt x="0" y="5"/>
                    <a:pt x="0" y="5"/>
                  </a:cubicBezTo>
                  <a:cubicBezTo>
                    <a:pt x="0" y="5"/>
                    <a:pt x="0" y="5"/>
                    <a:pt x="0" y="4"/>
                  </a:cubicBezTo>
                  <a:cubicBezTo>
                    <a:pt x="0" y="4"/>
                    <a:pt x="0" y="4"/>
                    <a:pt x="0" y="4"/>
                  </a:cubicBezTo>
                  <a:cubicBezTo>
                    <a:pt x="0" y="4"/>
                    <a:pt x="0" y="4"/>
                    <a:pt x="0" y="4"/>
                  </a:cubicBezTo>
                  <a:cubicBezTo>
                    <a:pt x="1" y="0"/>
                    <a:pt x="1" y="0"/>
                    <a:pt x="1" y="0"/>
                  </a:cubicBezTo>
                  <a:cubicBezTo>
                    <a:pt x="3" y="0"/>
                    <a:pt x="3" y="0"/>
                    <a:pt x="3" y="0"/>
                  </a:cubicBezTo>
                  <a:cubicBezTo>
                    <a:pt x="2" y="4"/>
                    <a:pt x="2" y="4"/>
                    <a:pt x="2" y="4"/>
                  </a:cubicBezTo>
                  <a:cubicBezTo>
                    <a:pt x="2" y="4"/>
                    <a:pt x="2" y="4"/>
                    <a:pt x="2" y="4"/>
                  </a:cubicBezTo>
                  <a:cubicBezTo>
                    <a:pt x="2" y="4"/>
                    <a:pt x="2" y="4"/>
                    <a:pt x="2" y="4"/>
                  </a:cubicBezTo>
                  <a:cubicBezTo>
                    <a:pt x="3" y="5"/>
                    <a:pt x="3" y="5"/>
                    <a:pt x="3" y="5"/>
                  </a:cubicBezTo>
                  <a:cubicBezTo>
                    <a:pt x="3" y="5"/>
                    <a:pt x="3" y="5"/>
                    <a:pt x="3" y="5"/>
                  </a:cubicBezTo>
                  <a:cubicBezTo>
                    <a:pt x="3" y="5"/>
                    <a:pt x="3" y="5"/>
                    <a:pt x="3" y="5"/>
                  </a:cubicBezTo>
                  <a:cubicBezTo>
                    <a:pt x="4" y="4"/>
                    <a:pt x="4" y="4"/>
                    <a:pt x="4" y="4"/>
                  </a:cubicBezTo>
                  <a:cubicBezTo>
                    <a:pt x="4" y="4"/>
                    <a:pt x="4" y="4"/>
                    <a:pt x="4" y="4"/>
                  </a:cubicBezTo>
                  <a:cubicBezTo>
                    <a:pt x="4" y="4"/>
                    <a:pt x="4" y="4"/>
                    <a:pt x="4" y="4"/>
                  </a:cubicBezTo>
                  <a:cubicBezTo>
                    <a:pt x="5" y="0"/>
                    <a:pt x="5" y="0"/>
                    <a:pt x="5" y="0"/>
                  </a:cubicBezTo>
                  <a:cubicBezTo>
                    <a:pt x="7" y="0"/>
                    <a:pt x="7" y="0"/>
                    <a:pt x="7" y="0"/>
                  </a:cubicBezTo>
                  <a:lnTo>
                    <a:pt x="6" y="4"/>
                  </a:lnTo>
                  <a:close/>
                </a:path>
              </a:pathLst>
            </a:custGeom>
            <a:solidFill>
              <a:srgbClr val="FFFFFF"/>
            </a:solidFill>
            <a:ln w="9525">
              <a:noFill/>
            </a:ln>
          </p:spPr>
          <p:txBody>
            <a:bodyPr/>
            <a:p>
              <a:endParaRPr lang="zh-CN" altLang="en-US"/>
            </a:p>
          </p:txBody>
        </p:sp>
        <p:sp>
          <p:nvSpPr>
            <p:cNvPr id="23712" name="Freeform 159"/>
            <p:cNvSpPr>
              <a:spLocks noChangeAspect="1" noEditPoints="1"/>
            </p:cNvSpPr>
            <p:nvPr/>
          </p:nvSpPr>
          <p:spPr>
            <a:xfrm>
              <a:off x="1058" y="3022"/>
              <a:ext cx="9" cy="7"/>
            </a:xfrm>
            <a:custGeom>
              <a:avLst/>
              <a:gdLst/>
              <a:ahLst/>
              <a:cxnLst>
                <a:cxn ang="0">
                  <a:pos x="1" y="1"/>
                </a:cxn>
                <a:cxn ang="0">
                  <a:pos x="1" y="1"/>
                </a:cxn>
                <a:cxn ang="0">
                  <a:pos x="1" y="1"/>
                </a:cxn>
                <a:cxn ang="0">
                  <a:pos x="1" y="1"/>
                </a:cxn>
                <a:cxn ang="0">
                  <a:pos x="0" y="1"/>
                </a:cxn>
                <a:cxn ang="0">
                  <a:pos x="1" y="0"/>
                </a:cxn>
                <a:cxn ang="0">
                  <a:pos x="1" y="0"/>
                </a:cxn>
                <a:cxn ang="0">
                  <a:pos x="1" y="1"/>
                </a:cxn>
                <a:cxn ang="0">
                  <a:pos x="1" y="1"/>
                </a:cxn>
                <a:cxn ang="0">
                  <a:pos x="1" y="1"/>
                </a:cxn>
                <a:cxn ang="0">
                  <a:pos x="1" y="1"/>
                </a:cxn>
                <a:cxn ang="0">
                  <a:pos x="1" y="1"/>
                </a:cxn>
                <a:cxn ang="0">
                  <a:pos x="1" y="1"/>
                </a:cxn>
              </a:cxnLst>
              <a:pathLst>
                <a:path w="16" h="14">
                  <a:moveTo>
                    <a:pt x="12" y="14"/>
                  </a:moveTo>
                  <a:lnTo>
                    <a:pt x="12" y="10"/>
                  </a:lnTo>
                  <a:lnTo>
                    <a:pt x="8" y="10"/>
                  </a:lnTo>
                  <a:lnTo>
                    <a:pt x="6" y="12"/>
                  </a:lnTo>
                  <a:lnTo>
                    <a:pt x="0" y="12"/>
                  </a:lnTo>
                  <a:lnTo>
                    <a:pt x="8" y="0"/>
                  </a:lnTo>
                  <a:lnTo>
                    <a:pt x="14" y="0"/>
                  </a:lnTo>
                  <a:lnTo>
                    <a:pt x="16" y="14"/>
                  </a:lnTo>
                  <a:lnTo>
                    <a:pt x="12" y="14"/>
                  </a:lnTo>
                  <a:close/>
                  <a:moveTo>
                    <a:pt x="10" y="2"/>
                  </a:moveTo>
                  <a:lnTo>
                    <a:pt x="8" y="8"/>
                  </a:lnTo>
                  <a:lnTo>
                    <a:pt x="12" y="8"/>
                  </a:lnTo>
                  <a:lnTo>
                    <a:pt x="10" y="2"/>
                  </a:lnTo>
                  <a:close/>
                </a:path>
              </a:pathLst>
            </a:custGeom>
            <a:solidFill>
              <a:srgbClr val="FFFFFF"/>
            </a:solidFill>
            <a:ln w="9525">
              <a:noFill/>
            </a:ln>
          </p:spPr>
          <p:txBody>
            <a:bodyPr/>
            <a:p>
              <a:endParaRPr lang="zh-CN" altLang="en-US"/>
            </a:p>
          </p:txBody>
        </p:sp>
        <p:sp>
          <p:nvSpPr>
            <p:cNvPr id="23713" name="Freeform 160"/>
            <p:cNvSpPr>
              <a:spLocks noChangeAspect="1"/>
            </p:cNvSpPr>
            <p:nvPr/>
          </p:nvSpPr>
          <p:spPr>
            <a:xfrm>
              <a:off x="1069" y="3022"/>
              <a:ext cx="10" cy="7"/>
            </a:xfrm>
            <a:custGeom>
              <a:avLst/>
              <a:gdLst/>
              <a:ahLst/>
              <a:cxnLst>
                <a:cxn ang="0">
                  <a:pos x="1" y="1"/>
                </a:cxn>
                <a:cxn ang="0">
                  <a:pos x="1" y="1"/>
                </a:cxn>
                <a:cxn ang="0">
                  <a:pos x="1" y="1"/>
                </a:cxn>
                <a:cxn ang="0">
                  <a:pos x="1" y="1"/>
                </a:cxn>
                <a:cxn ang="0">
                  <a:pos x="0" y="1"/>
                </a:cxn>
                <a:cxn ang="0">
                  <a:pos x="0" y="0"/>
                </a:cxn>
                <a:cxn ang="0">
                  <a:pos x="1" y="0"/>
                </a:cxn>
                <a:cxn ang="0">
                  <a:pos x="1" y="1"/>
                </a:cxn>
                <a:cxn ang="0">
                  <a:pos x="1" y="0"/>
                </a:cxn>
                <a:cxn ang="0">
                  <a:pos x="1" y="0"/>
                </a:cxn>
                <a:cxn ang="0">
                  <a:pos x="1" y="1"/>
                </a:cxn>
                <a:cxn ang="0">
                  <a:pos x="1" y="0"/>
                </a:cxn>
                <a:cxn ang="0">
                  <a:pos x="1" y="0"/>
                </a:cxn>
                <a:cxn ang="0">
                  <a:pos x="1" y="1"/>
                </a:cxn>
              </a:cxnLst>
              <a:pathLst>
                <a:path w="20" h="14">
                  <a:moveTo>
                    <a:pt x="14" y="14"/>
                  </a:moveTo>
                  <a:lnTo>
                    <a:pt x="10" y="14"/>
                  </a:lnTo>
                  <a:lnTo>
                    <a:pt x="10" y="4"/>
                  </a:lnTo>
                  <a:lnTo>
                    <a:pt x="6" y="14"/>
                  </a:lnTo>
                  <a:lnTo>
                    <a:pt x="0" y="14"/>
                  </a:lnTo>
                  <a:lnTo>
                    <a:pt x="0" y="0"/>
                  </a:lnTo>
                  <a:lnTo>
                    <a:pt x="4" y="0"/>
                  </a:lnTo>
                  <a:lnTo>
                    <a:pt x="4" y="8"/>
                  </a:lnTo>
                  <a:lnTo>
                    <a:pt x="8" y="0"/>
                  </a:lnTo>
                  <a:lnTo>
                    <a:pt x="12" y="0"/>
                  </a:lnTo>
                  <a:lnTo>
                    <a:pt x="12" y="10"/>
                  </a:lnTo>
                  <a:lnTo>
                    <a:pt x="16" y="0"/>
                  </a:lnTo>
                  <a:lnTo>
                    <a:pt x="20" y="0"/>
                  </a:lnTo>
                  <a:lnTo>
                    <a:pt x="14" y="14"/>
                  </a:lnTo>
                  <a:close/>
                </a:path>
              </a:pathLst>
            </a:custGeom>
            <a:solidFill>
              <a:srgbClr val="FFFFFF"/>
            </a:solidFill>
            <a:ln w="9525">
              <a:noFill/>
            </a:ln>
          </p:spPr>
          <p:txBody>
            <a:bodyPr/>
            <a:p>
              <a:endParaRPr lang="zh-CN" altLang="en-US"/>
            </a:p>
          </p:txBody>
        </p:sp>
        <p:sp>
          <p:nvSpPr>
            <p:cNvPr id="23714" name="Freeform 161"/>
            <p:cNvSpPr>
              <a:spLocks noChangeAspect="1"/>
            </p:cNvSpPr>
            <p:nvPr/>
          </p:nvSpPr>
          <p:spPr>
            <a:xfrm>
              <a:off x="1078" y="3022"/>
              <a:ext cx="7" cy="7"/>
            </a:xfrm>
            <a:custGeom>
              <a:avLst/>
              <a:gdLst/>
              <a:ahLst/>
              <a:cxnLst>
                <a:cxn ang="0">
                  <a:pos x="1" y="1"/>
                </a:cxn>
                <a:cxn ang="0">
                  <a:pos x="1" y="1"/>
                </a:cxn>
                <a:cxn ang="0">
                  <a:pos x="1" y="1"/>
                </a:cxn>
                <a:cxn ang="0">
                  <a:pos x="1" y="1"/>
                </a:cxn>
                <a:cxn ang="0">
                  <a:pos x="1" y="1"/>
                </a:cxn>
                <a:cxn ang="0">
                  <a:pos x="1" y="1"/>
                </a:cxn>
                <a:cxn ang="0">
                  <a:pos x="1" y="1"/>
                </a:cxn>
                <a:cxn ang="0">
                  <a:pos x="1" y="1"/>
                </a:cxn>
                <a:cxn ang="0">
                  <a:pos x="1" y="1"/>
                </a:cxn>
                <a:cxn ang="0">
                  <a:pos x="0" y="1"/>
                </a:cxn>
                <a:cxn ang="0">
                  <a:pos x="1" y="0"/>
                </a:cxn>
                <a:cxn ang="0">
                  <a:pos x="1" y="1"/>
                </a:cxn>
                <a:cxn ang="0">
                  <a:pos x="1" y="1"/>
                </a:cxn>
              </a:cxnLst>
              <a:pathLst>
                <a:path w="14" h="14">
                  <a:moveTo>
                    <a:pt x="14" y="4"/>
                  </a:moveTo>
                  <a:lnTo>
                    <a:pt x="8" y="4"/>
                  </a:lnTo>
                  <a:lnTo>
                    <a:pt x="8" y="6"/>
                  </a:lnTo>
                  <a:lnTo>
                    <a:pt x="14" y="6"/>
                  </a:lnTo>
                  <a:lnTo>
                    <a:pt x="12" y="8"/>
                  </a:lnTo>
                  <a:lnTo>
                    <a:pt x="6" y="8"/>
                  </a:lnTo>
                  <a:lnTo>
                    <a:pt x="6" y="10"/>
                  </a:lnTo>
                  <a:lnTo>
                    <a:pt x="12" y="10"/>
                  </a:lnTo>
                  <a:lnTo>
                    <a:pt x="12" y="14"/>
                  </a:lnTo>
                  <a:lnTo>
                    <a:pt x="0" y="14"/>
                  </a:lnTo>
                  <a:lnTo>
                    <a:pt x="4" y="0"/>
                  </a:lnTo>
                  <a:lnTo>
                    <a:pt x="14" y="2"/>
                  </a:lnTo>
                  <a:lnTo>
                    <a:pt x="14" y="4"/>
                  </a:lnTo>
                  <a:close/>
                </a:path>
              </a:pathLst>
            </a:custGeom>
            <a:solidFill>
              <a:srgbClr val="FFFFFF"/>
            </a:solidFill>
            <a:ln w="9525">
              <a:noFill/>
            </a:ln>
          </p:spPr>
          <p:txBody>
            <a:bodyPr/>
            <a:p>
              <a:endParaRPr lang="zh-CN" altLang="en-US"/>
            </a:p>
          </p:txBody>
        </p:sp>
        <p:sp>
          <p:nvSpPr>
            <p:cNvPr id="23715" name="Freeform 162"/>
            <p:cNvSpPr>
              <a:spLocks noChangeAspect="1"/>
            </p:cNvSpPr>
            <p:nvPr/>
          </p:nvSpPr>
          <p:spPr>
            <a:xfrm>
              <a:off x="1085" y="3023"/>
              <a:ext cx="5" cy="6"/>
            </a:xfrm>
            <a:custGeom>
              <a:avLst/>
              <a:gdLst/>
              <a:ahLst/>
              <a:cxnLst>
                <a:cxn ang="0">
                  <a:pos x="1" y="1"/>
                </a:cxn>
                <a:cxn ang="0">
                  <a:pos x="0" y="1"/>
                </a:cxn>
                <a:cxn ang="0">
                  <a:pos x="1" y="0"/>
                </a:cxn>
                <a:cxn ang="0">
                  <a:pos x="1" y="0"/>
                </a:cxn>
                <a:cxn ang="0">
                  <a:pos x="1" y="1"/>
                </a:cxn>
              </a:cxnLst>
              <a:pathLst>
                <a:path w="8" h="12">
                  <a:moveTo>
                    <a:pt x="4" y="12"/>
                  </a:moveTo>
                  <a:lnTo>
                    <a:pt x="0" y="12"/>
                  </a:lnTo>
                  <a:lnTo>
                    <a:pt x="2" y="0"/>
                  </a:lnTo>
                  <a:lnTo>
                    <a:pt x="8" y="0"/>
                  </a:lnTo>
                  <a:lnTo>
                    <a:pt x="4" y="12"/>
                  </a:lnTo>
                  <a:close/>
                </a:path>
              </a:pathLst>
            </a:custGeom>
            <a:solidFill>
              <a:srgbClr val="FFFFFF"/>
            </a:solidFill>
            <a:ln w="9525">
              <a:noFill/>
            </a:ln>
          </p:spPr>
          <p:txBody>
            <a:bodyPr/>
            <a:p>
              <a:endParaRPr lang="zh-CN" altLang="en-US"/>
            </a:p>
          </p:txBody>
        </p:sp>
        <p:sp>
          <p:nvSpPr>
            <p:cNvPr id="23716" name="Freeform 163"/>
            <p:cNvSpPr>
              <a:spLocks noChangeAspect="1"/>
            </p:cNvSpPr>
            <p:nvPr/>
          </p:nvSpPr>
          <p:spPr>
            <a:xfrm>
              <a:off x="1016" y="3199"/>
              <a:ext cx="7" cy="7"/>
            </a:xfrm>
            <a:custGeom>
              <a:avLst/>
              <a:gdLst/>
              <a:ahLst/>
              <a:cxnLst>
                <a:cxn ang="0">
                  <a:pos x="36" y="2"/>
                </a:cxn>
                <a:cxn ang="0">
                  <a:pos x="36" y="2"/>
                </a:cxn>
                <a:cxn ang="0">
                  <a:pos x="31" y="3"/>
                </a:cxn>
                <a:cxn ang="0">
                  <a:pos x="31" y="3"/>
                </a:cxn>
                <a:cxn ang="0">
                  <a:pos x="27" y="3"/>
                </a:cxn>
                <a:cxn ang="0">
                  <a:pos x="31" y="4"/>
                </a:cxn>
                <a:cxn ang="0">
                  <a:pos x="31" y="4"/>
                </a:cxn>
                <a:cxn ang="0">
                  <a:pos x="31" y="4"/>
                </a:cxn>
                <a:cxn ang="0">
                  <a:pos x="31" y="5"/>
                </a:cxn>
                <a:cxn ang="0">
                  <a:pos x="31" y="6"/>
                </a:cxn>
                <a:cxn ang="0">
                  <a:pos x="27" y="7"/>
                </a:cxn>
                <a:cxn ang="0">
                  <a:pos x="23" y="7"/>
                </a:cxn>
                <a:cxn ang="0">
                  <a:pos x="2" y="7"/>
                </a:cxn>
                <a:cxn ang="0">
                  <a:pos x="1" y="7"/>
                </a:cxn>
                <a:cxn ang="0">
                  <a:pos x="0" y="7"/>
                </a:cxn>
                <a:cxn ang="0">
                  <a:pos x="0" y="6"/>
                </a:cxn>
                <a:cxn ang="0">
                  <a:pos x="1" y="6"/>
                </a:cxn>
                <a:cxn ang="0">
                  <a:pos x="2" y="6"/>
                </a:cxn>
                <a:cxn ang="0">
                  <a:pos x="23" y="6"/>
                </a:cxn>
                <a:cxn ang="0">
                  <a:pos x="27" y="6"/>
                </a:cxn>
                <a:cxn ang="0">
                  <a:pos x="27" y="6"/>
                </a:cxn>
                <a:cxn ang="0">
                  <a:pos x="31" y="5"/>
                </a:cxn>
                <a:cxn ang="0">
                  <a:pos x="27" y="4"/>
                </a:cxn>
                <a:cxn ang="0">
                  <a:pos x="27" y="4"/>
                </a:cxn>
                <a:cxn ang="0">
                  <a:pos x="27" y="4"/>
                </a:cxn>
                <a:cxn ang="0">
                  <a:pos x="23" y="4"/>
                </a:cxn>
                <a:cxn ang="0">
                  <a:pos x="2" y="4"/>
                </a:cxn>
                <a:cxn ang="0">
                  <a:pos x="2" y="3"/>
                </a:cxn>
                <a:cxn ang="0">
                  <a:pos x="23" y="3"/>
                </a:cxn>
                <a:cxn ang="0">
                  <a:pos x="27" y="3"/>
                </a:cxn>
                <a:cxn ang="0">
                  <a:pos x="31" y="3"/>
                </a:cxn>
                <a:cxn ang="0">
                  <a:pos x="31" y="2"/>
                </a:cxn>
                <a:cxn ang="0">
                  <a:pos x="31" y="2"/>
                </a:cxn>
                <a:cxn ang="0">
                  <a:pos x="31" y="1"/>
                </a:cxn>
                <a:cxn ang="0">
                  <a:pos x="31" y="1"/>
                </a:cxn>
                <a:cxn ang="0">
                  <a:pos x="31" y="1"/>
                </a:cxn>
                <a:cxn ang="0">
                  <a:pos x="27" y="0"/>
                </a:cxn>
                <a:cxn ang="0">
                  <a:pos x="23" y="0"/>
                </a:cxn>
                <a:cxn ang="0">
                  <a:pos x="2" y="1"/>
                </a:cxn>
                <a:cxn ang="0">
                  <a:pos x="23" y="0"/>
                </a:cxn>
                <a:cxn ang="0">
                  <a:pos x="23" y="0"/>
                </a:cxn>
                <a:cxn ang="0">
                  <a:pos x="27" y="0"/>
                </a:cxn>
                <a:cxn ang="0">
                  <a:pos x="31" y="0"/>
                </a:cxn>
                <a:cxn ang="0">
                  <a:pos x="36" y="0"/>
                </a:cxn>
                <a:cxn ang="0">
                  <a:pos x="36" y="1"/>
                </a:cxn>
                <a:cxn ang="0">
                  <a:pos x="36" y="2"/>
                </a:cxn>
              </a:cxnLst>
              <a:pathLst>
                <a:path w="6" h="7">
                  <a:moveTo>
                    <a:pt x="6" y="2"/>
                  </a:moveTo>
                  <a:cubicBezTo>
                    <a:pt x="6" y="2"/>
                    <a:pt x="6" y="2"/>
                    <a:pt x="6" y="2"/>
                  </a:cubicBezTo>
                  <a:cubicBezTo>
                    <a:pt x="5" y="3"/>
                    <a:pt x="5" y="3"/>
                    <a:pt x="5" y="3"/>
                  </a:cubicBezTo>
                  <a:cubicBezTo>
                    <a:pt x="5" y="3"/>
                    <a:pt x="5" y="3"/>
                    <a:pt x="5" y="3"/>
                  </a:cubicBezTo>
                  <a:cubicBezTo>
                    <a:pt x="4" y="3"/>
                    <a:pt x="4" y="3"/>
                    <a:pt x="4" y="3"/>
                  </a:cubicBezTo>
                  <a:cubicBezTo>
                    <a:pt x="5" y="4"/>
                    <a:pt x="5" y="4"/>
                    <a:pt x="5" y="4"/>
                  </a:cubicBezTo>
                  <a:cubicBezTo>
                    <a:pt x="5" y="4"/>
                    <a:pt x="5" y="4"/>
                    <a:pt x="5" y="4"/>
                  </a:cubicBezTo>
                  <a:cubicBezTo>
                    <a:pt x="5" y="4"/>
                    <a:pt x="5" y="4"/>
                    <a:pt x="5" y="4"/>
                  </a:cubicBezTo>
                  <a:cubicBezTo>
                    <a:pt x="5" y="5"/>
                    <a:pt x="5" y="5"/>
                    <a:pt x="5" y="5"/>
                  </a:cubicBezTo>
                  <a:cubicBezTo>
                    <a:pt x="5" y="5"/>
                    <a:pt x="5" y="6"/>
                    <a:pt x="5" y="6"/>
                  </a:cubicBezTo>
                  <a:cubicBezTo>
                    <a:pt x="4" y="7"/>
                    <a:pt x="4" y="7"/>
                    <a:pt x="4" y="7"/>
                  </a:cubicBezTo>
                  <a:cubicBezTo>
                    <a:pt x="4" y="7"/>
                    <a:pt x="3" y="7"/>
                    <a:pt x="3" y="7"/>
                  </a:cubicBezTo>
                  <a:cubicBezTo>
                    <a:pt x="3" y="7"/>
                    <a:pt x="2" y="7"/>
                    <a:pt x="2" y="7"/>
                  </a:cubicBezTo>
                  <a:cubicBezTo>
                    <a:pt x="1" y="7"/>
                    <a:pt x="1" y="7"/>
                    <a:pt x="1" y="7"/>
                  </a:cubicBezTo>
                  <a:cubicBezTo>
                    <a:pt x="0" y="7"/>
                    <a:pt x="0" y="7"/>
                    <a:pt x="0" y="7"/>
                  </a:cubicBezTo>
                  <a:cubicBezTo>
                    <a:pt x="0" y="6"/>
                    <a:pt x="0" y="6"/>
                    <a:pt x="0" y="6"/>
                  </a:cubicBezTo>
                  <a:cubicBezTo>
                    <a:pt x="1" y="6"/>
                    <a:pt x="1" y="6"/>
                    <a:pt x="1" y="6"/>
                  </a:cubicBezTo>
                  <a:cubicBezTo>
                    <a:pt x="2" y="6"/>
                    <a:pt x="2" y="6"/>
                    <a:pt x="2" y="6"/>
                  </a:cubicBezTo>
                  <a:cubicBezTo>
                    <a:pt x="3" y="6"/>
                    <a:pt x="3" y="6"/>
                    <a:pt x="3" y="6"/>
                  </a:cubicBezTo>
                  <a:cubicBezTo>
                    <a:pt x="4" y="6"/>
                    <a:pt x="4" y="6"/>
                    <a:pt x="4" y="6"/>
                  </a:cubicBezTo>
                  <a:cubicBezTo>
                    <a:pt x="4" y="6"/>
                    <a:pt x="4" y="6"/>
                    <a:pt x="4" y="6"/>
                  </a:cubicBezTo>
                  <a:cubicBezTo>
                    <a:pt x="5" y="5"/>
                    <a:pt x="5" y="5"/>
                    <a:pt x="5" y="5"/>
                  </a:cubicBezTo>
                  <a:cubicBezTo>
                    <a:pt x="4" y="4"/>
                    <a:pt x="4" y="4"/>
                    <a:pt x="4" y="4"/>
                  </a:cubicBezTo>
                  <a:cubicBezTo>
                    <a:pt x="4" y="4"/>
                    <a:pt x="4" y="4"/>
                    <a:pt x="4" y="4"/>
                  </a:cubicBezTo>
                  <a:cubicBezTo>
                    <a:pt x="4" y="4"/>
                    <a:pt x="4" y="4"/>
                    <a:pt x="4" y="4"/>
                  </a:cubicBezTo>
                  <a:cubicBezTo>
                    <a:pt x="3" y="4"/>
                    <a:pt x="3" y="4"/>
                    <a:pt x="3" y="4"/>
                  </a:cubicBezTo>
                  <a:cubicBezTo>
                    <a:pt x="2" y="4"/>
                    <a:pt x="2" y="4"/>
                    <a:pt x="2" y="4"/>
                  </a:cubicBezTo>
                  <a:cubicBezTo>
                    <a:pt x="2" y="3"/>
                    <a:pt x="2" y="3"/>
                    <a:pt x="2" y="3"/>
                  </a:cubicBezTo>
                  <a:cubicBezTo>
                    <a:pt x="3" y="3"/>
                    <a:pt x="3" y="3"/>
                    <a:pt x="3" y="3"/>
                  </a:cubicBezTo>
                  <a:cubicBezTo>
                    <a:pt x="4" y="3"/>
                    <a:pt x="4" y="3"/>
                    <a:pt x="4" y="3"/>
                  </a:cubicBezTo>
                  <a:cubicBezTo>
                    <a:pt x="5" y="3"/>
                    <a:pt x="5" y="3"/>
                    <a:pt x="5" y="3"/>
                  </a:cubicBezTo>
                  <a:cubicBezTo>
                    <a:pt x="5" y="2"/>
                    <a:pt x="5" y="2"/>
                    <a:pt x="5" y="2"/>
                  </a:cubicBezTo>
                  <a:cubicBezTo>
                    <a:pt x="5" y="2"/>
                    <a:pt x="5" y="2"/>
                    <a:pt x="5" y="2"/>
                  </a:cubicBezTo>
                  <a:cubicBezTo>
                    <a:pt x="5" y="1"/>
                    <a:pt x="5" y="1"/>
                    <a:pt x="5" y="1"/>
                  </a:cubicBezTo>
                  <a:cubicBezTo>
                    <a:pt x="5" y="1"/>
                    <a:pt x="5" y="1"/>
                    <a:pt x="5" y="1"/>
                  </a:cubicBezTo>
                  <a:cubicBezTo>
                    <a:pt x="5" y="1"/>
                    <a:pt x="5" y="1"/>
                    <a:pt x="5" y="1"/>
                  </a:cubicBezTo>
                  <a:cubicBezTo>
                    <a:pt x="4" y="0"/>
                    <a:pt x="4" y="0"/>
                    <a:pt x="4" y="0"/>
                  </a:cubicBezTo>
                  <a:cubicBezTo>
                    <a:pt x="3" y="0"/>
                    <a:pt x="3" y="0"/>
                    <a:pt x="3" y="0"/>
                  </a:cubicBezTo>
                  <a:cubicBezTo>
                    <a:pt x="2" y="1"/>
                    <a:pt x="2" y="1"/>
                    <a:pt x="2" y="1"/>
                  </a:cubicBezTo>
                  <a:cubicBezTo>
                    <a:pt x="3" y="0"/>
                    <a:pt x="3" y="0"/>
                    <a:pt x="3" y="0"/>
                  </a:cubicBezTo>
                  <a:cubicBezTo>
                    <a:pt x="3" y="0"/>
                    <a:pt x="3" y="0"/>
                    <a:pt x="3" y="0"/>
                  </a:cubicBezTo>
                  <a:cubicBezTo>
                    <a:pt x="3" y="0"/>
                    <a:pt x="4" y="0"/>
                    <a:pt x="4" y="0"/>
                  </a:cubicBezTo>
                  <a:cubicBezTo>
                    <a:pt x="5" y="0"/>
                    <a:pt x="5" y="0"/>
                    <a:pt x="5" y="0"/>
                  </a:cubicBezTo>
                  <a:cubicBezTo>
                    <a:pt x="6" y="0"/>
                    <a:pt x="6" y="0"/>
                    <a:pt x="6" y="0"/>
                  </a:cubicBezTo>
                  <a:cubicBezTo>
                    <a:pt x="6" y="1"/>
                    <a:pt x="6" y="1"/>
                    <a:pt x="6" y="1"/>
                  </a:cubicBezTo>
                  <a:lnTo>
                    <a:pt x="6" y="2"/>
                  </a:lnTo>
                  <a:close/>
                </a:path>
              </a:pathLst>
            </a:custGeom>
            <a:solidFill>
              <a:srgbClr val="0B3C68"/>
            </a:solidFill>
            <a:ln w="9525">
              <a:noFill/>
            </a:ln>
          </p:spPr>
          <p:txBody>
            <a:bodyPr/>
            <a:p>
              <a:endParaRPr lang="zh-CN" altLang="en-US"/>
            </a:p>
          </p:txBody>
        </p:sp>
        <p:sp>
          <p:nvSpPr>
            <p:cNvPr id="23717" name="Freeform 164"/>
            <p:cNvSpPr>
              <a:spLocks noChangeAspect="1"/>
            </p:cNvSpPr>
            <p:nvPr/>
          </p:nvSpPr>
          <p:spPr>
            <a:xfrm>
              <a:off x="1024" y="3199"/>
              <a:ext cx="7" cy="8"/>
            </a:xfrm>
            <a:custGeom>
              <a:avLst/>
              <a:gdLst/>
              <a:ahLst/>
              <a:cxnLst>
                <a:cxn ang="0">
                  <a:pos x="36" y="2"/>
                </a:cxn>
                <a:cxn ang="0">
                  <a:pos x="31" y="1"/>
                </a:cxn>
                <a:cxn ang="0">
                  <a:pos x="27" y="1"/>
                </a:cxn>
                <a:cxn ang="0">
                  <a:pos x="23" y="1"/>
                </a:cxn>
                <a:cxn ang="0">
                  <a:pos x="2" y="2"/>
                </a:cxn>
                <a:cxn ang="0">
                  <a:pos x="1" y="3"/>
                </a:cxn>
                <a:cxn ang="0">
                  <a:pos x="0" y="5"/>
                </a:cxn>
                <a:cxn ang="0">
                  <a:pos x="0" y="6"/>
                </a:cxn>
                <a:cxn ang="0">
                  <a:pos x="1" y="6"/>
                </a:cxn>
                <a:cxn ang="0">
                  <a:pos x="2" y="7"/>
                </a:cxn>
                <a:cxn ang="0">
                  <a:pos x="23" y="7"/>
                </a:cxn>
                <a:cxn ang="0">
                  <a:pos x="23" y="7"/>
                </a:cxn>
                <a:cxn ang="0">
                  <a:pos x="27" y="7"/>
                </a:cxn>
                <a:cxn ang="0">
                  <a:pos x="31" y="5"/>
                </a:cxn>
                <a:cxn ang="0">
                  <a:pos x="23" y="4"/>
                </a:cxn>
                <a:cxn ang="0">
                  <a:pos x="23" y="4"/>
                </a:cxn>
                <a:cxn ang="0">
                  <a:pos x="36" y="4"/>
                </a:cxn>
                <a:cxn ang="0">
                  <a:pos x="31" y="8"/>
                </a:cxn>
                <a:cxn ang="0">
                  <a:pos x="27" y="8"/>
                </a:cxn>
                <a:cxn ang="0">
                  <a:pos x="2" y="8"/>
                </a:cxn>
                <a:cxn ang="0">
                  <a:pos x="1" y="7"/>
                </a:cxn>
                <a:cxn ang="0">
                  <a:pos x="0" y="7"/>
                </a:cxn>
                <a:cxn ang="0">
                  <a:pos x="0" y="6"/>
                </a:cxn>
                <a:cxn ang="0">
                  <a:pos x="0" y="5"/>
                </a:cxn>
                <a:cxn ang="0">
                  <a:pos x="0" y="3"/>
                </a:cxn>
                <a:cxn ang="0">
                  <a:pos x="1" y="1"/>
                </a:cxn>
                <a:cxn ang="0">
                  <a:pos x="23" y="1"/>
                </a:cxn>
                <a:cxn ang="0">
                  <a:pos x="31" y="1"/>
                </a:cxn>
                <a:cxn ang="0">
                  <a:pos x="31" y="1"/>
                </a:cxn>
                <a:cxn ang="0">
                  <a:pos x="36" y="1"/>
                </a:cxn>
                <a:cxn ang="0">
                  <a:pos x="36" y="1"/>
                </a:cxn>
                <a:cxn ang="0">
                  <a:pos x="36" y="1"/>
                </a:cxn>
                <a:cxn ang="0">
                  <a:pos x="36" y="2"/>
                </a:cxn>
              </a:cxnLst>
              <a:pathLst>
                <a:path w="6" h="8">
                  <a:moveTo>
                    <a:pt x="6" y="2"/>
                  </a:moveTo>
                  <a:cubicBezTo>
                    <a:pt x="5" y="1"/>
                    <a:pt x="5" y="1"/>
                    <a:pt x="5" y="1"/>
                  </a:cubicBezTo>
                  <a:cubicBezTo>
                    <a:pt x="4" y="1"/>
                    <a:pt x="4" y="1"/>
                    <a:pt x="4" y="1"/>
                  </a:cubicBezTo>
                  <a:cubicBezTo>
                    <a:pt x="4" y="1"/>
                    <a:pt x="3" y="1"/>
                    <a:pt x="3" y="1"/>
                  </a:cubicBezTo>
                  <a:cubicBezTo>
                    <a:pt x="2" y="1"/>
                    <a:pt x="2" y="2"/>
                    <a:pt x="2" y="2"/>
                  </a:cubicBezTo>
                  <a:cubicBezTo>
                    <a:pt x="1" y="2"/>
                    <a:pt x="1" y="3"/>
                    <a:pt x="1" y="3"/>
                  </a:cubicBezTo>
                  <a:cubicBezTo>
                    <a:pt x="1" y="4"/>
                    <a:pt x="0" y="4"/>
                    <a:pt x="0" y="5"/>
                  </a:cubicBezTo>
                  <a:cubicBezTo>
                    <a:pt x="0" y="6"/>
                    <a:pt x="0" y="6"/>
                    <a:pt x="0" y="6"/>
                  </a:cubicBezTo>
                  <a:cubicBezTo>
                    <a:pt x="1" y="6"/>
                    <a:pt x="1" y="6"/>
                    <a:pt x="1" y="6"/>
                  </a:cubicBezTo>
                  <a:cubicBezTo>
                    <a:pt x="2" y="7"/>
                    <a:pt x="2" y="7"/>
                    <a:pt x="2" y="7"/>
                  </a:cubicBezTo>
                  <a:cubicBezTo>
                    <a:pt x="2" y="7"/>
                    <a:pt x="2" y="7"/>
                    <a:pt x="3" y="7"/>
                  </a:cubicBezTo>
                  <a:cubicBezTo>
                    <a:pt x="3" y="7"/>
                    <a:pt x="3" y="7"/>
                    <a:pt x="3" y="7"/>
                  </a:cubicBezTo>
                  <a:cubicBezTo>
                    <a:pt x="4" y="7"/>
                    <a:pt x="4" y="7"/>
                    <a:pt x="4" y="7"/>
                  </a:cubicBezTo>
                  <a:cubicBezTo>
                    <a:pt x="5" y="5"/>
                    <a:pt x="5" y="5"/>
                    <a:pt x="5" y="5"/>
                  </a:cubicBezTo>
                  <a:cubicBezTo>
                    <a:pt x="3" y="4"/>
                    <a:pt x="3" y="4"/>
                    <a:pt x="3" y="4"/>
                  </a:cubicBezTo>
                  <a:cubicBezTo>
                    <a:pt x="3" y="4"/>
                    <a:pt x="3" y="4"/>
                    <a:pt x="3" y="4"/>
                  </a:cubicBezTo>
                  <a:cubicBezTo>
                    <a:pt x="6" y="4"/>
                    <a:pt x="6" y="4"/>
                    <a:pt x="6" y="4"/>
                  </a:cubicBezTo>
                  <a:cubicBezTo>
                    <a:pt x="5" y="8"/>
                    <a:pt x="5" y="8"/>
                    <a:pt x="5" y="8"/>
                  </a:cubicBezTo>
                  <a:cubicBezTo>
                    <a:pt x="4" y="8"/>
                    <a:pt x="4" y="8"/>
                    <a:pt x="4" y="8"/>
                  </a:cubicBezTo>
                  <a:cubicBezTo>
                    <a:pt x="3" y="8"/>
                    <a:pt x="3" y="8"/>
                    <a:pt x="2" y="8"/>
                  </a:cubicBezTo>
                  <a:cubicBezTo>
                    <a:pt x="2" y="8"/>
                    <a:pt x="1" y="8"/>
                    <a:pt x="1" y="7"/>
                  </a:cubicBezTo>
                  <a:cubicBezTo>
                    <a:pt x="0" y="7"/>
                    <a:pt x="0" y="7"/>
                    <a:pt x="0" y="7"/>
                  </a:cubicBezTo>
                  <a:cubicBezTo>
                    <a:pt x="0" y="6"/>
                    <a:pt x="0" y="6"/>
                    <a:pt x="0" y="6"/>
                  </a:cubicBezTo>
                  <a:cubicBezTo>
                    <a:pt x="0" y="5"/>
                    <a:pt x="0" y="5"/>
                    <a:pt x="0" y="5"/>
                  </a:cubicBezTo>
                  <a:cubicBezTo>
                    <a:pt x="0" y="4"/>
                    <a:pt x="0" y="3"/>
                    <a:pt x="0" y="3"/>
                  </a:cubicBezTo>
                  <a:cubicBezTo>
                    <a:pt x="1" y="2"/>
                    <a:pt x="1" y="2"/>
                    <a:pt x="1" y="1"/>
                  </a:cubicBezTo>
                  <a:cubicBezTo>
                    <a:pt x="2" y="1"/>
                    <a:pt x="2" y="1"/>
                    <a:pt x="3" y="1"/>
                  </a:cubicBezTo>
                  <a:cubicBezTo>
                    <a:pt x="3" y="1"/>
                    <a:pt x="4" y="0"/>
                    <a:pt x="5" y="1"/>
                  </a:cubicBezTo>
                  <a:cubicBezTo>
                    <a:pt x="5" y="1"/>
                    <a:pt x="5" y="1"/>
                    <a:pt x="5" y="1"/>
                  </a:cubicBezTo>
                  <a:cubicBezTo>
                    <a:pt x="6" y="1"/>
                    <a:pt x="6" y="1"/>
                    <a:pt x="6" y="1"/>
                  </a:cubicBezTo>
                  <a:cubicBezTo>
                    <a:pt x="6" y="1"/>
                    <a:pt x="6" y="1"/>
                    <a:pt x="6" y="1"/>
                  </a:cubicBezTo>
                  <a:cubicBezTo>
                    <a:pt x="6" y="1"/>
                    <a:pt x="6" y="1"/>
                    <a:pt x="6" y="1"/>
                  </a:cubicBezTo>
                  <a:lnTo>
                    <a:pt x="6" y="2"/>
                  </a:lnTo>
                  <a:close/>
                </a:path>
              </a:pathLst>
            </a:custGeom>
            <a:solidFill>
              <a:srgbClr val="0B3C68"/>
            </a:solidFill>
            <a:ln w="9525">
              <a:noFill/>
            </a:ln>
          </p:spPr>
          <p:txBody>
            <a:bodyPr/>
            <a:p>
              <a:endParaRPr lang="zh-CN" altLang="en-US"/>
            </a:p>
          </p:txBody>
        </p:sp>
        <p:pic>
          <p:nvPicPr>
            <p:cNvPr id="23718" name="Picture 165"/>
            <p:cNvPicPr>
              <a:picLocks noChangeAspect="1"/>
            </p:cNvPicPr>
            <p:nvPr/>
          </p:nvPicPr>
          <p:blipFill>
            <a:blip r:embed="rId6"/>
            <a:stretch>
              <a:fillRect/>
            </a:stretch>
          </p:blipFill>
          <p:spPr>
            <a:xfrm>
              <a:off x="657" y="2985"/>
              <a:ext cx="247" cy="273"/>
            </a:xfrm>
            <a:prstGeom prst="rect">
              <a:avLst/>
            </a:prstGeom>
            <a:noFill/>
            <a:ln w="9525">
              <a:noFill/>
            </a:ln>
          </p:spPr>
        </p:pic>
      </p:grpSp>
      <p:sp>
        <p:nvSpPr>
          <p:cNvPr id="316" name="Text Box 166"/>
          <p:cNvSpPr txBox="1"/>
          <p:nvPr/>
        </p:nvSpPr>
        <p:spPr>
          <a:xfrm>
            <a:off x="1925638" y="5211763"/>
            <a:ext cx="1657350" cy="417512"/>
          </a:xfrm>
          <a:prstGeom prst="rect">
            <a:avLst/>
          </a:prstGeom>
          <a:noFill/>
          <a:ln w="9525">
            <a:noFill/>
          </a:ln>
        </p:spPr>
        <p:txBody>
          <a:bodyPr lIns="91287" tIns="45643" rIns="91287" bIns="45643" anchor="t" anchorCtr="0">
            <a:spAutoFit/>
          </a:bodyPr>
          <a:p>
            <a:pPr algn="ctr" eaLnBrk="0" hangingPunct="0"/>
            <a:r>
              <a:rPr lang="zh-CN" altLang="en-US" sz="1000" dirty="0">
                <a:latin typeface="微软雅黑" panose="020B0503020204020204" pitchFamily="34" charset="-122"/>
                <a:ea typeface="微软雅黑" panose="020B0503020204020204" pitchFamily="34" charset="-122"/>
              </a:rPr>
              <a:t>请求实时视频，了解家里老人、孩子的状况</a:t>
            </a:r>
            <a:endParaRPr lang="zh-CN" altLang="en-US" sz="1000" dirty="0">
              <a:latin typeface="微软雅黑" panose="020B0503020204020204" pitchFamily="34" charset="-122"/>
              <a:ea typeface="微软雅黑" panose="020B0503020204020204" pitchFamily="34" charset="-122"/>
            </a:endParaRPr>
          </a:p>
        </p:txBody>
      </p:sp>
      <p:pic>
        <p:nvPicPr>
          <p:cNvPr id="317" name="Picture 167"/>
          <p:cNvPicPr>
            <a:picLocks noChangeAspect="1"/>
          </p:cNvPicPr>
          <p:nvPr/>
        </p:nvPicPr>
        <p:blipFill>
          <a:blip r:embed="rId4"/>
          <a:stretch>
            <a:fillRect/>
          </a:stretch>
        </p:blipFill>
        <p:spPr>
          <a:xfrm>
            <a:off x="7345363" y="5337175"/>
            <a:ext cx="566737" cy="400050"/>
          </a:xfrm>
          <a:prstGeom prst="rect">
            <a:avLst/>
          </a:prstGeom>
          <a:noFill/>
          <a:ln w="9525">
            <a:noFill/>
          </a:ln>
        </p:spPr>
      </p:pic>
      <p:grpSp>
        <p:nvGrpSpPr>
          <p:cNvPr id="23721" name="Group 168"/>
          <p:cNvGrpSpPr>
            <a:grpSpLocks noChangeAspect="1"/>
          </p:cNvGrpSpPr>
          <p:nvPr/>
        </p:nvGrpSpPr>
        <p:grpSpPr>
          <a:xfrm>
            <a:off x="6889750" y="4905375"/>
            <a:ext cx="274638" cy="357188"/>
            <a:chOff x="2004" y="3657"/>
            <a:chExt cx="498" cy="634"/>
          </a:xfrm>
        </p:grpSpPr>
        <p:sp>
          <p:nvSpPr>
            <p:cNvPr id="23722" name="Freeform 169"/>
            <p:cNvSpPr>
              <a:spLocks noChangeAspect="1"/>
            </p:cNvSpPr>
            <p:nvPr/>
          </p:nvSpPr>
          <p:spPr>
            <a:xfrm>
              <a:off x="2032" y="3657"/>
              <a:ext cx="438" cy="124"/>
            </a:xfrm>
            <a:custGeom>
              <a:avLst/>
              <a:gdLst/>
              <a:ahLst/>
              <a:cxnLst>
                <a:cxn ang="0">
                  <a:pos x="4096" y="163840"/>
                </a:cxn>
                <a:cxn ang="0">
                  <a:pos x="94208" y="69632"/>
                </a:cxn>
                <a:cxn ang="0">
                  <a:pos x="847872" y="90112"/>
                </a:cxn>
                <a:cxn ang="0">
                  <a:pos x="897024" y="180224"/>
                </a:cxn>
                <a:cxn ang="0">
                  <a:pos x="4096" y="163840"/>
                </a:cxn>
              </a:cxnLst>
              <a:pathLst>
                <a:path w="219" h="62">
                  <a:moveTo>
                    <a:pt x="1" y="40"/>
                  </a:moveTo>
                  <a:cubicBezTo>
                    <a:pt x="1" y="40"/>
                    <a:pt x="0" y="23"/>
                    <a:pt x="23" y="17"/>
                  </a:cubicBezTo>
                  <a:cubicBezTo>
                    <a:pt x="46" y="11"/>
                    <a:pt x="141" y="0"/>
                    <a:pt x="207" y="22"/>
                  </a:cubicBezTo>
                  <a:cubicBezTo>
                    <a:pt x="207" y="22"/>
                    <a:pt x="219" y="26"/>
                    <a:pt x="219" y="44"/>
                  </a:cubicBezTo>
                  <a:cubicBezTo>
                    <a:pt x="219" y="62"/>
                    <a:pt x="1" y="40"/>
                    <a:pt x="1" y="40"/>
                  </a:cubicBezTo>
                  <a:close/>
                </a:path>
              </a:pathLst>
            </a:custGeom>
            <a:solidFill>
              <a:srgbClr val="C8D2DD"/>
            </a:solidFill>
            <a:ln w="9525">
              <a:noFill/>
            </a:ln>
          </p:spPr>
          <p:txBody>
            <a:bodyPr/>
            <a:p>
              <a:endParaRPr lang="zh-CN" altLang="en-US"/>
            </a:p>
          </p:txBody>
        </p:sp>
        <p:sp>
          <p:nvSpPr>
            <p:cNvPr id="23723" name="Freeform 170"/>
            <p:cNvSpPr>
              <a:spLocks noChangeAspect="1"/>
            </p:cNvSpPr>
            <p:nvPr/>
          </p:nvSpPr>
          <p:spPr>
            <a:xfrm>
              <a:off x="2304" y="3677"/>
              <a:ext cx="166" cy="84"/>
            </a:xfrm>
            <a:custGeom>
              <a:avLst/>
              <a:gdLst/>
              <a:ahLst/>
              <a:cxnLst>
                <a:cxn ang="0">
                  <a:pos x="0" y="163840"/>
                </a:cxn>
                <a:cxn ang="0">
                  <a:pos x="0" y="0"/>
                </a:cxn>
                <a:cxn ang="0">
                  <a:pos x="290816" y="49152"/>
                </a:cxn>
                <a:cxn ang="0">
                  <a:pos x="339968" y="139264"/>
                </a:cxn>
                <a:cxn ang="0">
                  <a:pos x="0" y="163840"/>
                </a:cxn>
              </a:cxnLst>
              <a:pathLst>
                <a:path w="83" h="42">
                  <a:moveTo>
                    <a:pt x="0" y="40"/>
                  </a:moveTo>
                  <a:cubicBezTo>
                    <a:pt x="1" y="24"/>
                    <a:pt x="0" y="11"/>
                    <a:pt x="0" y="0"/>
                  </a:cubicBezTo>
                  <a:cubicBezTo>
                    <a:pt x="24" y="1"/>
                    <a:pt x="49" y="5"/>
                    <a:pt x="71" y="12"/>
                  </a:cubicBezTo>
                  <a:cubicBezTo>
                    <a:pt x="71" y="12"/>
                    <a:pt x="83" y="16"/>
                    <a:pt x="83" y="34"/>
                  </a:cubicBezTo>
                  <a:cubicBezTo>
                    <a:pt x="83" y="41"/>
                    <a:pt x="44" y="42"/>
                    <a:pt x="0" y="40"/>
                  </a:cubicBezTo>
                  <a:close/>
                </a:path>
              </a:pathLst>
            </a:custGeom>
            <a:solidFill>
              <a:srgbClr val="A5B7CA"/>
            </a:solidFill>
            <a:ln w="9525">
              <a:noFill/>
            </a:ln>
          </p:spPr>
          <p:txBody>
            <a:bodyPr/>
            <a:p>
              <a:endParaRPr lang="zh-CN" altLang="en-US"/>
            </a:p>
          </p:txBody>
        </p:sp>
        <p:sp>
          <p:nvSpPr>
            <p:cNvPr id="23724" name="Freeform 171"/>
            <p:cNvSpPr>
              <a:spLocks noChangeAspect="1"/>
            </p:cNvSpPr>
            <p:nvPr/>
          </p:nvSpPr>
          <p:spPr>
            <a:xfrm>
              <a:off x="2010" y="3679"/>
              <a:ext cx="486" cy="100"/>
            </a:xfrm>
            <a:custGeom>
              <a:avLst/>
              <a:gdLst/>
              <a:ahLst/>
              <a:cxnLst>
                <a:cxn ang="0">
                  <a:pos x="12288" y="200704"/>
                </a:cxn>
                <a:cxn ang="0">
                  <a:pos x="40960" y="110592"/>
                </a:cxn>
                <a:cxn ang="0">
                  <a:pos x="954368" y="118784"/>
                </a:cxn>
                <a:cxn ang="0">
                  <a:pos x="978944" y="204800"/>
                </a:cxn>
                <a:cxn ang="0">
                  <a:pos x="12288" y="200704"/>
                </a:cxn>
              </a:cxnLst>
              <a:pathLst>
                <a:path w="243" h="50">
                  <a:moveTo>
                    <a:pt x="3" y="49"/>
                  </a:moveTo>
                  <a:cubicBezTo>
                    <a:pt x="3" y="49"/>
                    <a:pt x="0" y="32"/>
                    <a:pt x="10" y="27"/>
                  </a:cubicBezTo>
                  <a:cubicBezTo>
                    <a:pt x="20" y="22"/>
                    <a:pt x="135" y="0"/>
                    <a:pt x="233" y="29"/>
                  </a:cubicBezTo>
                  <a:cubicBezTo>
                    <a:pt x="233" y="29"/>
                    <a:pt x="243" y="35"/>
                    <a:pt x="239" y="50"/>
                  </a:cubicBezTo>
                  <a:lnTo>
                    <a:pt x="3" y="49"/>
                  </a:lnTo>
                  <a:close/>
                </a:path>
              </a:pathLst>
            </a:custGeom>
            <a:solidFill>
              <a:srgbClr val="A6ACBC"/>
            </a:solidFill>
            <a:ln w="9525">
              <a:noFill/>
            </a:ln>
          </p:spPr>
          <p:txBody>
            <a:bodyPr/>
            <a:p>
              <a:endParaRPr lang="zh-CN" altLang="en-US"/>
            </a:p>
          </p:txBody>
        </p:sp>
        <p:sp>
          <p:nvSpPr>
            <p:cNvPr id="23725" name="Freeform 172"/>
            <p:cNvSpPr>
              <a:spLocks noChangeAspect="1"/>
            </p:cNvSpPr>
            <p:nvPr/>
          </p:nvSpPr>
          <p:spPr>
            <a:xfrm>
              <a:off x="2004" y="3711"/>
              <a:ext cx="498" cy="120"/>
            </a:xfrm>
            <a:custGeom>
              <a:avLst/>
              <a:gdLst/>
              <a:ahLst/>
              <a:cxnLst>
                <a:cxn ang="0">
                  <a:pos x="36864" y="196608"/>
                </a:cxn>
                <a:cxn ang="0">
                  <a:pos x="20480" y="114688"/>
                </a:cxn>
                <a:cxn ang="0">
                  <a:pos x="995328" y="118784"/>
                </a:cxn>
                <a:cxn ang="0">
                  <a:pos x="966656" y="208896"/>
                </a:cxn>
                <a:cxn ang="0">
                  <a:pos x="36864" y="196608"/>
                </a:cxn>
              </a:cxnLst>
              <a:pathLst>
                <a:path w="249" h="60">
                  <a:moveTo>
                    <a:pt x="9" y="48"/>
                  </a:moveTo>
                  <a:cubicBezTo>
                    <a:pt x="9" y="48"/>
                    <a:pt x="0" y="39"/>
                    <a:pt x="5" y="28"/>
                  </a:cubicBezTo>
                  <a:cubicBezTo>
                    <a:pt x="11" y="17"/>
                    <a:pt x="169" y="0"/>
                    <a:pt x="243" y="29"/>
                  </a:cubicBezTo>
                  <a:cubicBezTo>
                    <a:pt x="243" y="29"/>
                    <a:pt x="249" y="42"/>
                    <a:pt x="236" y="51"/>
                  </a:cubicBezTo>
                  <a:cubicBezTo>
                    <a:pt x="223" y="60"/>
                    <a:pt x="9" y="48"/>
                    <a:pt x="9" y="48"/>
                  </a:cubicBezTo>
                  <a:close/>
                </a:path>
              </a:pathLst>
            </a:custGeom>
            <a:solidFill>
              <a:srgbClr val="BDC9D7"/>
            </a:solidFill>
            <a:ln w="9525">
              <a:noFill/>
            </a:ln>
          </p:spPr>
          <p:txBody>
            <a:bodyPr/>
            <a:p>
              <a:endParaRPr lang="zh-CN" altLang="en-US"/>
            </a:p>
          </p:txBody>
        </p:sp>
        <p:sp>
          <p:nvSpPr>
            <p:cNvPr id="23726" name="Freeform 173"/>
            <p:cNvSpPr>
              <a:spLocks noChangeAspect="1"/>
            </p:cNvSpPr>
            <p:nvPr/>
          </p:nvSpPr>
          <p:spPr>
            <a:xfrm>
              <a:off x="2006" y="3747"/>
              <a:ext cx="494" cy="112"/>
            </a:xfrm>
            <a:custGeom>
              <a:avLst/>
              <a:gdLst/>
              <a:ahLst/>
              <a:cxnLst>
                <a:cxn ang="0">
                  <a:pos x="172032" y="229376"/>
                </a:cxn>
                <a:cxn ang="0">
                  <a:pos x="36864" y="131072"/>
                </a:cxn>
                <a:cxn ang="0">
                  <a:pos x="61440" y="94208"/>
                </a:cxn>
                <a:cxn ang="0">
                  <a:pos x="978944" y="110592"/>
                </a:cxn>
                <a:cxn ang="0">
                  <a:pos x="954368" y="147456"/>
                </a:cxn>
                <a:cxn ang="0">
                  <a:pos x="831488" y="225280"/>
                </a:cxn>
                <a:cxn ang="0">
                  <a:pos x="172032" y="229376"/>
                </a:cxn>
              </a:cxnLst>
              <a:pathLst>
                <a:path w="247" h="56">
                  <a:moveTo>
                    <a:pt x="42" y="56"/>
                  </a:moveTo>
                  <a:cubicBezTo>
                    <a:pt x="9" y="32"/>
                    <a:pt x="9" y="32"/>
                    <a:pt x="9" y="32"/>
                  </a:cubicBezTo>
                  <a:cubicBezTo>
                    <a:pt x="9" y="32"/>
                    <a:pt x="0" y="27"/>
                    <a:pt x="15" y="23"/>
                  </a:cubicBezTo>
                  <a:cubicBezTo>
                    <a:pt x="29" y="19"/>
                    <a:pt x="146" y="0"/>
                    <a:pt x="239" y="27"/>
                  </a:cubicBezTo>
                  <a:cubicBezTo>
                    <a:pt x="239" y="27"/>
                    <a:pt x="247" y="29"/>
                    <a:pt x="233" y="36"/>
                  </a:cubicBezTo>
                  <a:cubicBezTo>
                    <a:pt x="218" y="46"/>
                    <a:pt x="203" y="55"/>
                    <a:pt x="203" y="55"/>
                  </a:cubicBezTo>
                  <a:lnTo>
                    <a:pt x="42" y="56"/>
                  </a:lnTo>
                  <a:close/>
                </a:path>
              </a:pathLst>
            </a:custGeom>
            <a:solidFill>
              <a:srgbClr val="76869E"/>
            </a:solidFill>
            <a:ln w="9525">
              <a:noFill/>
            </a:ln>
          </p:spPr>
          <p:txBody>
            <a:bodyPr/>
            <a:p>
              <a:endParaRPr lang="zh-CN" altLang="en-US"/>
            </a:p>
          </p:txBody>
        </p:sp>
        <p:sp>
          <p:nvSpPr>
            <p:cNvPr id="23727" name="Freeform 174"/>
            <p:cNvSpPr>
              <a:spLocks noChangeAspect="1"/>
            </p:cNvSpPr>
            <p:nvPr/>
          </p:nvSpPr>
          <p:spPr>
            <a:xfrm>
              <a:off x="2068" y="3883"/>
              <a:ext cx="30" cy="180"/>
            </a:xfrm>
            <a:custGeom>
              <a:avLst/>
              <a:gdLst/>
              <a:ahLst/>
              <a:cxnLst>
                <a:cxn ang="0">
                  <a:pos x="36864" y="0"/>
                </a:cxn>
                <a:cxn ang="0">
                  <a:pos x="0" y="57344"/>
                </a:cxn>
                <a:cxn ang="0">
                  <a:pos x="4096" y="237568"/>
                </a:cxn>
                <a:cxn ang="0">
                  <a:pos x="40960" y="344064"/>
                </a:cxn>
                <a:cxn ang="0">
                  <a:pos x="36864" y="0"/>
                </a:cxn>
              </a:cxnLst>
              <a:pathLst>
                <a:path w="15" h="90">
                  <a:moveTo>
                    <a:pt x="9" y="0"/>
                  </a:moveTo>
                  <a:cubicBezTo>
                    <a:pt x="9" y="0"/>
                    <a:pt x="0" y="6"/>
                    <a:pt x="0" y="14"/>
                  </a:cubicBezTo>
                  <a:cubicBezTo>
                    <a:pt x="0" y="22"/>
                    <a:pt x="1" y="58"/>
                    <a:pt x="1" y="58"/>
                  </a:cubicBezTo>
                  <a:cubicBezTo>
                    <a:pt x="1" y="58"/>
                    <a:pt x="5" y="78"/>
                    <a:pt x="10" y="84"/>
                  </a:cubicBezTo>
                  <a:cubicBezTo>
                    <a:pt x="15" y="90"/>
                    <a:pt x="9" y="0"/>
                    <a:pt x="9" y="0"/>
                  </a:cubicBezTo>
                  <a:close/>
                </a:path>
              </a:pathLst>
            </a:custGeom>
            <a:solidFill>
              <a:srgbClr val="A6ACBC"/>
            </a:solidFill>
            <a:ln w="9525">
              <a:noFill/>
            </a:ln>
          </p:spPr>
          <p:txBody>
            <a:bodyPr/>
            <a:p>
              <a:endParaRPr lang="zh-CN" altLang="en-US"/>
            </a:p>
          </p:txBody>
        </p:sp>
        <p:sp>
          <p:nvSpPr>
            <p:cNvPr id="23728" name="Freeform 175"/>
            <p:cNvSpPr>
              <a:spLocks noChangeAspect="1"/>
            </p:cNvSpPr>
            <p:nvPr/>
          </p:nvSpPr>
          <p:spPr>
            <a:xfrm>
              <a:off x="2300" y="3709"/>
              <a:ext cx="196" cy="70"/>
            </a:xfrm>
            <a:custGeom>
              <a:avLst/>
              <a:gdLst/>
              <a:ahLst/>
              <a:cxnLst>
                <a:cxn ang="0">
                  <a:pos x="4096" y="143360"/>
                </a:cxn>
                <a:cxn ang="0">
                  <a:pos x="8192" y="0"/>
                </a:cxn>
                <a:cxn ang="0">
                  <a:pos x="360448" y="57344"/>
                </a:cxn>
                <a:cxn ang="0">
                  <a:pos x="385024" y="143360"/>
                </a:cxn>
                <a:cxn ang="0">
                  <a:pos x="4096" y="143360"/>
                </a:cxn>
              </a:cxnLst>
              <a:pathLst>
                <a:path w="98" h="35">
                  <a:moveTo>
                    <a:pt x="1" y="35"/>
                  </a:moveTo>
                  <a:cubicBezTo>
                    <a:pt x="1" y="35"/>
                    <a:pt x="0" y="9"/>
                    <a:pt x="2" y="0"/>
                  </a:cubicBezTo>
                  <a:cubicBezTo>
                    <a:pt x="30" y="1"/>
                    <a:pt x="60" y="5"/>
                    <a:pt x="88" y="14"/>
                  </a:cubicBezTo>
                  <a:cubicBezTo>
                    <a:pt x="88" y="14"/>
                    <a:pt x="98" y="20"/>
                    <a:pt x="94" y="35"/>
                  </a:cubicBezTo>
                  <a:lnTo>
                    <a:pt x="1" y="35"/>
                  </a:lnTo>
                  <a:close/>
                </a:path>
              </a:pathLst>
            </a:custGeom>
            <a:solidFill>
              <a:srgbClr val="9AA2B4"/>
            </a:solidFill>
            <a:ln w="9525">
              <a:noFill/>
            </a:ln>
          </p:spPr>
          <p:txBody>
            <a:bodyPr/>
            <a:p>
              <a:endParaRPr lang="zh-CN" altLang="en-US"/>
            </a:p>
          </p:txBody>
        </p:sp>
        <p:sp>
          <p:nvSpPr>
            <p:cNvPr id="23729" name="Freeform 176"/>
            <p:cNvSpPr>
              <a:spLocks noChangeAspect="1"/>
            </p:cNvSpPr>
            <p:nvPr/>
          </p:nvSpPr>
          <p:spPr>
            <a:xfrm>
              <a:off x="2302" y="3737"/>
              <a:ext cx="200" cy="84"/>
            </a:xfrm>
            <a:custGeom>
              <a:avLst/>
              <a:gdLst/>
              <a:ahLst/>
              <a:cxnLst>
                <a:cxn ang="0">
                  <a:pos x="8192" y="167936"/>
                </a:cxn>
                <a:cxn ang="0">
                  <a:pos x="0" y="0"/>
                </a:cxn>
                <a:cxn ang="0">
                  <a:pos x="385024" y="65536"/>
                </a:cxn>
                <a:cxn ang="0">
                  <a:pos x="356352" y="155648"/>
                </a:cxn>
                <a:cxn ang="0">
                  <a:pos x="8192" y="167936"/>
                </a:cxn>
              </a:cxnLst>
              <a:pathLst>
                <a:path w="100" h="42">
                  <a:moveTo>
                    <a:pt x="2" y="41"/>
                  </a:moveTo>
                  <a:cubicBezTo>
                    <a:pt x="2" y="41"/>
                    <a:pt x="0" y="15"/>
                    <a:pt x="0" y="0"/>
                  </a:cubicBezTo>
                  <a:cubicBezTo>
                    <a:pt x="35" y="2"/>
                    <a:pt x="69" y="6"/>
                    <a:pt x="94" y="16"/>
                  </a:cubicBezTo>
                  <a:cubicBezTo>
                    <a:pt x="94" y="16"/>
                    <a:pt x="100" y="29"/>
                    <a:pt x="87" y="38"/>
                  </a:cubicBezTo>
                  <a:cubicBezTo>
                    <a:pt x="82" y="42"/>
                    <a:pt x="2" y="41"/>
                    <a:pt x="2" y="41"/>
                  </a:cubicBezTo>
                  <a:close/>
                </a:path>
              </a:pathLst>
            </a:custGeom>
            <a:solidFill>
              <a:srgbClr val="A5B7CA"/>
            </a:solidFill>
            <a:ln w="9525">
              <a:noFill/>
            </a:ln>
          </p:spPr>
          <p:txBody>
            <a:bodyPr/>
            <a:p>
              <a:endParaRPr lang="zh-CN" altLang="en-US"/>
            </a:p>
          </p:txBody>
        </p:sp>
        <p:sp>
          <p:nvSpPr>
            <p:cNvPr id="23730" name="Freeform 177"/>
            <p:cNvSpPr>
              <a:spLocks noChangeAspect="1"/>
            </p:cNvSpPr>
            <p:nvPr/>
          </p:nvSpPr>
          <p:spPr>
            <a:xfrm>
              <a:off x="2080" y="3839"/>
              <a:ext cx="340" cy="420"/>
            </a:xfrm>
            <a:custGeom>
              <a:avLst/>
              <a:gdLst/>
              <a:ahLst/>
              <a:cxnLst>
                <a:cxn ang="0">
                  <a:pos x="696320" y="69632"/>
                </a:cxn>
                <a:cxn ang="0">
                  <a:pos x="663552" y="32768"/>
                </a:cxn>
                <a:cxn ang="0">
                  <a:pos x="352256" y="4096"/>
                </a:cxn>
                <a:cxn ang="0">
                  <a:pos x="40960" y="36864"/>
                </a:cxn>
                <a:cxn ang="0">
                  <a:pos x="0" y="69632"/>
                </a:cxn>
                <a:cxn ang="0">
                  <a:pos x="0" y="561152"/>
                </a:cxn>
                <a:cxn ang="0">
                  <a:pos x="4096" y="573440"/>
                </a:cxn>
                <a:cxn ang="0">
                  <a:pos x="348160" y="860160"/>
                </a:cxn>
                <a:cxn ang="0">
                  <a:pos x="696320" y="561152"/>
                </a:cxn>
                <a:cxn ang="0">
                  <a:pos x="696320" y="561152"/>
                </a:cxn>
                <a:cxn ang="0">
                  <a:pos x="696320" y="561152"/>
                </a:cxn>
                <a:cxn ang="0">
                  <a:pos x="696320" y="69632"/>
                </a:cxn>
              </a:cxnLst>
              <a:pathLst>
                <a:path w="170" h="210">
                  <a:moveTo>
                    <a:pt x="170" y="17"/>
                  </a:moveTo>
                  <a:cubicBezTo>
                    <a:pt x="170" y="10"/>
                    <a:pt x="167" y="8"/>
                    <a:pt x="162" y="8"/>
                  </a:cubicBezTo>
                  <a:cubicBezTo>
                    <a:pt x="162" y="8"/>
                    <a:pt x="132" y="0"/>
                    <a:pt x="86" y="1"/>
                  </a:cubicBezTo>
                  <a:cubicBezTo>
                    <a:pt x="48" y="2"/>
                    <a:pt x="10" y="9"/>
                    <a:pt x="10" y="9"/>
                  </a:cubicBezTo>
                  <a:cubicBezTo>
                    <a:pt x="2" y="9"/>
                    <a:pt x="0" y="13"/>
                    <a:pt x="0" y="17"/>
                  </a:cubicBezTo>
                  <a:cubicBezTo>
                    <a:pt x="0" y="137"/>
                    <a:pt x="0" y="137"/>
                    <a:pt x="0" y="137"/>
                  </a:cubicBezTo>
                  <a:cubicBezTo>
                    <a:pt x="0" y="138"/>
                    <a:pt x="1" y="139"/>
                    <a:pt x="1" y="140"/>
                  </a:cubicBezTo>
                  <a:cubicBezTo>
                    <a:pt x="3" y="179"/>
                    <a:pt x="40" y="210"/>
                    <a:pt x="85" y="210"/>
                  </a:cubicBezTo>
                  <a:cubicBezTo>
                    <a:pt x="132" y="210"/>
                    <a:pt x="170" y="177"/>
                    <a:pt x="170" y="137"/>
                  </a:cubicBezTo>
                  <a:cubicBezTo>
                    <a:pt x="170" y="137"/>
                    <a:pt x="170" y="137"/>
                    <a:pt x="170" y="137"/>
                  </a:cubicBezTo>
                  <a:cubicBezTo>
                    <a:pt x="170" y="137"/>
                    <a:pt x="170" y="137"/>
                    <a:pt x="170" y="137"/>
                  </a:cubicBezTo>
                  <a:lnTo>
                    <a:pt x="170" y="17"/>
                  </a:lnTo>
                  <a:close/>
                </a:path>
              </a:pathLst>
            </a:custGeom>
            <a:solidFill>
              <a:srgbClr val="BDC9D7"/>
            </a:solidFill>
            <a:ln w="9525">
              <a:noFill/>
            </a:ln>
          </p:spPr>
          <p:txBody>
            <a:bodyPr/>
            <a:p>
              <a:endParaRPr lang="zh-CN" altLang="en-US"/>
            </a:p>
          </p:txBody>
        </p:sp>
        <p:sp>
          <p:nvSpPr>
            <p:cNvPr id="23731" name="Freeform 178"/>
            <p:cNvSpPr>
              <a:spLocks noChangeAspect="1"/>
            </p:cNvSpPr>
            <p:nvPr/>
          </p:nvSpPr>
          <p:spPr>
            <a:xfrm>
              <a:off x="2300" y="3773"/>
              <a:ext cx="200" cy="84"/>
            </a:xfrm>
            <a:custGeom>
              <a:avLst/>
              <a:gdLst/>
              <a:ahLst/>
              <a:cxnLst>
                <a:cxn ang="0">
                  <a:pos x="0" y="172032"/>
                </a:cxn>
                <a:cxn ang="0">
                  <a:pos x="4096" y="0"/>
                </a:cxn>
                <a:cxn ang="0">
                  <a:pos x="376832" y="57344"/>
                </a:cxn>
                <a:cxn ang="0">
                  <a:pos x="352256" y="94208"/>
                </a:cxn>
                <a:cxn ang="0">
                  <a:pos x="229376" y="172032"/>
                </a:cxn>
                <a:cxn ang="0">
                  <a:pos x="0" y="172032"/>
                </a:cxn>
              </a:cxnLst>
              <a:pathLst>
                <a:path w="100" h="42">
                  <a:moveTo>
                    <a:pt x="0" y="42"/>
                  </a:moveTo>
                  <a:cubicBezTo>
                    <a:pt x="0" y="42"/>
                    <a:pt x="1" y="19"/>
                    <a:pt x="1" y="0"/>
                  </a:cubicBezTo>
                  <a:cubicBezTo>
                    <a:pt x="31" y="1"/>
                    <a:pt x="62" y="5"/>
                    <a:pt x="92" y="14"/>
                  </a:cubicBezTo>
                  <a:cubicBezTo>
                    <a:pt x="92" y="14"/>
                    <a:pt x="100" y="16"/>
                    <a:pt x="86" y="23"/>
                  </a:cubicBezTo>
                  <a:cubicBezTo>
                    <a:pt x="71" y="33"/>
                    <a:pt x="56" y="42"/>
                    <a:pt x="56" y="42"/>
                  </a:cubicBezTo>
                  <a:lnTo>
                    <a:pt x="0" y="42"/>
                  </a:lnTo>
                  <a:close/>
                </a:path>
              </a:pathLst>
            </a:custGeom>
            <a:solidFill>
              <a:srgbClr val="5E7590"/>
            </a:solidFill>
            <a:ln w="9525">
              <a:noFill/>
            </a:ln>
          </p:spPr>
          <p:txBody>
            <a:bodyPr/>
            <a:p>
              <a:endParaRPr lang="zh-CN" altLang="en-US"/>
            </a:p>
          </p:txBody>
        </p:sp>
        <p:sp>
          <p:nvSpPr>
            <p:cNvPr id="23732" name="Freeform 179"/>
            <p:cNvSpPr>
              <a:spLocks noChangeAspect="1"/>
            </p:cNvSpPr>
            <p:nvPr/>
          </p:nvSpPr>
          <p:spPr>
            <a:xfrm>
              <a:off x="2092" y="3841"/>
              <a:ext cx="240" cy="418"/>
            </a:xfrm>
            <a:custGeom>
              <a:avLst/>
              <a:gdLst/>
              <a:ahLst/>
              <a:cxnLst>
                <a:cxn ang="0">
                  <a:pos x="425984" y="0"/>
                </a:cxn>
                <a:cxn ang="0">
                  <a:pos x="327680" y="0"/>
                </a:cxn>
                <a:cxn ang="0">
                  <a:pos x="40960" y="28672"/>
                </a:cxn>
                <a:cxn ang="0">
                  <a:pos x="126976" y="802816"/>
                </a:cxn>
                <a:cxn ang="0">
                  <a:pos x="323584" y="856064"/>
                </a:cxn>
                <a:cxn ang="0">
                  <a:pos x="491520" y="819200"/>
                </a:cxn>
                <a:cxn ang="0">
                  <a:pos x="425984" y="0"/>
                </a:cxn>
              </a:cxnLst>
              <a:pathLst>
                <a:path w="120" h="209">
                  <a:moveTo>
                    <a:pt x="104" y="0"/>
                  </a:moveTo>
                  <a:cubicBezTo>
                    <a:pt x="96" y="0"/>
                    <a:pt x="88" y="0"/>
                    <a:pt x="80" y="0"/>
                  </a:cubicBezTo>
                  <a:cubicBezTo>
                    <a:pt x="52" y="1"/>
                    <a:pt x="23" y="5"/>
                    <a:pt x="10" y="7"/>
                  </a:cubicBezTo>
                  <a:cubicBezTo>
                    <a:pt x="15" y="91"/>
                    <a:pt x="0" y="171"/>
                    <a:pt x="31" y="196"/>
                  </a:cubicBezTo>
                  <a:cubicBezTo>
                    <a:pt x="45" y="205"/>
                    <a:pt x="61" y="209"/>
                    <a:pt x="79" y="209"/>
                  </a:cubicBezTo>
                  <a:cubicBezTo>
                    <a:pt x="94" y="209"/>
                    <a:pt x="108" y="206"/>
                    <a:pt x="120" y="200"/>
                  </a:cubicBezTo>
                  <a:cubicBezTo>
                    <a:pt x="97" y="165"/>
                    <a:pt x="104" y="92"/>
                    <a:pt x="104" y="0"/>
                  </a:cubicBezTo>
                  <a:close/>
                </a:path>
              </a:pathLst>
            </a:custGeom>
            <a:solidFill>
              <a:srgbClr val="C8D2DD"/>
            </a:solidFill>
            <a:ln w="9525">
              <a:noFill/>
            </a:ln>
          </p:spPr>
          <p:txBody>
            <a:bodyPr/>
            <a:p>
              <a:endParaRPr lang="zh-CN" altLang="en-US"/>
            </a:p>
          </p:txBody>
        </p:sp>
        <p:sp>
          <p:nvSpPr>
            <p:cNvPr id="23733" name="Freeform 180"/>
            <p:cNvSpPr>
              <a:spLocks noChangeAspect="1"/>
            </p:cNvSpPr>
            <p:nvPr/>
          </p:nvSpPr>
          <p:spPr>
            <a:xfrm>
              <a:off x="2194" y="3841"/>
              <a:ext cx="138" cy="418"/>
            </a:xfrm>
            <a:custGeom>
              <a:avLst/>
              <a:gdLst/>
              <a:ahLst/>
              <a:cxnLst>
                <a:cxn ang="0">
                  <a:pos x="217088" y="0"/>
                </a:cxn>
                <a:cxn ang="0">
                  <a:pos x="118784" y="0"/>
                </a:cxn>
                <a:cxn ang="0">
                  <a:pos x="20480" y="4096"/>
                </a:cxn>
                <a:cxn ang="0">
                  <a:pos x="61440" y="765952"/>
                </a:cxn>
                <a:cxn ang="0">
                  <a:pos x="114688" y="856064"/>
                </a:cxn>
                <a:cxn ang="0">
                  <a:pos x="282624" y="819200"/>
                </a:cxn>
                <a:cxn ang="0">
                  <a:pos x="217088" y="0"/>
                </a:cxn>
              </a:cxnLst>
              <a:pathLst>
                <a:path w="69" h="209">
                  <a:moveTo>
                    <a:pt x="53" y="0"/>
                  </a:moveTo>
                  <a:cubicBezTo>
                    <a:pt x="45" y="0"/>
                    <a:pt x="37" y="0"/>
                    <a:pt x="29" y="0"/>
                  </a:cubicBezTo>
                  <a:cubicBezTo>
                    <a:pt x="22" y="0"/>
                    <a:pt x="12" y="1"/>
                    <a:pt x="5" y="1"/>
                  </a:cubicBezTo>
                  <a:cubicBezTo>
                    <a:pt x="0" y="12"/>
                    <a:pt x="12" y="152"/>
                    <a:pt x="15" y="187"/>
                  </a:cubicBezTo>
                  <a:cubicBezTo>
                    <a:pt x="28" y="196"/>
                    <a:pt x="10" y="209"/>
                    <a:pt x="28" y="209"/>
                  </a:cubicBezTo>
                  <a:cubicBezTo>
                    <a:pt x="43" y="209"/>
                    <a:pt x="57" y="206"/>
                    <a:pt x="69" y="200"/>
                  </a:cubicBezTo>
                  <a:cubicBezTo>
                    <a:pt x="46" y="165"/>
                    <a:pt x="53" y="92"/>
                    <a:pt x="53" y="0"/>
                  </a:cubicBezTo>
                  <a:close/>
                </a:path>
              </a:pathLst>
            </a:custGeom>
            <a:solidFill>
              <a:srgbClr val="B1C0D0"/>
            </a:solidFill>
            <a:ln w="9525">
              <a:noFill/>
            </a:ln>
          </p:spPr>
          <p:txBody>
            <a:bodyPr/>
            <a:p>
              <a:endParaRPr lang="zh-CN" altLang="en-US"/>
            </a:p>
          </p:txBody>
        </p:sp>
        <p:sp>
          <p:nvSpPr>
            <p:cNvPr id="23734" name="Freeform 181"/>
            <p:cNvSpPr>
              <a:spLocks noChangeAspect="1"/>
            </p:cNvSpPr>
            <p:nvPr/>
          </p:nvSpPr>
          <p:spPr>
            <a:xfrm>
              <a:off x="2282" y="3841"/>
              <a:ext cx="138" cy="400"/>
            </a:xfrm>
            <a:custGeom>
              <a:avLst/>
              <a:gdLst/>
              <a:ahLst/>
              <a:cxnLst>
                <a:cxn ang="0">
                  <a:pos x="282624" y="65536"/>
                </a:cxn>
                <a:cxn ang="0">
                  <a:pos x="249856" y="28672"/>
                </a:cxn>
                <a:cxn ang="0">
                  <a:pos x="36864" y="0"/>
                </a:cxn>
                <a:cxn ang="0">
                  <a:pos x="106496" y="819200"/>
                </a:cxn>
                <a:cxn ang="0">
                  <a:pos x="110592" y="815104"/>
                </a:cxn>
                <a:cxn ang="0">
                  <a:pos x="282624" y="557056"/>
                </a:cxn>
                <a:cxn ang="0">
                  <a:pos x="282624" y="557056"/>
                </a:cxn>
                <a:cxn ang="0">
                  <a:pos x="282624" y="557056"/>
                </a:cxn>
                <a:cxn ang="0">
                  <a:pos x="282624" y="65536"/>
                </a:cxn>
              </a:cxnLst>
              <a:pathLst>
                <a:path w="69" h="200">
                  <a:moveTo>
                    <a:pt x="69" y="16"/>
                  </a:moveTo>
                  <a:cubicBezTo>
                    <a:pt x="69" y="9"/>
                    <a:pt x="66" y="7"/>
                    <a:pt x="61" y="7"/>
                  </a:cubicBezTo>
                  <a:cubicBezTo>
                    <a:pt x="61" y="7"/>
                    <a:pt x="41" y="2"/>
                    <a:pt x="9" y="0"/>
                  </a:cubicBezTo>
                  <a:cubicBezTo>
                    <a:pt x="12" y="70"/>
                    <a:pt x="0" y="170"/>
                    <a:pt x="26" y="200"/>
                  </a:cubicBezTo>
                  <a:cubicBezTo>
                    <a:pt x="26" y="200"/>
                    <a:pt x="27" y="199"/>
                    <a:pt x="27" y="199"/>
                  </a:cubicBezTo>
                  <a:cubicBezTo>
                    <a:pt x="52" y="186"/>
                    <a:pt x="69" y="163"/>
                    <a:pt x="69" y="136"/>
                  </a:cubicBezTo>
                  <a:cubicBezTo>
                    <a:pt x="69" y="136"/>
                    <a:pt x="69" y="136"/>
                    <a:pt x="69" y="136"/>
                  </a:cubicBezTo>
                  <a:cubicBezTo>
                    <a:pt x="69" y="136"/>
                    <a:pt x="69" y="136"/>
                    <a:pt x="69" y="136"/>
                  </a:cubicBezTo>
                  <a:lnTo>
                    <a:pt x="69" y="16"/>
                  </a:lnTo>
                  <a:close/>
                </a:path>
              </a:pathLst>
            </a:custGeom>
            <a:solidFill>
              <a:srgbClr val="8BA6BD"/>
            </a:solidFill>
            <a:ln w="9525">
              <a:noFill/>
            </a:ln>
          </p:spPr>
          <p:txBody>
            <a:bodyPr/>
            <a:p>
              <a:endParaRPr lang="zh-CN" altLang="en-US"/>
            </a:p>
          </p:txBody>
        </p:sp>
        <p:sp>
          <p:nvSpPr>
            <p:cNvPr id="23735" name="Freeform 182"/>
            <p:cNvSpPr>
              <a:spLocks noChangeAspect="1"/>
            </p:cNvSpPr>
            <p:nvPr/>
          </p:nvSpPr>
          <p:spPr>
            <a:xfrm>
              <a:off x="2116" y="3949"/>
              <a:ext cx="216" cy="342"/>
            </a:xfrm>
            <a:custGeom>
              <a:avLst/>
              <a:gdLst/>
              <a:ahLst/>
              <a:cxnLst>
                <a:cxn ang="0">
                  <a:pos x="28672" y="4096"/>
                </a:cxn>
                <a:cxn ang="0">
                  <a:pos x="323584" y="4096"/>
                </a:cxn>
                <a:cxn ang="0">
                  <a:pos x="352256" y="28672"/>
                </a:cxn>
                <a:cxn ang="0">
                  <a:pos x="360448" y="389120"/>
                </a:cxn>
                <a:cxn ang="0">
                  <a:pos x="442368" y="598016"/>
                </a:cxn>
                <a:cxn ang="0">
                  <a:pos x="94208" y="598016"/>
                </a:cxn>
                <a:cxn ang="0">
                  <a:pos x="4096" y="380928"/>
                </a:cxn>
                <a:cxn ang="0">
                  <a:pos x="4096" y="24576"/>
                </a:cxn>
                <a:cxn ang="0">
                  <a:pos x="28672" y="4096"/>
                </a:cxn>
              </a:cxnLst>
              <a:pathLst>
                <a:path w="108" h="171">
                  <a:moveTo>
                    <a:pt x="7" y="1"/>
                  </a:moveTo>
                  <a:cubicBezTo>
                    <a:pt x="79" y="1"/>
                    <a:pt x="79" y="1"/>
                    <a:pt x="79" y="1"/>
                  </a:cubicBezTo>
                  <a:cubicBezTo>
                    <a:pt x="79" y="1"/>
                    <a:pt x="86" y="0"/>
                    <a:pt x="86" y="7"/>
                  </a:cubicBezTo>
                  <a:cubicBezTo>
                    <a:pt x="86" y="24"/>
                    <a:pt x="86" y="77"/>
                    <a:pt x="88" y="95"/>
                  </a:cubicBezTo>
                  <a:cubicBezTo>
                    <a:pt x="95" y="140"/>
                    <a:pt x="108" y="146"/>
                    <a:pt x="108" y="146"/>
                  </a:cubicBezTo>
                  <a:cubicBezTo>
                    <a:pt x="64" y="171"/>
                    <a:pt x="23" y="146"/>
                    <a:pt x="23" y="146"/>
                  </a:cubicBezTo>
                  <a:cubicBezTo>
                    <a:pt x="23" y="146"/>
                    <a:pt x="7" y="135"/>
                    <a:pt x="1" y="93"/>
                  </a:cubicBezTo>
                  <a:cubicBezTo>
                    <a:pt x="0" y="42"/>
                    <a:pt x="0" y="16"/>
                    <a:pt x="1" y="6"/>
                  </a:cubicBezTo>
                  <a:cubicBezTo>
                    <a:pt x="1" y="1"/>
                    <a:pt x="7" y="1"/>
                    <a:pt x="7" y="1"/>
                  </a:cubicBezTo>
                  <a:close/>
                </a:path>
              </a:pathLst>
            </a:custGeom>
            <a:solidFill>
              <a:srgbClr val="013A63"/>
            </a:solidFill>
            <a:ln w="9525">
              <a:noFill/>
            </a:ln>
          </p:spPr>
          <p:txBody>
            <a:bodyPr/>
            <a:p>
              <a:endParaRPr lang="zh-CN" altLang="en-US"/>
            </a:p>
          </p:txBody>
        </p:sp>
        <p:sp>
          <p:nvSpPr>
            <p:cNvPr id="23736" name="Freeform 183"/>
            <p:cNvSpPr>
              <a:spLocks noChangeAspect="1"/>
            </p:cNvSpPr>
            <p:nvPr/>
          </p:nvSpPr>
          <p:spPr>
            <a:xfrm>
              <a:off x="2120" y="3969"/>
              <a:ext cx="210" cy="320"/>
            </a:xfrm>
            <a:custGeom>
              <a:avLst/>
              <a:gdLst/>
              <a:ahLst/>
              <a:cxnLst>
                <a:cxn ang="0">
                  <a:pos x="24576" y="8192"/>
                </a:cxn>
                <a:cxn ang="0">
                  <a:pos x="311296" y="8192"/>
                </a:cxn>
                <a:cxn ang="0">
                  <a:pos x="335872" y="28672"/>
                </a:cxn>
                <a:cxn ang="0">
                  <a:pos x="348160" y="352256"/>
                </a:cxn>
                <a:cxn ang="0">
                  <a:pos x="430080" y="557056"/>
                </a:cxn>
                <a:cxn ang="0">
                  <a:pos x="90112" y="557056"/>
                </a:cxn>
                <a:cxn ang="0">
                  <a:pos x="8192" y="348160"/>
                </a:cxn>
                <a:cxn ang="0">
                  <a:pos x="4096" y="24576"/>
                </a:cxn>
                <a:cxn ang="0">
                  <a:pos x="24576" y="8192"/>
                </a:cxn>
              </a:cxnLst>
              <a:pathLst>
                <a:path w="105" h="160">
                  <a:moveTo>
                    <a:pt x="6" y="2"/>
                  </a:moveTo>
                  <a:cubicBezTo>
                    <a:pt x="76" y="2"/>
                    <a:pt x="76" y="2"/>
                    <a:pt x="76" y="2"/>
                  </a:cubicBezTo>
                  <a:cubicBezTo>
                    <a:pt x="76" y="2"/>
                    <a:pt x="82" y="0"/>
                    <a:pt x="82" y="7"/>
                  </a:cubicBezTo>
                  <a:cubicBezTo>
                    <a:pt x="82" y="24"/>
                    <a:pt x="82" y="69"/>
                    <a:pt x="85" y="86"/>
                  </a:cubicBezTo>
                  <a:cubicBezTo>
                    <a:pt x="91" y="130"/>
                    <a:pt x="105" y="136"/>
                    <a:pt x="105" y="136"/>
                  </a:cubicBezTo>
                  <a:cubicBezTo>
                    <a:pt x="62" y="160"/>
                    <a:pt x="22" y="136"/>
                    <a:pt x="22" y="136"/>
                  </a:cubicBezTo>
                  <a:cubicBezTo>
                    <a:pt x="22" y="136"/>
                    <a:pt x="7" y="126"/>
                    <a:pt x="2" y="85"/>
                  </a:cubicBezTo>
                  <a:cubicBezTo>
                    <a:pt x="0" y="34"/>
                    <a:pt x="1" y="16"/>
                    <a:pt x="1" y="6"/>
                  </a:cubicBezTo>
                  <a:cubicBezTo>
                    <a:pt x="1" y="2"/>
                    <a:pt x="6" y="2"/>
                    <a:pt x="6" y="2"/>
                  </a:cubicBezTo>
                  <a:close/>
                </a:path>
              </a:pathLst>
            </a:custGeom>
            <a:solidFill>
              <a:srgbClr val="76869E"/>
            </a:solidFill>
            <a:ln w="9525">
              <a:noFill/>
            </a:ln>
          </p:spPr>
          <p:txBody>
            <a:bodyPr/>
            <a:p>
              <a:endParaRPr lang="zh-CN" altLang="en-US"/>
            </a:p>
          </p:txBody>
        </p:sp>
        <p:sp>
          <p:nvSpPr>
            <p:cNvPr id="23737" name="Freeform 184"/>
            <p:cNvSpPr>
              <a:spLocks noChangeAspect="1"/>
            </p:cNvSpPr>
            <p:nvPr/>
          </p:nvSpPr>
          <p:spPr>
            <a:xfrm>
              <a:off x="2378" y="3855"/>
              <a:ext cx="64" cy="202"/>
            </a:xfrm>
            <a:custGeom>
              <a:avLst/>
              <a:gdLst/>
              <a:ahLst/>
              <a:cxnLst>
                <a:cxn ang="0">
                  <a:pos x="0" y="57344"/>
                </a:cxn>
                <a:cxn ang="0">
                  <a:pos x="0" y="249856"/>
                </a:cxn>
                <a:cxn ang="0">
                  <a:pos x="86016" y="413696"/>
                </a:cxn>
                <a:cxn ang="0">
                  <a:pos x="118784" y="274432"/>
                </a:cxn>
                <a:cxn ang="0">
                  <a:pos x="122880" y="86016"/>
                </a:cxn>
                <a:cxn ang="0">
                  <a:pos x="0" y="57344"/>
                </a:cxn>
              </a:cxnLst>
              <a:pathLst>
                <a:path w="32" h="101">
                  <a:moveTo>
                    <a:pt x="0" y="14"/>
                  </a:moveTo>
                  <a:cubicBezTo>
                    <a:pt x="0" y="61"/>
                    <a:pt x="0" y="61"/>
                    <a:pt x="0" y="61"/>
                  </a:cubicBezTo>
                  <a:cubicBezTo>
                    <a:pt x="0" y="61"/>
                    <a:pt x="5" y="101"/>
                    <a:pt x="21" y="101"/>
                  </a:cubicBezTo>
                  <a:cubicBezTo>
                    <a:pt x="32" y="93"/>
                    <a:pt x="29" y="68"/>
                    <a:pt x="29" y="67"/>
                  </a:cubicBezTo>
                  <a:cubicBezTo>
                    <a:pt x="30" y="21"/>
                    <a:pt x="30" y="21"/>
                    <a:pt x="30" y="21"/>
                  </a:cubicBezTo>
                  <a:cubicBezTo>
                    <a:pt x="30" y="21"/>
                    <a:pt x="19" y="0"/>
                    <a:pt x="0" y="14"/>
                  </a:cubicBezTo>
                  <a:close/>
                </a:path>
              </a:pathLst>
            </a:custGeom>
            <a:solidFill>
              <a:srgbClr val="76869E"/>
            </a:solidFill>
            <a:ln w="9525">
              <a:noFill/>
            </a:ln>
          </p:spPr>
          <p:txBody>
            <a:bodyPr/>
            <a:p>
              <a:endParaRPr lang="zh-CN" altLang="en-US"/>
            </a:p>
          </p:txBody>
        </p:sp>
        <p:sp>
          <p:nvSpPr>
            <p:cNvPr id="23738" name="Line 185"/>
            <p:cNvSpPr>
              <a:spLocks noChangeAspect="1"/>
            </p:cNvSpPr>
            <p:nvPr/>
          </p:nvSpPr>
          <p:spPr>
            <a:xfrm>
              <a:off x="2090" y="3859"/>
              <a:ext cx="1" cy="1"/>
            </a:xfrm>
            <a:prstGeom prst="line">
              <a:avLst/>
            </a:prstGeom>
            <a:ln w="3175" cap="flat" cmpd="sng">
              <a:solidFill>
                <a:srgbClr val="76869E"/>
              </a:solidFill>
              <a:prstDash val="solid"/>
              <a:miter/>
              <a:headEnd type="none" w="med" len="med"/>
              <a:tailEnd type="none" w="med" len="med"/>
            </a:ln>
          </p:spPr>
        </p:sp>
        <p:sp>
          <p:nvSpPr>
            <p:cNvPr id="23739" name="Oval 186"/>
            <p:cNvSpPr>
              <a:spLocks noChangeAspect="1"/>
            </p:cNvSpPr>
            <p:nvPr/>
          </p:nvSpPr>
          <p:spPr>
            <a:xfrm>
              <a:off x="2132" y="4017"/>
              <a:ext cx="144" cy="154"/>
            </a:xfrm>
            <a:prstGeom prst="ellipse">
              <a:avLst/>
            </a:prstGeom>
            <a:solidFill>
              <a:srgbClr val="013A63"/>
            </a:solidFill>
            <a:ln w="9525">
              <a:noFill/>
            </a:ln>
          </p:spPr>
          <p:txBody>
            <a:bodyPr anchor="t" anchorCtr="0"/>
            <a:p>
              <a:endParaRPr lang="zh-CN" altLang="en-US" dirty="0">
                <a:latin typeface="Arial" panose="020B0604020202020204" pitchFamily="34" charset="0"/>
              </a:endParaRPr>
            </a:p>
          </p:txBody>
        </p:sp>
        <p:sp>
          <p:nvSpPr>
            <p:cNvPr id="23740" name="Oval 187"/>
            <p:cNvSpPr>
              <a:spLocks noChangeAspect="1"/>
            </p:cNvSpPr>
            <p:nvPr/>
          </p:nvSpPr>
          <p:spPr>
            <a:xfrm>
              <a:off x="2146" y="4033"/>
              <a:ext cx="116" cy="124"/>
            </a:xfrm>
            <a:prstGeom prst="ellipse">
              <a:avLst/>
            </a:prstGeom>
            <a:solidFill>
              <a:srgbClr val="A5B7CA"/>
            </a:solidFill>
            <a:ln w="9525">
              <a:noFill/>
            </a:ln>
          </p:spPr>
          <p:txBody>
            <a:bodyPr anchor="t" anchorCtr="0"/>
            <a:p>
              <a:endParaRPr lang="zh-CN" altLang="en-US" dirty="0">
                <a:latin typeface="Arial" panose="020B0604020202020204" pitchFamily="34" charset="0"/>
              </a:endParaRPr>
            </a:p>
          </p:txBody>
        </p:sp>
        <p:sp>
          <p:nvSpPr>
            <p:cNvPr id="23741" name="Oval 188"/>
            <p:cNvSpPr>
              <a:spLocks noChangeAspect="1"/>
            </p:cNvSpPr>
            <p:nvPr/>
          </p:nvSpPr>
          <p:spPr>
            <a:xfrm>
              <a:off x="2162" y="4047"/>
              <a:ext cx="92" cy="98"/>
            </a:xfrm>
            <a:prstGeom prst="ellipse">
              <a:avLst/>
            </a:prstGeom>
            <a:solidFill>
              <a:srgbClr val="76869E"/>
            </a:solidFill>
            <a:ln w="9525">
              <a:noFill/>
            </a:ln>
          </p:spPr>
          <p:txBody>
            <a:bodyPr anchor="t" anchorCtr="0"/>
            <a:p>
              <a:endParaRPr lang="zh-CN" altLang="en-US" dirty="0">
                <a:latin typeface="Arial" panose="020B0604020202020204" pitchFamily="34" charset="0"/>
              </a:endParaRPr>
            </a:p>
          </p:txBody>
        </p:sp>
        <p:sp>
          <p:nvSpPr>
            <p:cNvPr id="23742" name="Oval 189"/>
            <p:cNvSpPr>
              <a:spLocks noChangeAspect="1"/>
            </p:cNvSpPr>
            <p:nvPr/>
          </p:nvSpPr>
          <p:spPr>
            <a:xfrm>
              <a:off x="2184" y="4063"/>
              <a:ext cx="62" cy="66"/>
            </a:xfrm>
            <a:prstGeom prst="ellipse">
              <a:avLst/>
            </a:prstGeom>
            <a:solidFill>
              <a:srgbClr val="013A63"/>
            </a:solidFill>
            <a:ln w="9525">
              <a:noFill/>
            </a:ln>
          </p:spPr>
          <p:txBody>
            <a:bodyPr anchor="t" anchorCtr="0"/>
            <a:p>
              <a:endParaRPr lang="zh-CN" altLang="en-US" dirty="0">
                <a:latin typeface="Arial" panose="020B0604020202020204" pitchFamily="34" charset="0"/>
              </a:endParaRPr>
            </a:p>
          </p:txBody>
        </p:sp>
        <p:sp>
          <p:nvSpPr>
            <p:cNvPr id="23743" name="Freeform 190"/>
            <p:cNvSpPr>
              <a:spLocks noChangeAspect="1"/>
            </p:cNvSpPr>
            <p:nvPr/>
          </p:nvSpPr>
          <p:spPr>
            <a:xfrm>
              <a:off x="2084" y="3839"/>
              <a:ext cx="332" cy="24"/>
            </a:xfrm>
            <a:custGeom>
              <a:avLst/>
              <a:gdLst/>
              <a:ahLst/>
              <a:cxnLst>
                <a:cxn ang="0">
                  <a:pos x="0" y="45056"/>
                </a:cxn>
                <a:cxn ang="0">
                  <a:pos x="4096" y="36864"/>
                </a:cxn>
                <a:cxn ang="0">
                  <a:pos x="4096" y="36864"/>
                </a:cxn>
                <a:cxn ang="0">
                  <a:pos x="368640" y="0"/>
                </a:cxn>
                <a:cxn ang="0">
                  <a:pos x="368640" y="0"/>
                </a:cxn>
                <a:cxn ang="0">
                  <a:pos x="675840" y="32768"/>
                </a:cxn>
                <a:cxn ang="0">
                  <a:pos x="675840" y="32768"/>
                </a:cxn>
                <a:cxn ang="0">
                  <a:pos x="679936" y="40960"/>
                </a:cxn>
                <a:cxn ang="0">
                  <a:pos x="679936" y="40960"/>
                </a:cxn>
                <a:cxn ang="0">
                  <a:pos x="671744" y="45056"/>
                </a:cxn>
                <a:cxn ang="0">
                  <a:pos x="671744" y="45056"/>
                </a:cxn>
                <a:cxn ang="0">
                  <a:pos x="368640" y="12288"/>
                </a:cxn>
                <a:cxn ang="0">
                  <a:pos x="368640" y="12288"/>
                </a:cxn>
                <a:cxn ang="0">
                  <a:pos x="110592" y="28672"/>
                </a:cxn>
                <a:cxn ang="0">
                  <a:pos x="110592" y="28672"/>
                </a:cxn>
                <a:cxn ang="0">
                  <a:pos x="8192" y="49152"/>
                </a:cxn>
                <a:cxn ang="0">
                  <a:pos x="8192" y="49152"/>
                </a:cxn>
                <a:cxn ang="0">
                  <a:pos x="8192" y="49152"/>
                </a:cxn>
                <a:cxn ang="0">
                  <a:pos x="8192" y="49152"/>
                </a:cxn>
                <a:cxn ang="0">
                  <a:pos x="0" y="45056"/>
                </a:cxn>
              </a:cxnLst>
              <a:pathLst>
                <a:path w="166" h="12">
                  <a:moveTo>
                    <a:pt x="0" y="11"/>
                  </a:moveTo>
                  <a:cubicBezTo>
                    <a:pt x="0" y="10"/>
                    <a:pt x="0" y="9"/>
                    <a:pt x="1" y="9"/>
                  </a:cubicBezTo>
                  <a:cubicBezTo>
                    <a:pt x="1" y="9"/>
                    <a:pt x="1" y="9"/>
                    <a:pt x="1" y="9"/>
                  </a:cubicBezTo>
                  <a:cubicBezTo>
                    <a:pt x="1" y="9"/>
                    <a:pt x="40" y="0"/>
                    <a:pt x="90" y="0"/>
                  </a:cubicBezTo>
                  <a:cubicBezTo>
                    <a:pt x="90" y="0"/>
                    <a:pt x="90" y="0"/>
                    <a:pt x="90" y="0"/>
                  </a:cubicBezTo>
                  <a:cubicBezTo>
                    <a:pt x="113" y="0"/>
                    <a:pt x="139" y="2"/>
                    <a:pt x="165" y="8"/>
                  </a:cubicBezTo>
                  <a:cubicBezTo>
                    <a:pt x="165" y="8"/>
                    <a:pt x="165" y="8"/>
                    <a:pt x="165" y="8"/>
                  </a:cubicBezTo>
                  <a:cubicBezTo>
                    <a:pt x="165" y="8"/>
                    <a:pt x="166" y="9"/>
                    <a:pt x="166" y="10"/>
                  </a:cubicBezTo>
                  <a:cubicBezTo>
                    <a:pt x="166" y="10"/>
                    <a:pt x="166" y="10"/>
                    <a:pt x="166" y="10"/>
                  </a:cubicBezTo>
                  <a:cubicBezTo>
                    <a:pt x="165" y="10"/>
                    <a:pt x="165" y="11"/>
                    <a:pt x="164" y="11"/>
                  </a:cubicBezTo>
                  <a:cubicBezTo>
                    <a:pt x="164" y="11"/>
                    <a:pt x="164" y="11"/>
                    <a:pt x="164" y="11"/>
                  </a:cubicBezTo>
                  <a:cubicBezTo>
                    <a:pt x="139" y="5"/>
                    <a:pt x="113" y="3"/>
                    <a:pt x="90" y="3"/>
                  </a:cubicBezTo>
                  <a:cubicBezTo>
                    <a:pt x="90" y="3"/>
                    <a:pt x="90" y="3"/>
                    <a:pt x="90" y="3"/>
                  </a:cubicBezTo>
                  <a:cubicBezTo>
                    <a:pt x="65" y="3"/>
                    <a:pt x="43" y="5"/>
                    <a:pt x="27" y="7"/>
                  </a:cubicBezTo>
                  <a:cubicBezTo>
                    <a:pt x="27" y="7"/>
                    <a:pt x="27" y="7"/>
                    <a:pt x="27" y="7"/>
                  </a:cubicBezTo>
                  <a:cubicBezTo>
                    <a:pt x="11" y="10"/>
                    <a:pt x="2" y="12"/>
                    <a:pt x="2" y="12"/>
                  </a:cubicBezTo>
                  <a:cubicBezTo>
                    <a:pt x="2" y="12"/>
                    <a:pt x="2" y="12"/>
                    <a:pt x="2" y="12"/>
                  </a:cubicBezTo>
                  <a:cubicBezTo>
                    <a:pt x="2" y="12"/>
                    <a:pt x="2" y="12"/>
                    <a:pt x="2" y="12"/>
                  </a:cubicBezTo>
                  <a:cubicBezTo>
                    <a:pt x="2" y="12"/>
                    <a:pt x="2" y="12"/>
                    <a:pt x="2" y="12"/>
                  </a:cubicBezTo>
                  <a:cubicBezTo>
                    <a:pt x="1" y="12"/>
                    <a:pt x="0" y="11"/>
                    <a:pt x="0" y="11"/>
                  </a:cubicBezTo>
                  <a:close/>
                </a:path>
              </a:pathLst>
            </a:custGeom>
            <a:solidFill>
              <a:srgbClr val="013A63"/>
            </a:solidFill>
            <a:ln w="9525">
              <a:noFill/>
            </a:ln>
          </p:spPr>
          <p:txBody>
            <a:bodyPr/>
            <a:p>
              <a:endParaRPr lang="zh-CN" altLang="en-US"/>
            </a:p>
          </p:txBody>
        </p:sp>
        <p:sp>
          <p:nvSpPr>
            <p:cNvPr id="23744" name="Freeform 191"/>
            <p:cNvSpPr>
              <a:spLocks noChangeAspect="1"/>
            </p:cNvSpPr>
            <p:nvPr/>
          </p:nvSpPr>
          <p:spPr>
            <a:xfrm>
              <a:off x="2202" y="3845"/>
              <a:ext cx="4" cy="106"/>
            </a:xfrm>
            <a:custGeom>
              <a:avLst/>
              <a:gdLst/>
              <a:ahLst/>
              <a:cxnLst>
                <a:cxn ang="0">
                  <a:pos x="0" y="106"/>
                </a:cxn>
                <a:cxn ang="0">
                  <a:pos x="0" y="0"/>
                </a:cxn>
                <a:cxn ang="0">
                  <a:pos x="4" y="0"/>
                </a:cxn>
                <a:cxn ang="0">
                  <a:pos x="4" y="106"/>
                </a:cxn>
                <a:cxn ang="0">
                  <a:pos x="0" y="106"/>
                </a:cxn>
                <a:cxn ang="0">
                  <a:pos x="0" y="106"/>
                </a:cxn>
              </a:cxnLst>
              <a:pathLst>
                <a:path w="4" h="106">
                  <a:moveTo>
                    <a:pt x="0" y="106"/>
                  </a:moveTo>
                  <a:lnTo>
                    <a:pt x="0" y="0"/>
                  </a:lnTo>
                  <a:lnTo>
                    <a:pt x="4" y="0"/>
                  </a:lnTo>
                  <a:lnTo>
                    <a:pt x="4" y="106"/>
                  </a:lnTo>
                  <a:lnTo>
                    <a:pt x="0" y="106"/>
                  </a:lnTo>
                  <a:close/>
                </a:path>
              </a:pathLst>
            </a:custGeom>
            <a:solidFill>
              <a:srgbClr val="76869E"/>
            </a:solidFill>
            <a:ln w="9525">
              <a:noFill/>
            </a:ln>
          </p:spPr>
          <p:txBody>
            <a:bodyPr/>
            <a:p>
              <a:endParaRPr lang="zh-CN" altLang="en-US"/>
            </a:p>
          </p:txBody>
        </p:sp>
        <p:sp>
          <p:nvSpPr>
            <p:cNvPr id="23745" name="Freeform 192"/>
            <p:cNvSpPr>
              <a:spLocks noChangeAspect="1"/>
            </p:cNvSpPr>
            <p:nvPr/>
          </p:nvSpPr>
          <p:spPr>
            <a:xfrm>
              <a:off x="2298" y="3845"/>
              <a:ext cx="36" cy="396"/>
            </a:xfrm>
            <a:custGeom>
              <a:avLst/>
              <a:gdLst/>
              <a:ahLst/>
              <a:cxnLst>
                <a:cxn ang="0">
                  <a:pos x="0" y="540672"/>
                </a:cxn>
                <a:cxn ang="0">
                  <a:pos x="0" y="540672"/>
                </a:cxn>
                <a:cxn ang="0">
                  <a:pos x="0" y="540672"/>
                </a:cxn>
                <a:cxn ang="0">
                  <a:pos x="0" y="0"/>
                </a:cxn>
                <a:cxn ang="0">
                  <a:pos x="0" y="0"/>
                </a:cxn>
                <a:cxn ang="0">
                  <a:pos x="8192" y="0"/>
                </a:cxn>
                <a:cxn ang="0">
                  <a:pos x="8192" y="540672"/>
                </a:cxn>
                <a:cxn ang="0">
                  <a:pos x="8192" y="540672"/>
                </a:cxn>
                <a:cxn ang="0">
                  <a:pos x="8192" y="540672"/>
                </a:cxn>
                <a:cxn ang="0">
                  <a:pos x="73728" y="811008"/>
                </a:cxn>
                <a:cxn ang="0">
                  <a:pos x="73728" y="811008"/>
                </a:cxn>
                <a:cxn ang="0">
                  <a:pos x="69632" y="811008"/>
                </a:cxn>
                <a:cxn ang="0">
                  <a:pos x="0" y="540672"/>
                </a:cxn>
              </a:cxnLst>
              <a:pathLst>
                <a:path w="18" h="198">
                  <a:moveTo>
                    <a:pt x="0" y="132"/>
                  </a:moveTo>
                  <a:cubicBezTo>
                    <a:pt x="0" y="132"/>
                    <a:pt x="0" y="132"/>
                    <a:pt x="0" y="132"/>
                  </a:cubicBezTo>
                  <a:cubicBezTo>
                    <a:pt x="0" y="132"/>
                    <a:pt x="0" y="132"/>
                    <a:pt x="0" y="132"/>
                  </a:cubicBezTo>
                  <a:cubicBezTo>
                    <a:pt x="0" y="0"/>
                    <a:pt x="0" y="0"/>
                    <a:pt x="0" y="0"/>
                  </a:cubicBezTo>
                  <a:cubicBezTo>
                    <a:pt x="0" y="0"/>
                    <a:pt x="0" y="0"/>
                    <a:pt x="0" y="0"/>
                  </a:cubicBezTo>
                  <a:cubicBezTo>
                    <a:pt x="2" y="0"/>
                    <a:pt x="2" y="0"/>
                    <a:pt x="2" y="0"/>
                  </a:cubicBezTo>
                  <a:cubicBezTo>
                    <a:pt x="2" y="132"/>
                    <a:pt x="2" y="132"/>
                    <a:pt x="2" y="132"/>
                  </a:cubicBezTo>
                  <a:cubicBezTo>
                    <a:pt x="2" y="132"/>
                    <a:pt x="2" y="132"/>
                    <a:pt x="2" y="132"/>
                  </a:cubicBezTo>
                  <a:cubicBezTo>
                    <a:pt x="2" y="132"/>
                    <a:pt x="2" y="132"/>
                    <a:pt x="2" y="132"/>
                  </a:cubicBezTo>
                  <a:cubicBezTo>
                    <a:pt x="2" y="137"/>
                    <a:pt x="2" y="178"/>
                    <a:pt x="18" y="198"/>
                  </a:cubicBezTo>
                  <a:cubicBezTo>
                    <a:pt x="18" y="198"/>
                    <a:pt x="18" y="198"/>
                    <a:pt x="18" y="198"/>
                  </a:cubicBezTo>
                  <a:cubicBezTo>
                    <a:pt x="17" y="198"/>
                    <a:pt x="17" y="198"/>
                    <a:pt x="17" y="198"/>
                  </a:cubicBezTo>
                  <a:cubicBezTo>
                    <a:pt x="1" y="178"/>
                    <a:pt x="0" y="137"/>
                    <a:pt x="0" y="132"/>
                  </a:cubicBezTo>
                  <a:close/>
                </a:path>
              </a:pathLst>
            </a:custGeom>
            <a:solidFill>
              <a:srgbClr val="A6ACBC"/>
            </a:solidFill>
            <a:ln w="9525">
              <a:noFill/>
            </a:ln>
          </p:spPr>
          <p:txBody>
            <a:bodyPr/>
            <a:p>
              <a:endParaRPr lang="zh-CN" altLang="en-US"/>
            </a:p>
          </p:txBody>
        </p:sp>
        <p:sp>
          <p:nvSpPr>
            <p:cNvPr id="23746" name="Freeform 193"/>
            <p:cNvSpPr>
              <a:spLocks noChangeAspect="1"/>
            </p:cNvSpPr>
            <p:nvPr/>
          </p:nvSpPr>
          <p:spPr>
            <a:xfrm>
              <a:off x="2112" y="3857"/>
              <a:ext cx="38" cy="374"/>
            </a:xfrm>
            <a:custGeom>
              <a:avLst/>
              <a:gdLst/>
              <a:ahLst/>
              <a:cxnLst>
                <a:cxn ang="0">
                  <a:pos x="4096" y="569344"/>
                </a:cxn>
                <a:cxn ang="0">
                  <a:pos x="0" y="0"/>
                </a:cxn>
                <a:cxn ang="0">
                  <a:pos x="4096" y="0"/>
                </a:cxn>
                <a:cxn ang="0">
                  <a:pos x="8192" y="569344"/>
                </a:cxn>
                <a:cxn ang="0">
                  <a:pos x="77824" y="765952"/>
                </a:cxn>
                <a:cxn ang="0">
                  <a:pos x="77824" y="765952"/>
                </a:cxn>
                <a:cxn ang="0">
                  <a:pos x="69632" y="761856"/>
                </a:cxn>
                <a:cxn ang="0">
                  <a:pos x="4096" y="569344"/>
                </a:cxn>
              </a:cxnLst>
              <a:pathLst>
                <a:path w="19" h="187">
                  <a:moveTo>
                    <a:pt x="1" y="139"/>
                  </a:moveTo>
                  <a:cubicBezTo>
                    <a:pt x="0" y="0"/>
                    <a:pt x="0" y="0"/>
                    <a:pt x="0" y="0"/>
                  </a:cubicBezTo>
                  <a:cubicBezTo>
                    <a:pt x="1" y="0"/>
                    <a:pt x="1" y="0"/>
                    <a:pt x="1" y="0"/>
                  </a:cubicBezTo>
                  <a:cubicBezTo>
                    <a:pt x="2" y="139"/>
                    <a:pt x="2" y="139"/>
                    <a:pt x="2" y="139"/>
                  </a:cubicBezTo>
                  <a:cubicBezTo>
                    <a:pt x="2" y="139"/>
                    <a:pt x="5" y="169"/>
                    <a:pt x="19" y="187"/>
                  </a:cubicBezTo>
                  <a:cubicBezTo>
                    <a:pt x="19" y="187"/>
                    <a:pt x="19" y="187"/>
                    <a:pt x="19" y="187"/>
                  </a:cubicBezTo>
                  <a:cubicBezTo>
                    <a:pt x="17" y="186"/>
                    <a:pt x="17" y="186"/>
                    <a:pt x="17" y="186"/>
                  </a:cubicBezTo>
                  <a:cubicBezTo>
                    <a:pt x="5" y="173"/>
                    <a:pt x="1" y="139"/>
                    <a:pt x="1" y="139"/>
                  </a:cubicBezTo>
                  <a:close/>
                </a:path>
              </a:pathLst>
            </a:custGeom>
            <a:solidFill>
              <a:srgbClr val="A6ACBC"/>
            </a:solidFill>
            <a:ln w="9525">
              <a:noFill/>
            </a:ln>
          </p:spPr>
          <p:txBody>
            <a:bodyPr/>
            <a:p>
              <a:endParaRPr lang="zh-CN" altLang="en-US"/>
            </a:p>
          </p:txBody>
        </p:sp>
        <p:sp>
          <p:nvSpPr>
            <p:cNvPr id="23747" name="Freeform 194"/>
            <p:cNvSpPr>
              <a:spLocks noChangeAspect="1"/>
            </p:cNvSpPr>
            <p:nvPr/>
          </p:nvSpPr>
          <p:spPr>
            <a:xfrm>
              <a:off x="2146" y="4217"/>
              <a:ext cx="184" cy="72"/>
            </a:xfrm>
            <a:custGeom>
              <a:avLst/>
              <a:gdLst/>
              <a:ahLst/>
              <a:cxnLst>
                <a:cxn ang="0">
                  <a:pos x="348160" y="20480"/>
                </a:cxn>
                <a:cxn ang="0">
                  <a:pos x="376832" y="49152"/>
                </a:cxn>
                <a:cxn ang="0">
                  <a:pos x="36864" y="49152"/>
                </a:cxn>
                <a:cxn ang="0">
                  <a:pos x="0" y="0"/>
                </a:cxn>
                <a:cxn ang="0">
                  <a:pos x="348160" y="20480"/>
                </a:cxn>
              </a:cxnLst>
              <a:pathLst>
                <a:path w="92" h="36">
                  <a:moveTo>
                    <a:pt x="85" y="5"/>
                  </a:moveTo>
                  <a:cubicBezTo>
                    <a:pt x="89" y="11"/>
                    <a:pt x="92" y="12"/>
                    <a:pt x="92" y="12"/>
                  </a:cubicBezTo>
                  <a:cubicBezTo>
                    <a:pt x="49" y="36"/>
                    <a:pt x="9" y="12"/>
                    <a:pt x="9" y="12"/>
                  </a:cubicBezTo>
                  <a:cubicBezTo>
                    <a:pt x="9" y="12"/>
                    <a:pt x="5" y="9"/>
                    <a:pt x="0" y="0"/>
                  </a:cubicBezTo>
                  <a:cubicBezTo>
                    <a:pt x="22" y="19"/>
                    <a:pt x="68" y="13"/>
                    <a:pt x="85" y="5"/>
                  </a:cubicBezTo>
                  <a:close/>
                </a:path>
              </a:pathLst>
            </a:custGeom>
            <a:solidFill>
              <a:srgbClr val="416684"/>
            </a:solidFill>
            <a:ln w="9525">
              <a:noFill/>
            </a:ln>
          </p:spPr>
          <p:txBody>
            <a:bodyPr/>
            <a:p>
              <a:endParaRPr lang="zh-CN" altLang="en-US"/>
            </a:p>
          </p:txBody>
        </p:sp>
        <p:sp>
          <p:nvSpPr>
            <p:cNvPr id="23748" name="Freeform 195"/>
            <p:cNvSpPr>
              <a:spLocks noChangeAspect="1"/>
            </p:cNvSpPr>
            <p:nvPr/>
          </p:nvSpPr>
          <p:spPr>
            <a:xfrm>
              <a:off x="2322" y="4113"/>
              <a:ext cx="98" cy="128"/>
            </a:xfrm>
            <a:custGeom>
              <a:avLst/>
              <a:gdLst/>
              <a:ahLst/>
              <a:cxnLst>
                <a:cxn ang="0">
                  <a:pos x="0" y="225280"/>
                </a:cxn>
                <a:cxn ang="0">
                  <a:pos x="24576" y="262144"/>
                </a:cxn>
                <a:cxn ang="0">
                  <a:pos x="28672" y="258048"/>
                </a:cxn>
                <a:cxn ang="0">
                  <a:pos x="200704" y="0"/>
                </a:cxn>
                <a:cxn ang="0">
                  <a:pos x="200704" y="0"/>
                </a:cxn>
                <a:cxn ang="0">
                  <a:pos x="200704" y="0"/>
                </a:cxn>
                <a:cxn ang="0">
                  <a:pos x="0" y="225280"/>
                </a:cxn>
              </a:cxnLst>
              <a:pathLst>
                <a:path w="49" h="64">
                  <a:moveTo>
                    <a:pt x="0" y="55"/>
                  </a:moveTo>
                  <a:cubicBezTo>
                    <a:pt x="2" y="59"/>
                    <a:pt x="3" y="62"/>
                    <a:pt x="6" y="64"/>
                  </a:cubicBezTo>
                  <a:cubicBezTo>
                    <a:pt x="6" y="64"/>
                    <a:pt x="7" y="63"/>
                    <a:pt x="7" y="63"/>
                  </a:cubicBezTo>
                  <a:cubicBezTo>
                    <a:pt x="32" y="50"/>
                    <a:pt x="49" y="27"/>
                    <a:pt x="49" y="0"/>
                  </a:cubicBezTo>
                  <a:cubicBezTo>
                    <a:pt x="49" y="0"/>
                    <a:pt x="49" y="0"/>
                    <a:pt x="49" y="0"/>
                  </a:cubicBezTo>
                  <a:cubicBezTo>
                    <a:pt x="49" y="0"/>
                    <a:pt x="49" y="0"/>
                    <a:pt x="49" y="0"/>
                  </a:cubicBezTo>
                  <a:cubicBezTo>
                    <a:pt x="49" y="0"/>
                    <a:pt x="30" y="44"/>
                    <a:pt x="0" y="55"/>
                  </a:cubicBezTo>
                  <a:close/>
                </a:path>
              </a:pathLst>
            </a:custGeom>
            <a:solidFill>
              <a:srgbClr val="8BA6BD"/>
            </a:solidFill>
            <a:ln w="9525">
              <a:noFill/>
            </a:ln>
          </p:spPr>
          <p:txBody>
            <a:bodyPr/>
            <a:p>
              <a:endParaRPr lang="zh-CN" altLang="en-US"/>
            </a:p>
          </p:txBody>
        </p:sp>
        <p:sp>
          <p:nvSpPr>
            <p:cNvPr id="23749" name="Freeform 196"/>
            <p:cNvSpPr>
              <a:spLocks noChangeAspect="1"/>
            </p:cNvSpPr>
            <p:nvPr/>
          </p:nvSpPr>
          <p:spPr>
            <a:xfrm>
              <a:off x="2402" y="3887"/>
              <a:ext cx="32" cy="126"/>
            </a:xfrm>
            <a:custGeom>
              <a:avLst/>
              <a:gdLst/>
              <a:ahLst/>
              <a:cxnLst>
                <a:cxn ang="0">
                  <a:pos x="0" y="36864"/>
                </a:cxn>
                <a:cxn ang="0">
                  <a:pos x="0" y="155648"/>
                </a:cxn>
                <a:cxn ang="0">
                  <a:pos x="45056" y="258048"/>
                </a:cxn>
                <a:cxn ang="0">
                  <a:pos x="61440" y="172032"/>
                </a:cxn>
                <a:cxn ang="0">
                  <a:pos x="61440" y="53248"/>
                </a:cxn>
                <a:cxn ang="0">
                  <a:pos x="0" y="36864"/>
                </a:cxn>
              </a:cxnLst>
              <a:pathLst>
                <a:path w="16" h="63">
                  <a:moveTo>
                    <a:pt x="0" y="9"/>
                  </a:moveTo>
                  <a:cubicBezTo>
                    <a:pt x="0" y="38"/>
                    <a:pt x="0" y="38"/>
                    <a:pt x="0" y="38"/>
                  </a:cubicBezTo>
                  <a:cubicBezTo>
                    <a:pt x="0" y="38"/>
                    <a:pt x="2" y="63"/>
                    <a:pt x="11" y="63"/>
                  </a:cubicBezTo>
                  <a:cubicBezTo>
                    <a:pt x="16" y="58"/>
                    <a:pt x="15" y="43"/>
                    <a:pt x="15" y="42"/>
                  </a:cubicBezTo>
                  <a:cubicBezTo>
                    <a:pt x="15" y="13"/>
                    <a:pt x="15" y="13"/>
                    <a:pt x="15" y="13"/>
                  </a:cubicBezTo>
                  <a:cubicBezTo>
                    <a:pt x="15" y="13"/>
                    <a:pt x="10" y="0"/>
                    <a:pt x="0" y="9"/>
                  </a:cubicBezTo>
                  <a:close/>
                </a:path>
              </a:pathLst>
            </a:custGeom>
            <a:solidFill>
              <a:srgbClr val="5E7590"/>
            </a:solidFill>
            <a:ln w="9525">
              <a:noFill/>
            </a:ln>
          </p:spPr>
          <p:txBody>
            <a:bodyPr/>
            <a:p>
              <a:endParaRPr lang="zh-CN" altLang="en-US"/>
            </a:p>
          </p:txBody>
        </p:sp>
      </p:grpSp>
      <p:sp>
        <p:nvSpPr>
          <p:cNvPr id="347" name="Freeform 197"/>
          <p:cNvSpPr/>
          <p:nvPr/>
        </p:nvSpPr>
        <p:spPr>
          <a:xfrm>
            <a:off x="1512888" y="2125663"/>
            <a:ext cx="5291137" cy="3290887"/>
          </a:xfrm>
          <a:custGeom>
            <a:avLst/>
            <a:gdLst/>
            <a:ahLst/>
            <a:cxnLst>
              <a:cxn ang="0">
                <a:pos x="2147483647" y="2147483647"/>
              </a:cxn>
              <a:cxn ang="0">
                <a:pos x="2147483647" y="2147483647"/>
              </a:cxn>
              <a:cxn ang="0">
                <a:pos x="2147483647" y="2147483647"/>
              </a:cxn>
              <a:cxn ang="0">
                <a:pos x="2147483647" y="2147483647"/>
              </a:cxn>
              <a:cxn ang="0">
                <a:pos x="2147483647" y="2147483647"/>
              </a:cxn>
            </a:cxnLst>
            <a:pathLst>
              <a:path w="3401" h="2215">
                <a:moveTo>
                  <a:pt x="181" y="2215"/>
                </a:moveTo>
                <a:cubicBezTo>
                  <a:pt x="90" y="2003"/>
                  <a:pt x="0" y="1792"/>
                  <a:pt x="181" y="1444"/>
                </a:cubicBezTo>
                <a:cubicBezTo>
                  <a:pt x="362" y="1096"/>
                  <a:pt x="997" y="258"/>
                  <a:pt x="1269" y="129"/>
                </a:cubicBezTo>
                <a:cubicBezTo>
                  <a:pt x="1541" y="0"/>
                  <a:pt x="1459" y="386"/>
                  <a:pt x="1814" y="673"/>
                </a:cubicBezTo>
                <a:cubicBezTo>
                  <a:pt x="2169" y="960"/>
                  <a:pt x="3137" y="1656"/>
                  <a:pt x="3401" y="1852"/>
                </a:cubicBezTo>
              </a:path>
            </a:pathLst>
          </a:custGeom>
          <a:noFill/>
          <a:ln w="9525" cap="flat" cmpd="sng">
            <a:solidFill>
              <a:schemeClr val="tx2"/>
            </a:solidFill>
            <a:prstDash val="solid"/>
            <a:round/>
            <a:headEnd type="none" w="med" len="med"/>
            <a:tailEnd type="triangle" w="med" len="med"/>
          </a:ln>
        </p:spPr>
        <p:txBody>
          <a:bodyPr/>
          <a:p>
            <a:endParaRPr lang="zh-CN" altLang="en-US"/>
          </a:p>
        </p:txBody>
      </p:sp>
      <p:sp>
        <p:nvSpPr>
          <p:cNvPr id="23751" name="AutoShape 198"/>
          <p:cNvSpPr/>
          <p:nvPr/>
        </p:nvSpPr>
        <p:spPr>
          <a:xfrm>
            <a:off x="7332663" y="5346700"/>
            <a:ext cx="563562" cy="396875"/>
          </a:xfrm>
          <a:prstGeom prst="wedgeRectCallout">
            <a:avLst>
              <a:gd name="adj1" fmla="val -74940"/>
              <a:gd name="adj2" fmla="val -89162"/>
            </a:avLst>
          </a:prstGeom>
          <a:noFill/>
          <a:ln w="6350" cap="flat" cmpd="sng">
            <a:solidFill>
              <a:schemeClr val="tx1"/>
            </a:solidFill>
            <a:prstDash val="solid"/>
            <a:miter/>
            <a:headEnd type="none" w="med" len="med"/>
            <a:tailEnd type="none" w="med" len="med"/>
          </a:ln>
        </p:spPr>
        <p:txBody>
          <a:bodyPr lIns="80040" tIns="40020" rIns="80040" bIns="40020" anchor="ctr" anchorCtr="0"/>
          <a:p>
            <a:pPr marL="300355" indent="-300355" algn="ctr" defTabSz="802005">
              <a:lnSpc>
                <a:spcPct val="140000"/>
              </a:lnSpc>
              <a:buClr>
                <a:schemeClr val="bg2"/>
              </a:buClr>
              <a:buSzPct val="60000"/>
              <a:buFont typeface="Wingdings" panose="05000000000000000000" pitchFamily="2" charset="2"/>
            </a:pPr>
            <a:endParaRPr lang="zh-CN" altLang="en-US" sz="1900" b="1" dirty="0">
              <a:latin typeface="Arial" panose="020B0604020202020204" pitchFamily="34" charset="0"/>
              <a:ea typeface="华文细黑" panose="02010600040101010101" pitchFamily="2" charset="-122"/>
            </a:endParaRPr>
          </a:p>
        </p:txBody>
      </p:sp>
      <p:pic>
        <p:nvPicPr>
          <p:cNvPr id="349" name="Picture 199" descr="2006061715555163281"/>
          <p:cNvPicPr/>
          <p:nvPr/>
        </p:nvPicPr>
        <p:blipFill>
          <a:blip r:embed="rId7"/>
          <a:stretch>
            <a:fillRect/>
          </a:stretch>
        </p:blipFill>
        <p:spPr>
          <a:xfrm>
            <a:off x="6673850" y="1849438"/>
            <a:ext cx="1341438" cy="1030287"/>
          </a:xfrm>
          <a:prstGeom prst="rect">
            <a:avLst/>
          </a:prstGeom>
          <a:noFill/>
          <a:ln w="9525">
            <a:noFill/>
          </a:ln>
        </p:spPr>
      </p:pic>
      <p:pic>
        <p:nvPicPr>
          <p:cNvPr id="350" name="Picture 200"/>
          <p:cNvPicPr/>
          <p:nvPr/>
        </p:nvPicPr>
        <p:blipFill>
          <a:blip r:embed="rId8"/>
          <a:stretch>
            <a:fillRect/>
          </a:stretch>
        </p:blipFill>
        <p:spPr>
          <a:xfrm>
            <a:off x="6673850" y="3017838"/>
            <a:ext cx="1401763" cy="962025"/>
          </a:xfrm>
          <a:prstGeom prst="rect">
            <a:avLst/>
          </a:prstGeom>
          <a:noFill/>
          <a:ln w="9525">
            <a:noFill/>
          </a:ln>
        </p:spPr>
      </p:pic>
      <p:pic>
        <p:nvPicPr>
          <p:cNvPr id="351" name="Picture 201"/>
          <p:cNvPicPr/>
          <p:nvPr/>
        </p:nvPicPr>
        <p:blipFill>
          <a:blip r:embed="rId4"/>
          <a:stretch>
            <a:fillRect/>
          </a:stretch>
        </p:blipFill>
        <p:spPr>
          <a:xfrm>
            <a:off x="1162050" y="1851025"/>
            <a:ext cx="1465263" cy="1096963"/>
          </a:xfrm>
          <a:prstGeom prst="rect">
            <a:avLst/>
          </a:prstGeom>
          <a:noFill/>
          <a:ln w="9525">
            <a:noFill/>
          </a:ln>
        </p:spPr>
      </p:pic>
      <p:pic>
        <p:nvPicPr>
          <p:cNvPr id="23755" name="Picture 203" descr="28"/>
          <p:cNvPicPr>
            <a:picLocks noChangeAspect="1"/>
          </p:cNvPicPr>
          <p:nvPr/>
        </p:nvPicPr>
        <p:blipFill>
          <a:blip r:embed="rId9"/>
          <a:stretch>
            <a:fillRect/>
          </a:stretch>
        </p:blipFill>
        <p:spPr>
          <a:xfrm>
            <a:off x="6164263" y="5005388"/>
            <a:ext cx="225425" cy="273050"/>
          </a:xfrm>
          <a:prstGeom prst="rect">
            <a:avLst/>
          </a:prstGeom>
          <a:noFill/>
          <a:ln w="9525">
            <a:noFill/>
          </a:ln>
        </p:spPr>
      </p:pic>
      <p:pic>
        <p:nvPicPr>
          <p:cNvPr id="23756" name="Picture 204" descr="29"/>
          <p:cNvPicPr>
            <a:picLocks noChangeAspect="1"/>
          </p:cNvPicPr>
          <p:nvPr/>
        </p:nvPicPr>
        <p:blipFill>
          <a:blip r:embed="rId10"/>
          <a:stretch>
            <a:fillRect/>
          </a:stretch>
        </p:blipFill>
        <p:spPr>
          <a:xfrm>
            <a:off x="6673850" y="5349875"/>
            <a:ext cx="211138" cy="376238"/>
          </a:xfrm>
          <a:prstGeom prst="rect">
            <a:avLst/>
          </a:prstGeom>
          <a:noFill/>
          <a:ln w="9525">
            <a:noFill/>
          </a:ln>
        </p:spPr>
      </p:pic>
      <p:sp>
        <p:nvSpPr>
          <p:cNvPr id="23757" name="Text Box 205"/>
          <p:cNvSpPr txBox="1"/>
          <p:nvPr/>
        </p:nvSpPr>
        <p:spPr>
          <a:xfrm>
            <a:off x="6081713" y="5211763"/>
            <a:ext cx="401637" cy="241300"/>
          </a:xfrm>
          <a:prstGeom prst="rect">
            <a:avLst/>
          </a:prstGeom>
          <a:noFill/>
          <a:ln w="9525">
            <a:noFill/>
          </a:ln>
        </p:spPr>
        <p:txBody>
          <a:bodyPr wrap="none" lIns="91287" tIns="45643" rIns="91287" bIns="45643" anchor="t" anchorCtr="0">
            <a:spAutoFit/>
          </a:bodyPr>
          <a:p>
            <a:pPr algn="ctr" eaLnBrk="0" hangingPunct="0"/>
            <a:r>
              <a:rPr lang="zh-CN" altLang="en-US" sz="900" dirty="0">
                <a:solidFill>
                  <a:schemeClr val="tx2"/>
                </a:solidFill>
                <a:latin typeface="黑体" panose="02010609060101010101" pitchFamily="49" charset="-122"/>
                <a:ea typeface="黑体" panose="02010609060101010101" pitchFamily="49" charset="-122"/>
              </a:rPr>
              <a:t>耳机</a:t>
            </a:r>
            <a:endParaRPr lang="zh-CN" altLang="en-US" sz="900" dirty="0">
              <a:solidFill>
                <a:schemeClr val="tx2"/>
              </a:solidFill>
              <a:latin typeface="黑体" panose="02010609060101010101" pitchFamily="49" charset="-122"/>
              <a:ea typeface="黑体" panose="02010609060101010101" pitchFamily="49" charset="-122"/>
            </a:endParaRPr>
          </a:p>
        </p:txBody>
      </p:sp>
      <p:sp>
        <p:nvSpPr>
          <p:cNvPr id="23758" name="Text Box 206"/>
          <p:cNvSpPr txBox="1"/>
          <p:nvPr/>
        </p:nvSpPr>
        <p:spPr>
          <a:xfrm>
            <a:off x="6610350" y="5656263"/>
            <a:ext cx="403225" cy="241300"/>
          </a:xfrm>
          <a:prstGeom prst="rect">
            <a:avLst/>
          </a:prstGeom>
          <a:noFill/>
          <a:ln w="9525">
            <a:noFill/>
          </a:ln>
        </p:spPr>
        <p:txBody>
          <a:bodyPr wrap="none" lIns="91287" tIns="45643" rIns="91287" bIns="45643" anchor="t" anchorCtr="0">
            <a:spAutoFit/>
          </a:bodyPr>
          <a:p>
            <a:pPr algn="ctr" eaLnBrk="0" hangingPunct="0"/>
            <a:r>
              <a:rPr lang="zh-CN" altLang="en-US" sz="900" dirty="0">
                <a:solidFill>
                  <a:schemeClr val="tx2"/>
                </a:solidFill>
                <a:latin typeface="黑体" panose="02010609060101010101" pitchFamily="49" charset="-122"/>
                <a:ea typeface="黑体" panose="02010609060101010101" pitchFamily="49" charset="-122"/>
              </a:rPr>
              <a:t>麦克</a:t>
            </a:r>
            <a:endParaRPr lang="zh-CN" altLang="en-US" sz="900" dirty="0">
              <a:solidFill>
                <a:schemeClr val="tx2"/>
              </a:solidFill>
              <a:latin typeface="黑体" panose="02010609060101010101" pitchFamily="49" charset="-122"/>
              <a:ea typeface="黑体" panose="02010609060101010101" pitchFamily="49" charset="-122"/>
            </a:endParaRPr>
          </a:p>
        </p:txBody>
      </p:sp>
      <p:sp>
        <p:nvSpPr>
          <p:cNvPr id="23759" name="Rectangle 7"/>
          <p:cNvSpPr/>
          <p:nvPr/>
        </p:nvSpPr>
        <p:spPr>
          <a:xfrm>
            <a:off x="914400" y="685800"/>
            <a:ext cx="6096000" cy="1066800"/>
          </a:xfrm>
          <a:prstGeom prst="rect">
            <a:avLst/>
          </a:prstGeom>
          <a:solidFill>
            <a:srgbClr val="CCECFF"/>
          </a:solidFill>
          <a:ln w="9525">
            <a:noFill/>
          </a:ln>
        </p:spPr>
        <p:txBody>
          <a:bodyPr lIns="91422" tIns="45711" rIns="91422" bIns="45711" anchor="t" anchorCtr="0"/>
          <a:p>
            <a:pPr marL="274955" indent="-274955" defTabSz="914400">
              <a:lnSpc>
                <a:spcPct val="115000"/>
              </a:lnSpc>
              <a:spcBef>
                <a:spcPct val="20000"/>
              </a:spcBef>
              <a:buClr>
                <a:schemeClr val="tx1"/>
              </a:buClr>
              <a:buFont typeface="Wingdings" panose="05000000000000000000" pitchFamily="2" charset="2"/>
              <a:buChar char="l"/>
              <a:tabLst>
                <a:tab pos="182880" algn="l"/>
              </a:tabLst>
            </a:pPr>
            <a:r>
              <a:rPr lang="zh-CN" altLang="en-US" sz="1600" b="1" dirty="0">
                <a:solidFill>
                  <a:srgbClr val="FF0000"/>
                </a:solidFill>
                <a:latin typeface="Arial" panose="020B0604020202020204" pitchFamily="34" charset="0"/>
                <a:ea typeface="微软雅黑" panose="020B0503020204020204" pitchFamily="34" charset="-122"/>
              </a:rPr>
              <a:t>平安社区</a:t>
            </a:r>
            <a:endParaRPr lang="zh-CN" altLang="en-US" sz="1600" b="1" dirty="0">
              <a:solidFill>
                <a:srgbClr val="FF0000"/>
              </a:solidFill>
              <a:latin typeface="Arial" panose="020B0604020202020204" pitchFamily="34" charset="0"/>
              <a:ea typeface="微软雅黑" panose="020B0503020204020204" pitchFamily="34" charset="-122"/>
            </a:endParaRPr>
          </a:p>
          <a:p>
            <a:pPr marL="627380" lvl="1" indent="-170180" defTabSz="914400" eaLnBrk="1" hangingPunct="1">
              <a:buFont typeface="Wingdings" panose="05000000000000000000" pitchFamily="2" charset="2"/>
              <a:buChar char="n"/>
              <a:tabLst>
                <a:tab pos="182880" algn="l"/>
              </a:tabLst>
            </a:pPr>
            <a:r>
              <a:rPr lang="zh-CN" altLang="en-US" sz="1600" dirty="0">
                <a:solidFill>
                  <a:schemeClr val="bg2"/>
                </a:solidFill>
                <a:latin typeface="华文细黑" panose="02010600040101010101" pitchFamily="2" charset="-122"/>
                <a:ea typeface="微软雅黑" panose="020B0503020204020204" pitchFamily="34" charset="-122"/>
              </a:rPr>
              <a:t>随时随地了解到家中老人、小孩的情况，牵挂看得见</a:t>
            </a:r>
            <a:r>
              <a:rPr lang="en-US" altLang="zh-CN" sz="1600" dirty="0">
                <a:solidFill>
                  <a:schemeClr val="bg2"/>
                </a:solidFill>
                <a:latin typeface="华文细黑" panose="02010600040101010101" pitchFamily="2" charset="-122"/>
                <a:ea typeface="微软雅黑" panose="020B0503020204020204" pitchFamily="34" charset="-122"/>
              </a:rPr>
              <a:t>…</a:t>
            </a:r>
            <a:endParaRPr lang="zh-CN" altLang="en-US" sz="1600" dirty="0">
              <a:solidFill>
                <a:schemeClr val="bg2"/>
              </a:solidFill>
              <a:latin typeface="华文细黑" panose="02010600040101010101" pitchFamily="2"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6">
                                            <p:txEl>
                                              <p:charRg st="0" end="2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47"/>
                                        </p:tgtEl>
                                        <p:attrNameLst>
                                          <p:attrName>style.visibility</p:attrName>
                                        </p:attrNameLst>
                                      </p:cBhvr>
                                      <p:to>
                                        <p:strVal val="visible"/>
                                      </p:to>
                                    </p:set>
                                    <p:animEffect transition="in" filter="wipe(left)">
                                      <p:cBhvr>
                                        <p:cTn id="11" dur="500"/>
                                        <p:tgtEl>
                                          <p:spTgt spid="347"/>
                                        </p:tgtEl>
                                      </p:cBhvr>
                                    </p:animEffect>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nodeType="clickEffect">
                                  <p:stCondLst>
                                    <p:cond delay="0"/>
                                  </p:stCondLst>
                                  <p:childTnLst>
                                    <p:animMotion origin="layout" path="M -0.0743 -0.08163 C -0.18663 -0.1901 -0.29878 -0.29856 -0.35781 -0.36493 C -0.41684 -0.43131 -0.41285 -0.45929 -0.42864 -0.48034 C -0.44444 -0.50138 -0.41285 -0.54486 -0.45226 -0.49074 C -0.49167 -0.43663 -0.63073 -0.23728 -0.66493 -0.15518 C -0.69913 -0.07308 -0.65833 -0.02382 -0.65712 0.00209 " pathEditMode="relative" ptsTypes="aaaaaA">
                                      <p:cBhvr>
                                        <p:cTn id="15" dur="2000" fill="hold"/>
                                        <p:tgtEl>
                                          <p:spTgt spid="317"/>
                                        </p:tgtEl>
                                        <p:attrNameLst>
                                          <p:attrName>ppt_x</p:attrName>
                                          <p:attrName>ppt_y</p:attrName>
                                        </p:attrNameLst>
                                      </p:cBhvr>
                                    </p:animMotion>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0"/>
                                          </p:stCondLst>
                                        </p:cTn>
                                        <p:tgtEl>
                                          <p:spTgt spid="349"/>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0"/>
                                          </p:stCondLst>
                                        </p:cTn>
                                        <p:tgtEl>
                                          <p:spTgt spid="351"/>
                                        </p:tgtEl>
                                        <p:attrNameLst>
                                          <p:attrName>style.visibility</p:attrName>
                                        </p:attrNameLst>
                                      </p:cBhvr>
                                      <p:to>
                                        <p:strVal val="visible"/>
                                      </p:to>
                                    </p:set>
                                  </p:childTnLst>
                                </p:cTn>
                              </p:par>
                            </p:childTnLst>
                          </p:cTn>
                        </p:par>
                        <p:par>
                          <p:cTn id="22" fill="hold">
                            <p:stCondLst>
                              <p:cond delay="2000"/>
                            </p:stCondLst>
                            <p:childTnLst>
                              <p:par>
                                <p:cTn id="23" presetID="1" presetClass="entr" presetSubtype="0" fill="hold" nodeType="afterEffect">
                                  <p:stCondLst>
                                    <p:cond delay="0"/>
                                  </p:stCondLst>
                                  <p:childTnLst>
                                    <p:set>
                                      <p:cBhvr>
                                        <p:cTn id="24" dur="1" fill="hold">
                                          <p:stCondLst>
                                            <p:cond delay="0"/>
                                          </p:stCondLst>
                                        </p:cTn>
                                        <p:tgtEl>
                                          <p:spTgt spid="3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7" name="图片 3" descr="1副本.jpg"/>
          <p:cNvPicPr>
            <a:picLocks noChangeAspect="1"/>
          </p:cNvPicPr>
          <p:nvPr/>
        </p:nvPicPr>
        <p:blipFill>
          <a:blip r:embed="rId1"/>
          <a:stretch>
            <a:fillRect/>
          </a:stretch>
        </p:blipFill>
        <p:spPr>
          <a:xfrm>
            <a:off x="0" y="0"/>
            <a:ext cx="9144000" cy="722313"/>
          </a:xfrm>
          <a:prstGeom prst="rect">
            <a:avLst/>
          </a:prstGeom>
          <a:noFill/>
          <a:ln w="9525">
            <a:noFill/>
          </a:ln>
        </p:spPr>
      </p:pic>
      <p:sp>
        <p:nvSpPr>
          <p:cNvPr id="24578" name="矩形 4"/>
          <p:cNvSpPr/>
          <p:nvPr/>
        </p:nvSpPr>
        <p:spPr>
          <a:xfrm>
            <a:off x="936625" y="163513"/>
            <a:ext cx="4600575" cy="369887"/>
          </a:xfrm>
          <a:prstGeom prst="rect">
            <a:avLst/>
          </a:prstGeom>
          <a:noFill/>
          <a:ln w="9525">
            <a:noFill/>
          </a:ln>
        </p:spPr>
        <p:txBody>
          <a:bodyPr wrap="none" anchor="t" anchorCtr="0">
            <a:spAutoFit/>
          </a:bodyPr>
          <a:p>
            <a:r>
              <a:rPr lang="zh-CN" altLang="en-US" b="1" dirty="0">
                <a:solidFill>
                  <a:schemeClr val="bg1"/>
                </a:solidFill>
                <a:latin typeface="黑体" panose="02010609060101010101" pitchFamily="49" charset="-122"/>
                <a:ea typeface="黑体" panose="02010609060101010101" pitchFamily="49" charset="-122"/>
              </a:rPr>
              <a:t>智慧社区的建设给业主（住户）带来的价值</a:t>
            </a:r>
            <a:endParaRPr lang="zh-CN" altLang="en-US" b="1" dirty="0">
              <a:solidFill>
                <a:schemeClr val="bg1"/>
              </a:solidFill>
              <a:latin typeface="黑体" panose="02010609060101010101" pitchFamily="49" charset="-122"/>
              <a:ea typeface="黑体" panose="02010609060101010101" pitchFamily="49" charset="-122"/>
            </a:endParaRPr>
          </a:p>
        </p:txBody>
      </p:sp>
      <p:grpSp>
        <p:nvGrpSpPr>
          <p:cNvPr id="2" name="Group 2"/>
          <p:cNvGrpSpPr/>
          <p:nvPr/>
        </p:nvGrpSpPr>
        <p:grpSpPr bwMode="auto">
          <a:xfrm>
            <a:off x="152399" y="6705599"/>
            <a:ext cx="7620000" cy="76200"/>
            <a:chOff x="197" y="158"/>
            <a:chExt cx="5367" cy="373"/>
          </a:xfrm>
          <a:effectLst>
            <a:outerShdw blurRad="50800" dist="50800" dir="5400000" algn="ctr" rotWithShape="0">
              <a:schemeClr val="bg1">
                <a:lumMod val="50000"/>
              </a:schemeClr>
            </a:outerShdw>
          </a:effectLst>
        </p:grpSpPr>
        <p:sp>
          <p:nvSpPr>
            <p:cNvPr id="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8" name="Freeform 4"/>
            <p:cNvSpPr/>
            <p:nvPr/>
          </p:nvSpPr>
          <p:spPr bwMode="auto">
            <a:xfrm>
              <a:off x="197" y="158"/>
              <a:ext cx="5367" cy="290"/>
            </a:xfrm>
            <a:custGeom>
              <a:avLst/>
              <a:gdLst>
                <a:gd name="T0" fmla="*/ 2573 w 5367"/>
                <a:gd name="T1" fmla="*/ 171 h 290"/>
                <a:gd name="T2" fmla="*/ 5362 w 5367"/>
                <a:gd name="T3" fmla="*/ 162 h 290"/>
                <a:gd name="T4" fmla="*/ 5359 w 5367"/>
                <a:gd name="T5" fmla="*/ 46 h 290"/>
                <a:gd name="T6" fmla="*/ 5315 w 5367"/>
                <a:gd name="T7" fmla="*/ 0 h 290"/>
                <a:gd name="T8" fmla="*/ 50 w 5367"/>
                <a:gd name="T9" fmla="*/ 1 h 290"/>
                <a:gd name="T10" fmla="*/ 6 w 5367"/>
                <a:gd name="T11" fmla="*/ 47 h 290"/>
                <a:gd name="T12" fmla="*/ 13 w 5367"/>
                <a:gd name="T13" fmla="*/ 171 h 290"/>
                <a:gd name="T14" fmla="*/ 2573 w 5367"/>
                <a:gd name="T15" fmla="*/ 171 h 290"/>
                <a:gd name="T16" fmla="*/ 0 60000 65536"/>
                <a:gd name="T17" fmla="*/ 0 60000 65536"/>
                <a:gd name="T18" fmla="*/ 0 60000 65536"/>
                <a:gd name="T19" fmla="*/ 0 60000 65536"/>
                <a:gd name="T20" fmla="*/ 0 60000 65536"/>
                <a:gd name="T21" fmla="*/ 0 60000 65536"/>
                <a:gd name="T22" fmla="*/ 0 60000 65536"/>
                <a:gd name="T23" fmla="*/ 0 60000 65536"/>
                <a:gd name="T24" fmla="*/ 0 w 5367"/>
                <a:gd name="T25" fmla="*/ 0 h 290"/>
                <a:gd name="T26" fmla="*/ 5367 w 5367"/>
                <a:gd name="T27" fmla="*/ 290 h 2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8"/>
                  </a:srgbClr>
                </a:gs>
                <a:gs pos="100000">
                  <a:srgbClr val="245A6E">
                    <a:alpha val="0"/>
                  </a:srgbClr>
                </a:gs>
              </a:gsLst>
              <a:lin ang="540000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grpSp>
      <p:sp>
        <p:nvSpPr>
          <p:cNvPr id="10" name="矩形 9"/>
          <p:cNvSpPr/>
          <p:nvPr/>
        </p:nvSpPr>
        <p:spPr>
          <a:xfrm>
            <a:off x="7747000" y="6588125"/>
            <a:ext cx="1979613" cy="27559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120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mn-ea"/>
              </a:rPr>
              <a:t>www.ahtenger.com</a:t>
            </a:r>
            <a:endParaRPr kumimoji="0" lang="zh-CN" altLang="en-US" sz="12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4581" name="Rectangle 4"/>
          <p:cNvSpPr/>
          <p:nvPr/>
        </p:nvSpPr>
        <p:spPr>
          <a:xfrm>
            <a:off x="609600" y="1143000"/>
            <a:ext cx="4103688" cy="4800600"/>
          </a:xfrm>
          <a:prstGeom prst="rect">
            <a:avLst/>
          </a:prstGeom>
          <a:solidFill>
            <a:srgbClr val="CCECFF"/>
          </a:solidFill>
          <a:ln w="9525">
            <a:noFill/>
          </a:ln>
        </p:spPr>
        <p:txBody>
          <a:bodyPr lIns="91422" tIns="45711" rIns="91422" bIns="45711" anchor="t" anchorCtr="0"/>
          <a:p>
            <a:pPr>
              <a:lnSpc>
                <a:spcPct val="150000"/>
              </a:lnSpc>
              <a:buFont typeface="Wingdings" panose="05000000000000000000" pitchFamily="2" charset="2"/>
              <a:buChar char="l"/>
            </a:pPr>
            <a:r>
              <a:rPr lang="zh-CN" altLang="en-US" sz="1600" b="1" dirty="0">
                <a:solidFill>
                  <a:srgbClr val="FF0000"/>
                </a:solidFill>
                <a:latin typeface="Arial" panose="020B0604020202020204" pitchFamily="34" charset="0"/>
                <a:ea typeface="微软雅黑" panose="020B0503020204020204" pitchFamily="34" charset="-122"/>
              </a:rPr>
              <a:t>健康社区</a:t>
            </a:r>
            <a:endParaRPr lang="en-US" altLang="zh-CN" sz="1600" b="1" dirty="0">
              <a:solidFill>
                <a:srgbClr val="FF3300"/>
              </a:solidFill>
              <a:latin typeface="华文细黑" panose="02010600040101010101" pitchFamily="2" charset="-122"/>
              <a:ea typeface="微软雅黑" panose="020B0503020204020204" pitchFamily="34" charset="-122"/>
            </a:endParaRPr>
          </a:p>
          <a:p>
            <a:pPr>
              <a:lnSpc>
                <a:spcPct val="150000"/>
              </a:lnSpc>
            </a:pPr>
            <a:r>
              <a:rPr lang="zh-CN" altLang="en-US" sz="1600" b="1" dirty="0">
                <a:solidFill>
                  <a:srgbClr val="FF3300"/>
                </a:solidFill>
                <a:latin typeface="华文细黑" panose="02010600040101010101" pitchFamily="2" charset="-122"/>
                <a:ea typeface="微软雅黑" panose="020B0503020204020204" pitchFamily="34" charset="-122"/>
              </a:rPr>
              <a:t>打造</a:t>
            </a:r>
            <a:r>
              <a:rPr lang="zh-CN" altLang="en-US" sz="1600" b="1" dirty="0">
                <a:solidFill>
                  <a:srgbClr val="FF3300"/>
                </a:solidFill>
                <a:latin typeface="微软雅黑" panose="020B0503020204020204" pitchFamily="34" charset="-122"/>
                <a:ea typeface="微软雅黑" panose="020B0503020204020204" pitchFamily="34" charset="-122"/>
              </a:rPr>
              <a:t>“</a:t>
            </a:r>
            <a:r>
              <a:rPr lang="zh-CN" altLang="en-US" sz="1600" b="1" dirty="0">
                <a:solidFill>
                  <a:srgbClr val="FF3300"/>
                </a:solidFill>
                <a:latin typeface="华文细黑" panose="02010600040101010101" pitchFamily="2" charset="-122"/>
                <a:ea typeface="微软雅黑" panose="020B0503020204020204" pitchFamily="34" charset="-122"/>
              </a:rPr>
              <a:t>健康社区</a:t>
            </a:r>
            <a:r>
              <a:rPr lang="zh-CN" altLang="en-US" sz="1600" b="1" dirty="0">
                <a:solidFill>
                  <a:srgbClr val="FF3300"/>
                </a:solidFill>
                <a:latin typeface="微软雅黑" panose="020B0503020204020204" pitchFamily="34" charset="-122"/>
                <a:ea typeface="微软雅黑" panose="020B0503020204020204" pitchFamily="34" charset="-122"/>
              </a:rPr>
              <a:t>”</a:t>
            </a:r>
            <a:r>
              <a:rPr lang="zh-CN" altLang="en-US" sz="1600" b="1" dirty="0">
                <a:solidFill>
                  <a:srgbClr val="FF3300"/>
                </a:solidFill>
                <a:latin typeface="华文细黑" panose="02010600040101010101" pitchFamily="2" charset="-122"/>
                <a:ea typeface="微软雅黑" panose="020B0503020204020204" pitchFamily="34" charset="-122"/>
              </a:rPr>
              <a:t>，致力于为社区居民打造个人健康管理的服务平台，为居民和医疗机构之间搭建起沟通的桥梁。</a:t>
            </a:r>
            <a:endParaRPr lang="zh-CN" altLang="en-US" sz="1600" b="1" dirty="0">
              <a:solidFill>
                <a:srgbClr val="FF3300"/>
              </a:solidFill>
              <a:latin typeface="华文细黑" panose="02010600040101010101" pitchFamily="2" charset="-122"/>
              <a:ea typeface="微软雅黑" panose="020B0503020204020204" pitchFamily="34" charset="-122"/>
            </a:endParaRPr>
          </a:p>
          <a:p>
            <a:pPr>
              <a:lnSpc>
                <a:spcPct val="150000"/>
              </a:lnSpc>
            </a:pPr>
            <a:r>
              <a:rPr lang="zh-CN" altLang="en-US" sz="1600" dirty="0">
                <a:latin typeface="Arial" panose="020B0604020202020204" pitchFamily="34" charset="0"/>
              </a:rPr>
              <a:t>服务的一侧整合现有的医疗资源，提供专业医疗健康服务；另一侧是社区居民，企业员工，村民，他们可灵活地通过无线或有线的方式接入，实时获得各种医疗健康服务。</a:t>
            </a:r>
            <a:endParaRPr lang="zh-CN" altLang="en-US" sz="1600" dirty="0">
              <a:latin typeface="Arial" panose="020B0604020202020204" pitchFamily="34" charset="0"/>
            </a:endParaRPr>
          </a:p>
          <a:p>
            <a:pPr>
              <a:lnSpc>
                <a:spcPct val="150000"/>
              </a:lnSpc>
            </a:pPr>
            <a:r>
              <a:rPr lang="zh-CN" altLang="en-US" sz="1600" b="1" dirty="0">
                <a:solidFill>
                  <a:srgbClr val="FF3300"/>
                </a:solidFill>
                <a:latin typeface="华文细黑" panose="02010600040101010101" pitchFamily="2" charset="-122"/>
                <a:ea typeface="微软雅黑" panose="020B0503020204020204" pitchFamily="34" charset="-122"/>
              </a:rPr>
              <a:t>社区健康管理</a:t>
            </a:r>
            <a:r>
              <a:rPr lang="zh-CN" altLang="en-US" sz="1600" dirty="0">
                <a:latin typeface="Arial" panose="020B0604020202020204" pitchFamily="34" charset="0"/>
              </a:rPr>
              <a:t>让人们非常方便的获知自己的健康状况，医疗卫生机构通过多种信息手段方便快捷收集的民众健康数据，从而指导优化医疗资源布局、缓解“看病难、贵”的问题</a:t>
            </a:r>
            <a:r>
              <a:rPr lang="zh-CN" altLang="en-US" sz="1600" dirty="0">
                <a:latin typeface="华文细黑" panose="02010600040101010101" pitchFamily="2" charset="-122"/>
                <a:ea typeface="微软雅黑" panose="020B0503020204020204" pitchFamily="34" charset="-122"/>
              </a:rPr>
              <a:t>。</a:t>
            </a:r>
            <a:r>
              <a:rPr lang="zh-CN" altLang="en-US" sz="1600" b="1" dirty="0">
                <a:solidFill>
                  <a:srgbClr val="FF3300"/>
                </a:solidFill>
                <a:latin typeface="华文细黑" panose="02010600040101010101" pitchFamily="2" charset="-122"/>
                <a:ea typeface="微软雅黑" panose="020B0503020204020204" pitchFamily="34" charset="-122"/>
              </a:rPr>
              <a:t>推动从治疗到预防的医疗模式转变</a:t>
            </a:r>
            <a:r>
              <a:rPr lang="zh-CN" altLang="en-US" sz="1600" dirty="0">
                <a:solidFill>
                  <a:schemeClr val="bg2"/>
                </a:solidFill>
                <a:latin typeface="华文细黑" panose="02010600040101010101" pitchFamily="2" charset="-122"/>
                <a:ea typeface="微软雅黑" panose="020B0503020204020204" pitchFamily="34" charset="-122"/>
              </a:rPr>
              <a:t>。</a:t>
            </a:r>
            <a:endParaRPr lang="zh-CN" altLang="en-US" sz="1600" dirty="0">
              <a:solidFill>
                <a:schemeClr val="bg2"/>
              </a:solidFill>
              <a:latin typeface="华文细黑" panose="02010600040101010101" pitchFamily="2" charset="-122"/>
              <a:ea typeface="微软雅黑" panose="020B0503020204020204" pitchFamily="34" charset="-122"/>
            </a:endParaRPr>
          </a:p>
        </p:txBody>
      </p:sp>
      <p:pic>
        <p:nvPicPr>
          <p:cNvPr id="24582" name="Picture 27"/>
          <p:cNvPicPr>
            <a:picLocks noChangeAspect="1"/>
          </p:cNvPicPr>
          <p:nvPr/>
        </p:nvPicPr>
        <p:blipFill>
          <a:blip r:embed="rId2"/>
          <a:stretch>
            <a:fillRect/>
          </a:stretch>
        </p:blipFill>
        <p:spPr>
          <a:xfrm>
            <a:off x="5292725" y="908050"/>
            <a:ext cx="2876550" cy="2673350"/>
          </a:xfrm>
          <a:prstGeom prst="rect">
            <a:avLst/>
          </a:prstGeom>
          <a:noFill/>
          <a:ln w="9525">
            <a:noFill/>
          </a:ln>
        </p:spPr>
      </p:pic>
      <p:pic>
        <p:nvPicPr>
          <p:cNvPr id="24583" name="Picture 28"/>
          <p:cNvPicPr>
            <a:picLocks noChangeAspect="1"/>
          </p:cNvPicPr>
          <p:nvPr/>
        </p:nvPicPr>
        <p:blipFill>
          <a:blip r:embed="rId3"/>
          <a:stretch>
            <a:fillRect/>
          </a:stretch>
        </p:blipFill>
        <p:spPr>
          <a:xfrm>
            <a:off x="6323013" y="2590800"/>
            <a:ext cx="2760662" cy="3575050"/>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1" name="图片 3" descr="1副本.jpg"/>
          <p:cNvPicPr>
            <a:picLocks noChangeAspect="1"/>
          </p:cNvPicPr>
          <p:nvPr/>
        </p:nvPicPr>
        <p:blipFill>
          <a:blip r:embed="rId1"/>
          <a:stretch>
            <a:fillRect/>
          </a:stretch>
        </p:blipFill>
        <p:spPr>
          <a:xfrm>
            <a:off x="0" y="0"/>
            <a:ext cx="9144000" cy="722313"/>
          </a:xfrm>
          <a:prstGeom prst="rect">
            <a:avLst/>
          </a:prstGeom>
          <a:noFill/>
          <a:ln w="9525">
            <a:noFill/>
          </a:ln>
        </p:spPr>
      </p:pic>
      <p:sp>
        <p:nvSpPr>
          <p:cNvPr id="25602" name="矩形 4"/>
          <p:cNvSpPr/>
          <p:nvPr/>
        </p:nvSpPr>
        <p:spPr>
          <a:xfrm>
            <a:off x="936625" y="163513"/>
            <a:ext cx="4600575" cy="369887"/>
          </a:xfrm>
          <a:prstGeom prst="rect">
            <a:avLst/>
          </a:prstGeom>
          <a:noFill/>
          <a:ln w="9525">
            <a:noFill/>
          </a:ln>
        </p:spPr>
        <p:txBody>
          <a:bodyPr wrap="none" anchor="t" anchorCtr="0">
            <a:spAutoFit/>
          </a:bodyPr>
          <a:p>
            <a:r>
              <a:rPr lang="zh-CN" altLang="en-US" b="1" dirty="0">
                <a:solidFill>
                  <a:schemeClr val="bg1"/>
                </a:solidFill>
                <a:latin typeface="黑体" panose="02010609060101010101" pitchFamily="49" charset="-122"/>
                <a:ea typeface="黑体" panose="02010609060101010101" pitchFamily="49" charset="-122"/>
              </a:rPr>
              <a:t>智慧社区的建设给业主（住户）带来的价值</a:t>
            </a:r>
            <a:endParaRPr lang="zh-CN" altLang="en-US" b="1" dirty="0">
              <a:solidFill>
                <a:schemeClr val="bg1"/>
              </a:solidFill>
              <a:latin typeface="黑体" panose="02010609060101010101" pitchFamily="49" charset="-122"/>
              <a:ea typeface="黑体" panose="02010609060101010101" pitchFamily="49" charset="-122"/>
            </a:endParaRPr>
          </a:p>
        </p:txBody>
      </p:sp>
      <p:grpSp>
        <p:nvGrpSpPr>
          <p:cNvPr id="2" name="Group 2"/>
          <p:cNvGrpSpPr/>
          <p:nvPr/>
        </p:nvGrpSpPr>
        <p:grpSpPr bwMode="auto">
          <a:xfrm>
            <a:off x="152399" y="6705599"/>
            <a:ext cx="7620000" cy="76200"/>
            <a:chOff x="197" y="158"/>
            <a:chExt cx="5367" cy="373"/>
          </a:xfrm>
          <a:effectLst>
            <a:outerShdw blurRad="50800" dist="50800" dir="5400000" algn="ctr" rotWithShape="0">
              <a:schemeClr val="bg1">
                <a:lumMod val="50000"/>
              </a:schemeClr>
            </a:outerShdw>
          </a:effectLst>
        </p:grpSpPr>
        <p:sp>
          <p:nvSpPr>
            <p:cNvPr id="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8" name="Freeform 4"/>
            <p:cNvSpPr/>
            <p:nvPr/>
          </p:nvSpPr>
          <p:spPr bwMode="auto">
            <a:xfrm>
              <a:off x="197" y="158"/>
              <a:ext cx="5367" cy="290"/>
            </a:xfrm>
            <a:custGeom>
              <a:avLst/>
              <a:gdLst>
                <a:gd name="T0" fmla="*/ 2573 w 5367"/>
                <a:gd name="T1" fmla="*/ 171 h 290"/>
                <a:gd name="T2" fmla="*/ 5362 w 5367"/>
                <a:gd name="T3" fmla="*/ 162 h 290"/>
                <a:gd name="T4" fmla="*/ 5359 w 5367"/>
                <a:gd name="T5" fmla="*/ 46 h 290"/>
                <a:gd name="T6" fmla="*/ 5315 w 5367"/>
                <a:gd name="T7" fmla="*/ 0 h 290"/>
                <a:gd name="T8" fmla="*/ 50 w 5367"/>
                <a:gd name="T9" fmla="*/ 1 h 290"/>
                <a:gd name="T10" fmla="*/ 6 w 5367"/>
                <a:gd name="T11" fmla="*/ 47 h 290"/>
                <a:gd name="T12" fmla="*/ 13 w 5367"/>
                <a:gd name="T13" fmla="*/ 171 h 290"/>
                <a:gd name="T14" fmla="*/ 2573 w 5367"/>
                <a:gd name="T15" fmla="*/ 171 h 290"/>
                <a:gd name="T16" fmla="*/ 0 60000 65536"/>
                <a:gd name="T17" fmla="*/ 0 60000 65536"/>
                <a:gd name="T18" fmla="*/ 0 60000 65536"/>
                <a:gd name="T19" fmla="*/ 0 60000 65536"/>
                <a:gd name="T20" fmla="*/ 0 60000 65536"/>
                <a:gd name="T21" fmla="*/ 0 60000 65536"/>
                <a:gd name="T22" fmla="*/ 0 60000 65536"/>
                <a:gd name="T23" fmla="*/ 0 60000 65536"/>
                <a:gd name="T24" fmla="*/ 0 w 5367"/>
                <a:gd name="T25" fmla="*/ 0 h 290"/>
                <a:gd name="T26" fmla="*/ 5367 w 5367"/>
                <a:gd name="T27" fmla="*/ 290 h 2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8"/>
                  </a:srgbClr>
                </a:gs>
                <a:gs pos="100000">
                  <a:srgbClr val="245A6E">
                    <a:alpha val="0"/>
                  </a:srgbClr>
                </a:gs>
              </a:gsLst>
              <a:lin ang="540000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grpSp>
      <p:sp>
        <p:nvSpPr>
          <p:cNvPr id="10" name="矩形 9"/>
          <p:cNvSpPr/>
          <p:nvPr/>
        </p:nvSpPr>
        <p:spPr>
          <a:xfrm>
            <a:off x="7747000" y="6588125"/>
            <a:ext cx="1979613" cy="27559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120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mn-ea"/>
              </a:rPr>
              <a:t>www.ahtenger.com</a:t>
            </a:r>
            <a:endParaRPr kumimoji="0" lang="zh-CN" altLang="en-US" sz="12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5605" name="Rectangle 7"/>
          <p:cNvSpPr/>
          <p:nvPr/>
        </p:nvSpPr>
        <p:spPr>
          <a:xfrm>
            <a:off x="381000" y="685800"/>
            <a:ext cx="3962400" cy="685800"/>
          </a:xfrm>
          <a:prstGeom prst="rect">
            <a:avLst/>
          </a:prstGeom>
          <a:solidFill>
            <a:srgbClr val="CCECFF"/>
          </a:solidFill>
          <a:ln w="9525">
            <a:noFill/>
          </a:ln>
        </p:spPr>
        <p:txBody>
          <a:bodyPr lIns="91422" tIns="45711" rIns="91422" bIns="45711" anchor="t" anchorCtr="0"/>
          <a:p>
            <a:pPr marL="274955" indent="-274955" defTabSz="914400">
              <a:lnSpc>
                <a:spcPct val="115000"/>
              </a:lnSpc>
              <a:spcBef>
                <a:spcPct val="20000"/>
              </a:spcBef>
              <a:buClr>
                <a:schemeClr val="tx1"/>
              </a:buClr>
              <a:buFont typeface="Wingdings" panose="05000000000000000000" pitchFamily="2" charset="2"/>
              <a:buChar char="l"/>
              <a:tabLst>
                <a:tab pos="182880" algn="l"/>
              </a:tabLst>
            </a:pPr>
            <a:r>
              <a:rPr lang="zh-CN" altLang="en-US" sz="1600" b="1" dirty="0">
                <a:solidFill>
                  <a:srgbClr val="FF0000"/>
                </a:solidFill>
                <a:latin typeface="Arial" panose="020B0604020202020204" pitchFamily="34" charset="0"/>
                <a:ea typeface="微软雅黑" panose="020B0503020204020204" pitchFamily="34" charset="-122"/>
              </a:rPr>
              <a:t>健康社区</a:t>
            </a:r>
            <a:endParaRPr lang="zh-CN" altLang="en-US" sz="1600" b="1" dirty="0">
              <a:solidFill>
                <a:srgbClr val="FF0000"/>
              </a:solidFill>
              <a:latin typeface="Arial" panose="020B0604020202020204" pitchFamily="34" charset="0"/>
              <a:ea typeface="微软雅黑" panose="020B0503020204020204" pitchFamily="34" charset="-122"/>
            </a:endParaRPr>
          </a:p>
          <a:p>
            <a:pPr lvl="1" indent="0" defTabSz="914400" eaLnBrk="1" hangingPunct="1">
              <a:buFont typeface="Wingdings" panose="05000000000000000000" pitchFamily="2" charset="2"/>
              <a:buChar char="n"/>
              <a:tabLst>
                <a:tab pos="182880" algn="l"/>
              </a:tabLst>
            </a:pPr>
            <a:r>
              <a:rPr lang="zh-CN" altLang="en-US" sz="1600" dirty="0">
                <a:latin typeface="Arial" panose="020B0604020202020204" pitchFamily="34" charset="0"/>
              </a:rPr>
              <a:t>健康小屋</a:t>
            </a:r>
            <a:endParaRPr lang="en-US" altLang="zh-CN" sz="1600" dirty="0">
              <a:latin typeface="Arial" panose="020B0604020202020204" pitchFamily="34" charset="0"/>
            </a:endParaRPr>
          </a:p>
        </p:txBody>
      </p:sp>
      <p:sp>
        <p:nvSpPr>
          <p:cNvPr id="315" name="Rectangle 3"/>
          <p:cNvSpPr txBox="1">
            <a:spLocks noChangeArrowheads="1"/>
          </p:cNvSpPr>
          <p:nvPr/>
        </p:nvSpPr>
        <p:spPr bwMode="auto">
          <a:xfrm>
            <a:off x="5208588" y="1646238"/>
            <a:ext cx="3578225" cy="4465638"/>
          </a:xfrm>
          <a:prstGeom prst="rect">
            <a:avLst/>
          </a:prstGeom>
          <a:noFill/>
          <a:ln w="9525">
            <a:noFill/>
            <a:miter lim="800000"/>
          </a:ln>
        </p:spPr>
        <p:txBody>
          <a:bodyPr/>
          <a:lstStyle/>
          <a:p>
            <a:pPr marL="342900" marR="0" indent="-342900" defTabSz="914400">
              <a:spcBef>
                <a:spcPct val="20000"/>
              </a:spcBef>
              <a:buClrTx/>
              <a:buSzTx/>
              <a:buFontTx/>
              <a:buChar char="•"/>
              <a:defRPr/>
            </a:pPr>
            <a:r>
              <a:rPr kumimoji="0" lang="zh-CN" altLang="en-US" sz="3200" kern="0" cap="none" spc="0" normalizeH="0" baseline="0" noProof="0" dirty="0">
                <a:latin typeface="+mn-lt"/>
                <a:ea typeface="+mn-ea"/>
                <a:cs typeface="+mn-cs"/>
              </a:rPr>
              <a:t>监测项目</a:t>
            </a:r>
            <a:endParaRPr kumimoji="0" lang="zh-CN" altLang="en-US" sz="3200" kern="0" cap="none" spc="0" normalizeH="0" baseline="0" noProof="0" dirty="0">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zh-CN" altLang="en-US" sz="1800" b="0" i="0" u="none" strike="noStrike" kern="0" cap="none" spc="0" normalizeH="0" baseline="0" noProof="0" dirty="0">
                <a:ln>
                  <a:noFill/>
                </a:ln>
                <a:solidFill>
                  <a:schemeClr val="tx1"/>
                </a:solidFill>
                <a:effectLst/>
                <a:uLnTx/>
                <a:uFillTx/>
                <a:latin typeface="+mn-lt"/>
                <a:ea typeface="宋体" panose="02010600030101010101" pitchFamily="2" charset="-122"/>
                <a:cs typeface="+mn-cs"/>
              </a:rPr>
              <a:t>体重</a:t>
            </a:r>
            <a:endParaRPr kumimoji="0" lang="zh-CN" altLang="en-US" sz="1800" b="0" i="0" u="none" strike="noStrike" kern="0" cap="none" spc="0" normalizeH="0" baseline="0" noProof="0" dirty="0">
              <a:ln>
                <a:noFill/>
              </a:ln>
              <a:solidFill>
                <a:schemeClr val="tx1"/>
              </a:solidFill>
              <a:effectLst/>
              <a:uLnTx/>
              <a:uFillTx/>
              <a:latin typeface="+mn-lt"/>
              <a:ea typeface="宋体" panose="02010600030101010101" pitchFamily="2" charset="-122"/>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zh-CN" altLang="en-US" sz="1800" b="0" i="0" u="none" strike="noStrike" kern="0" cap="none" spc="0" normalizeH="0" baseline="0" noProof="0" dirty="0">
                <a:ln>
                  <a:noFill/>
                </a:ln>
                <a:solidFill>
                  <a:schemeClr val="tx1"/>
                </a:solidFill>
                <a:effectLst/>
                <a:uLnTx/>
                <a:uFillTx/>
                <a:latin typeface="+mn-lt"/>
                <a:ea typeface="宋体" panose="02010600030101010101" pitchFamily="2" charset="-122"/>
                <a:cs typeface="+mn-cs"/>
              </a:rPr>
              <a:t>血压、血氧、体温（一体）</a:t>
            </a:r>
            <a:endParaRPr kumimoji="0" lang="zh-CN" altLang="en-US" sz="1800" b="0" i="0" u="none" strike="noStrike" kern="0" cap="none" spc="0" normalizeH="0" baseline="0" noProof="0" dirty="0">
              <a:ln>
                <a:noFill/>
              </a:ln>
              <a:solidFill>
                <a:schemeClr val="tx1"/>
              </a:solidFill>
              <a:effectLst/>
              <a:uLnTx/>
              <a:uFillTx/>
              <a:latin typeface="+mn-lt"/>
              <a:ea typeface="宋体" panose="02010600030101010101" pitchFamily="2" charset="-122"/>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zh-CN" altLang="en-US" sz="1800" b="0" i="0" u="none" strike="noStrike" kern="0" cap="none" spc="0" normalizeH="0" baseline="0" noProof="0" dirty="0">
                <a:ln>
                  <a:noFill/>
                </a:ln>
                <a:solidFill>
                  <a:schemeClr val="tx1"/>
                </a:solidFill>
                <a:effectLst/>
                <a:uLnTx/>
                <a:uFillTx/>
                <a:latin typeface="+mn-lt"/>
                <a:ea typeface="宋体" panose="02010600030101010101" pitchFamily="2" charset="-122"/>
                <a:cs typeface="+mn-cs"/>
              </a:rPr>
              <a:t>心功能</a:t>
            </a:r>
            <a:endParaRPr kumimoji="0" lang="zh-CN" altLang="en-US" sz="1800" b="0" i="0" u="none" strike="noStrike" kern="0" cap="none" spc="0" normalizeH="0" baseline="0" noProof="0" dirty="0">
              <a:ln>
                <a:noFill/>
              </a:ln>
              <a:solidFill>
                <a:schemeClr val="tx1"/>
              </a:solidFill>
              <a:effectLst/>
              <a:uLnTx/>
              <a:uFillTx/>
              <a:latin typeface="+mn-lt"/>
              <a:ea typeface="宋体" panose="02010600030101010101" pitchFamily="2" charset="-122"/>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zh-CN" altLang="en-US" sz="1800" b="0" i="0" u="none" strike="noStrike" kern="0" cap="none" spc="0" normalizeH="0" baseline="0" noProof="0" dirty="0">
                <a:ln>
                  <a:noFill/>
                </a:ln>
                <a:solidFill>
                  <a:schemeClr val="tx1"/>
                </a:solidFill>
                <a:effectLst/>
                <a:uLnTx/>
                <a:uFillTx/>
                <a:latin typeface="+mn-lt"/>
                <a:ea typeface="宋体" panose="02010600030101010101" pitchFamily="2" charset="-122"/>
                <a:cs typeface="+mn-cs"/>
              </a:rPr>
              <a:t>呼吸</a:t>
            </a:r>
            <a:endParaRPr kumimoji="0" lang="zh-CN" altLang="en-US" sz="1800" b="0" i="0" u="none" strike="noStrike" kern="0" cap="none" spc="0" normalizeH="0" baseline="0" noProof="0" dirty="0">
              <a:ln>
                <a:noFill/>
              </a:ln>
              <a:solidFill>
                <a:schemeClr val="tx1"/>
              </a:solidFill>
              <a:effectLst/>
              <a:uLnTx/>
              <a:uFillTx/>
              <a:latin typeface="+mn-lt"/>
              <a:ea typeface="宋体" panose="02010600030101010101" pitchFamily="2" charset="-122"/>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zh-CN" altLang="en-US" sz="1800" b="0" i="0" u="none" strike="noStrike" kern="0" cap="none" spc="0" normalizeH="0" baseline="0" noProof="0" dirty="0">
                <a:ln>
                  <a:noFill/>
                </a:ln>
                <a:solidFill>
                  <a:schemeClr val="tx1"/>
                </a:solidFill>
                <a:effectLst/>
                <a:uLnTx/>
                <a:uFillTx/>
                <a:latin typeface="+mn-lt"/>
                <a:ea typeface="宋体" panose="02010600030101010101" pitchFamily="2" charset="-122"/>
                <a:cs typeface="+mn-cs"/>
              </a:rPr>
              <a:t>心电，心率，脉搏</a:t>
            </a:r>
            <a:endParaRPr kumimoji="0" lang="zh-CN" altLang="en-US" sz="1800" b="0" i="0" u="none" strike="noStrike" kern="0" cap="none" spc="0" normalizeH="0" baseline="0" noProof="0" dirty="0">
              <a:ln>
                <a:noFill/>
              </a:ln>
              <a:solidFill>
                <a:schemeClr val="tx1"/>
              </a:solidFill>
              <a:effectLst/>
              <a:uLnTx/>
              <a:uFillTx/>
              <a:latin typeface="+mn-lt"/>
              <a:ea typeface="宋体" panose="02010600030101010101" pitchFamily="2" charset="-122"/>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zh-CN" altLang="en-US" sz="1800" b="0" i="0" u="none" strike="noStrike" kern="0" cap="none" spc="0" normalizeH="0" baseline="0" noProof="0" dirty="0">
                <a:ln>
                  <a:noFill/>
                </a:ln>
                <a:solidFill>
                  <a:schemeClr val="tx1"/>
                </a:solidFill>
                <a:effectLst/>
                <a:uLnTx/>
                <a:uFillTx/>
                <a:latin typeface="+mn-lt"/>
                <a:ea typeface="宋体" panose="02010600030101010101" pitchFamily="2" charset="-122"/>
                <a:cs typeface="+mn-cs"/>
              </a:rPr>
              <a:t>血糖</a:t>
            </a:r>
            <a:endParaRPr kumimoji="0" lang="zh-CN" altLang="en-US" sz="1800" b="0" i="0" u="none" strike="noStrike" kern="0" cap="none" spc="0" normalizeH="0" baseline="0" noProof="0" dirty="0">
              <a:ln>
                <a:noFill/>
              </a:ln>
              <a:solidFill>
                <a:schemeClr val="tx1"/>
              </a:solidFill>
              <a:effectLst/>
              <a:uLnTx/>
              <a:uFillTx/>
              <a:latin typeface="+mn-lt"/>
              <a:ea typeface="宋体" panose="02010600030101010101" pitchFamily="2" charset="-122"/>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zh-CN" altLang="en-US" sz="1800" b="0" i="0" u="none" strike="noStrike" kern="0" cap="none" spc="0" normalizeH="0" baseline="0" noProof="0" dirty="0">
                <a:ln>
                  <a:noFill/>
                </a:ln>
                <a:solidFill>
                  <a:schemeClr val="tx1"/>
                </a:solidFill>
                <a:effectLst/>
                <a:uLnTx/>
                <a:uFillTx/>
                <a:latin typeface="+mn-lt"/>
                <a:ea typeface="宋体" panose="02010600030101010101" pitchFamily="2" charset="-122"/>
                <a:cs typeface="+mn-cs"/>
              </a:rPr>
              <a:t>黑白</a:t>
            </a:r>
            <a:r>
              <a:rPr kumimoji="0" lang="en-US" altLang="zh-CN" sz="1800" b="0" i="0" u="none" strike="noStrike" kern="0" cap="none" spc="0" normalizeH="0" baseline="0" noProof="0" dirty="0">
                <a:ln>
                  <a:noFill/>
                </a:ln>
                <a:solidFill>
                  <a:schemeClr val="tx1"/>
                </a:solidFill>
                <a:effectLst/>
                <a:uLnTx/>
                <a:uFillTx/>
                <a:latin typeface="+mn-lt"/>
                <a:ea typeface="宋体" panose="02010600030101010101" pitchFamily="2" charset="-122"/>
                <a:cs typeface="+mn-cs"/>
              </a:rPr>
              <a:t>B</a:t>
            </a:r>
            <a:r>
              <a:rPr kumimoji="0" lang="zh-CN" altLang="en-US" sz="1800" b="0" i="0" u="none" strike="noStrike" kern="0" cap="none" spc="0" normalizeH="0" baseline="0" noProof="0" dirty="0">
                <a:ln>
                  <a:noFill/>
                </a:ln>
                <a:solidFill>
                  <a:schemeClr val="tx1"/>
                </a:solidFill>
                <a:effectLst/>
                <a:uLnTx/>
                <a:uFillTx/>
                <a:latin typeface="+mn-lt"/>
                <a:ea typeface="宋体" panose="02010600030101010101" pitchFamily="2" charset="-122"/>
                <a:cs typeface="+mn-cs"/>
              </a:rPr>
              <a:t>超</a:t>
            </a:r>
            <a:endParaRPr kumimoji="0" lang="zh-CN" altLang="en-US" sz="1800" b="0" i="0" u="none" strike="noStrike" kern="0" cap="none" spc="0" normalizeH="0" baseline="0" noProof="0" dirty="0">
              <a:ln>
                <a:noFill/>
              </a:ln>
              <a:solidFill>
                <a:schemeClr val="tx1"/>
              </a:solidFill>
              <a:effectLst/>
              <a:uLnTx/>
              <a:uFillTx/>
              <a:latin typeface="+mn-lt"/>
              <a:ea typeface="宋体" panose="02010600030101010101" pitchFamily="2" charset="-122"/>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zh-CN" altLang="en-US" sz="1800" b="0" i="0" u="none" strike="noStrike" kern="0" cap="none" spc="0" normalizeH="0" baseline="0" noProof="0" dirty="0">
                <a:ln>
                  <a:noFill/>
                </a:ln>
                <a:solidFill>
                  <a:schemeClr val="tx1"/>
                </a:solidFill>
                <a:effectLst/>
                <a:uLnTx/>
                <a:uFillTx/>
                <a:latin typeface="+mn-lt"/>
                <a:ea typeface="宋体" panose="02010600030101010101" pitchFamily="2" charset="-122"/>
                <a:cs typeface="+mn-cs"/>
              </a:rPr>
              <a:t>颈颅多普勒</a:t>
            </a:r>
            <a:endParaRPr kumimoji="0" lang="zh-CN" altLang="en-US" sz="1800" b="0" i="0" u="none" strike="noStrike" kern="0" cap="none" spc="0" normalizeH="0" baseline="0" noProof="0" dirty="0">
              <a:ln>
                <a:noFill/>
              </a:ln>
              <a:solidFill>
                <a:schemeClr val="tx1"/>
              </a:solidFill>
              <a:effectLst/>
              <a:uLnTx/>
              <a:uFillTx/>
              <a:latin typeface="+mn-lt"/>
              <a:ea typeface="宋体" panose="02010600030101010101" pitchFamily="2" charset="-122"/>
              <a:cs typeface="+mn-cs"/>
            </a:endParaRPr>
          </a:p>
          <a:p>
            <a:pPr marL="342900" marR="0" indent="-342900" defTabSz="914400">
              <a:spcBef>
                <a:spcPct val="20000"/>
              </a:spcBef>
              <a:buClrTx/>
              <a:buSzTx/>
              <a:buFontTx/>
              <a:buChar char="•"/>
              <a:defRPr/>
            </a:pPr>
            <a:r>
              <a:rPr kumimoji="0" lang="zh-CN" altLang="en-US" sz="3200" kern="0" cap="none" spc="0" normalizeH="0" baseline="0" noProof="0" dirty="0">
                <a:latin typeface="+mn-lt"/>
                <a:ea typeface="+mn-ea"/>
                <a:cs typeface="+mn-cs"/>
              </a:rPr>
              <a:t>通讯模式</a:t>
            </a:r>
            <a:endParaRPr kumimoji="0" lang="zh-CN" altLang="en-US" sz="3200" kern="0" cap="none" spc="0" normalizeH="0" baseline="0" noProof="0" dirty="0">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r>
              <a:rPr kumimoji="0" lang="zh-CN" altLang="en-US" sz="1800" b="0" i="0" u="none" strike="noStrike" kern="0" cap="none" spc="0" normalizeH="0" baseline="0" noProof="0" dirty="0">
                <a:ln>
                  <a:noFill/>
                </a:ln>
                <a:solidFill>
                  <a:schemeClr val="tx1"/>
                </a:solidFill>
                <a:effectLst/>
                <a:uLnTx/>
                <a:uFillTx/>
                <a:latin typeface="+mn-lt"/>
                <a:ea typeface="宋体" panose="02010600030101010101" pitchFamily="2" charset="-122"/>
                <a:cs typeface="+mn-cs"/>
              </a:rPr>
              <a:t>蓝牙等短距离无线通信</a:t>
            </a:r>
            <a:endParaRPr kumimoji="0" lang="zh-CN" altLang="en-US" sz="1800" b="0" i="0" u="none" strike="noStrike" kern="0" cap="none" spc="0" normalizeH="0" baseline="0" noProof="0" dirty="0">
              <a:ln>
                <a:noFill/>
              </a:ln>
              <a:solidFill>
                <a:schemeClr val="tx1"/>
              </a:solidFill>
              <a:effectLst/>
              <a:uLnTx/>
              <a:uFillTx/>
              <a:latin typeface="+mn-lt"/>
              <a:ea typeface="宋体" panose="02010600030101010101" pitchFamily="2" charset="-122"/>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defRPr/>
            </a:pPr>
            <a:endParaRPr kumimoji="0" lang="zh-CN" altLang="en-US" sz="1800" b="0" i="0" u="none" strike="noStrike" kern="0" cap="none" spc="0" normalizeH="0" baseline="0" noProof="0" dirty="0">
              <a:ln>
                <a:noFill/>
              </a:ln>
              <a:solidFill>
                <a:schemeClr val="tx1"/>
              </a:solidFill>
              <a:effectLst/>
              <a:uLnTx/>
              <a:uFillTx/>
              <a:latin typeface="微软雅黑" panose="020B0503020204020204" pitchFamily="34" charset="-122"/>
              <a:ea typeface="宋体" panose="02010600030101010101" pitchFamily="2" charset="-122"/>
              <a:cs typeface="+mn-cs"/>
            </a:endParaRPr>
          </a:p>
        </p:txBody>
      </p:sp>
      <p:grpSp>
        <p:nvGrpSpPr>
          <p:cNvPr id="25607" name="Group 4"/>
          <p:cNvGrpSpPr/>
          <p:nvPr/>
        </p:nvGrpSpPr>
        <p:grpSpPr>
          <a:xfrm>
            <a:off x="457200" y="1646238"/>
            <a:ext cx="4606925" cy="4525962"/>
            <a:chOff x="2831" y="663"/>
            <a:chExt cx="2494" cy="2716"/>
          </a:xfrm>
        </p:grpSpPr>
        <p:pic>
          <p:nvPicPr>
            <p:cNvPr id="25608" name="Picture 5" descr="MCj04162300000[1]"/>
            <p:cNvPicPr>
              <a:picLocks noChangeAspect="1"/>
            </p:cNvPicPr>
            <p:nvPr/>
          </p:nvPicPr>
          <p:blipFill>
            <a:blip r:embed="rId2"/>
            <a:stretch>
              <a:fillRect/>
            </a:stretch>
          </p:blipFill>
          <p:spPr>
            <a:xfrm flipH="1">
              <a:off x="4921" y="2889"/>
              <a:ext cx="197" cy="318"/>
            </a:xfrm>
            <a:prstGeom prst="rect">
              <a:avLst/>
            </a:prstGeom>
            <a:noFill/>
            <a:ln w="9525">
              <a:noFill/>
            </a:ln>
          </p:spPr>
        </p:pic>
        <p:grpSp>
          <p:nvGrpSpPr>
            <p:cNvPr id="25609" name="Group 6"/>
            <p:cNvGrpSpPr/>
            <p:nvPr/>
          </p:nvGrpSpPr>
          <p:grpSpPr>
            <a:xfrm>
              <a:off x="3194" y="663"/>
              <a:ext cx="454" cy="363"/>
              <a:chOff x="170" y="2223"/>
              <a:chExt cx="1086" cy="816"/>
            </a:xfrm>
          </p:grpSpPr>
          <p:grpSp>
            <p:nvGrpSpPr>
              <p:cNvPr id="25610" name="Group 7"/>
              <p:cNvGrpSpPr/>
              <p:nvPr/>
            </p:nvGrpSpPr>
            <p:grpSpPr>
              <a:xfrm>
                <a:off x="170" y="2223"/>
                <a:ext cx="1086" cy="816"/>
                <a:chOff x="980" y="2346"/>
                <a:chExt cx="1086" cy="816"/>
              </a:xfrm>
            </p:grpSpPr>
            <p:pic>
              <p:nvPicPr>
                <p:cNvPr id="25611" name="Picture 8"/>
                <p:cNvPicPr/>
                <p:nvPr/>
              </p:nvPicPr>
              <p:blipFill>
                <a:blip r:embed="rId3"/>
                <a:stretch>
                  <a:fillRect/>
                </a:stretch>
              </p:blipFill>
              <p:spPr>
                <a:xfrm>
                  <a:off x="980" y="2346"/>
                  <a:ext cx="540" cy="816"/>
                </a:xfrm>
                <a:prstGeom prst="rect">
                  <a:avLst/>
                </a:prstGeom>
                <a:noFill/>
                <a:ln w="9525">
                  <a:noFill/>
                </a:ln>
              </p:spPr>
            </p:pic>
            <p:grpSp>
              <p:nvGrpSpPr>
                <p:cNvPr id="25612" name="Group 9"/>
                <p:cNvGrpSpPr/>
                <p:nvPr/>
              </p:nvGrpSpPr>
              <p:grpSpPr>
                <a:xfrm>
                  <a:off x="1200" y="2640"/>
                  <a:ext cx="866" cy="522"/>
                  <a:chOff x="2640" y="1440"/>
                  <a:chExt cx="758" cy="464"/>
                </a:xfrm>
              </p:grpSpPr>
              <p:sp>
                <p:nvSpPr>
                  <p:cNvPr id="25613" name="Freeform 10"/>
                  <p:cNvSpPr/>
                  <p:nvPr/>
                </p:nvSpPr>
                <p:spPr>
                  <a:xfrm>
                    <a:off x="3229" y="1611"/>
                    <a:ext cx="169" cy="99"/>
                  </a:xfrm>
                  <a:custGeom>
                    <a:avLst/>
                    <a:gdLst/>
                    <a:ahLst/>
                    <a:cxnLst>
                      <a:cxn ang="0">
                        <a:pos x="124" y="0"/>
                      </a:cxn>
                      <a:cxn ang="0">
                        <a:pos x="169" y="99"/>
                      </a:cxn>
                      <a:cxn ang="0">
                        <a:pos x="59" y="99"/>
                      </a:cxn>
                      <a:cxn ang="0">
                        <a:pos x="0" y="0"/>
                      </a:cxn>
                      <a:cxn ang="0">
                        <a:pos x="124" y="0"/>
                      </a:cxn>
                    </a:cxnLst>
                    <a:pathLst>
                      <a:path w="169" h="99">
                        <a:moveTo>
                          <a:pt x="124" y="0"/>
                        </a:moveTo>
                        <a:lnTo>
                          <a:pt x="169" y="99"/>
                        </a:lnTo>
                        <a:lnTo>
                          <a:pt x="59" y="99"/>
                        </a:lnTo>
                        <a:lnTo>
                          <a:pt x="0" y="0"/>
                        </a:lnTo>
                        <a:lnTo>
                          <a:pt x="124" y="0"/>
                        </a:lnTo>
                        <a:close/>
                      </a:path>
                    </a:pathLst>
                  </a:custGeom>
                  <a:solidFill>
                    <a:srgbClr val="C9C9B6"/>
                  </a:solidFill>
                  <a:ln w="6350" cap="flat" cmpd="sng">
                    <a:solidFill>
                      <a:srgbClr val="494936"/>
                    </a:solidFill>
                    <a:prstDash val="solid"/>
                    <a:round/>
                    <a:headEnd type="none" w="med" len="med"/>
                    <a:tailEnd type="none" w="med" len="med"/>
                  </a:ln>
                </p:spPr>
                <p:txBody>
                  <a:bodyPr/>
                  <a:p>
                    <a:endParaRPr lang="zh-CN" altLang="en-US"/>
                  </a:p>
                </p:txBody>
              </p:sp>
              <p:sp>
                <p:nvSpPr>
                  <p:cNvPr id="25614" name="Freeform 11"/>
                  <p:cNvSpPr/>
                  <p:nvPr/>
                </p:nvSpPr>
                <p:spPr>
                  <a:xfrm>
                    <a:off x="2640" y="1609"/>
                    <a:ext cx="209" cy="83"/>
                  </a:xfrm>
                  <a:custGeom>
                    <a:avLst/>
                    <a:gdLst/>
                    <a:ahLst/>
                    <a:cxnLst>
                      <a:cxn ang="0">
                        <a:pos x="83" y="0"/>
                      </a:cxn>
                      <a:cxn ang="0">
                        <a:pos x="0" y="83"/>
                      </a:cxn>
                      <a:cxn ang="0">
                        <a:pos x="126" y="83"/>
                      </a:cxn>
                      <a:cxn ang="0">
                        <a:pos x="209" y="0"/>
                      </a:cxn>
                      <a:cxn ang="0">
                        <a:pos x="83" y="0"/>
                      </a:cxn>
                    </a:cxnLst>
                    <a:pathLst>
                      <a:path w="209" h="83">
                        <a:moveTo>
                          <a:pt x="83" y="0"/>
                        </a:moveTo>
                        <a:lnTo>
                          <a:pt x="0" y="83"/>
                        </a:lnTo>
                        <a:lnTo>
                          <a:pt x="126" y="83"/>
                        </a:lnTo>
                        <a:lnTo>
                          <a:pt x="209" y="0"/>
                        </a:lnTo>
                        <a:lnTo>
                          <a:pt x="83" y="0"/>
                        </a:lnTo>
                        <a:close/>
                      </a:path>
                    </a:pathLst>
                  </a:custGeom>
                  <a:solidFill>
                    <a:srgbClr val="C9C9B6"/>
                  </a:solidFill>
                  <a:ln w="9525">
                    <a:noFill/>
                  </a:ln>
                </p:spPr>
                <p:txBody>
                  <a:bodyPr/>
                  <a:p>
                    <a:endParaRPr lang="zh-CN" altLang="en-US"/>
                  </a:p>
                </p:txBody>
              </p:sp>
              <p:sp>
                <p:nvSpPr>
                  <p:cNvPr id="25615" name="Freeform 12"/>
                  <p:cNvSpPr/>
                  <p:nvPr/>
                </p:nvSpPr>
                <p:spPr>
                  <a:xfrm>
                    <a:off x="2640" y="1609"/>
                    <a:ext cx="209" cy="83"/>
                  </a:xfrm>
                  <a:custGeom>
                    <a:avLst/>
                    <a:gdLst/>
                    <a:ahLst/>
                    <a:cxnLst>
                      <a:cxn ang="0">
                        <a:pos x="83" y="0"/>
                      </a:cxn>
                      <a:cxn ang="0">
                        <a:pos x="0" y="83"/>
                      </a:cxn>
                      <a:cxn ang="0">
                        <a:pos x="126" y="83"/>
                      </a:cxn>
                      <a:cxn ang="0">
                        <a:pos x="209" y="0"/>
                      </a:cxn>
                      <a:cxn ang="0">
                        <a:pos x="83" y="0"/>
                      </a:cxn>
                    </a:cxnLst>
                    <a:pathLst>
                      <a:path w="209" h="83">
                        <a:moveTo>
                          <a:pt x="83" y="0"/>
                        </a:moveTo>
                        <a:lnTo>
                          <a:pt x="0" y="83"/>
                        </a:lnTo>
                        <a:lnTo>
                          <a:pt x="126" y="83"/>
                        </a:lnTo>
                        <a:lnTo>
                          <a:pt x="209" y="0"/>
                        </a:lnTo>
                        <a:lnTo>
                          <a:pt x="83" y="0"/>
                        </a:lnTo>
                        <a:close/>
                      </a:path>
                    </a:pathLst>
                  </a:custGeom>
                  <a:solidFill>
                    <a:srgbClr val="C9C9B6"/>
                  </a:solidFill>
                  <a:ln w="6350" cap="flat" cmpd="sng">
                    <a:solidFill>
                      <a:srgbClr val="494936"/>
                    </a:solidFill>
                    <a:prstDash val="solid"/>
                    <a:round/>
                    <a:headEnd type="none" w="med" len="med"/>
                    <a:tailEnd type="none" w="med" len="med"/>
                  </a:ln>
                </p:spPr>
                <p:txBody>
                  <a:bodyPr/>
                  <a:p>
                    <a:endParaRPr lang="zh-CN" altLang="en-US"/>
                  </a:p>
                </p:txBody>
              </p:sp>
              <p:sp>
                <p:nvSpPr>
                  <p:cNvPr id="25616" name="Freeform 13"/>
                  <p:cNvSpPr/>
                  <p:nvPr/>
                </p:nvSpPr>
                <p:spPr>
                  <a:xfrm>
                    <a:off x="3015" y="1444"/>
                    <a:ext cx="83" cy="326"/>
                  </a:xfrm>
                  <a:custGeom>
                    <a:avLst/>
                    <a:gdLst/>
                    <a:ahLst/>
                    <a:cxnLst>
                      <a:cxn ang="0">
                        <a:pos x="0" y="83"/>
                      </a:cxn>
                      <a:cxn ang="0">
                        <a:pos x="83" y="0"/>
                      </a:cxn>
                      <a:cxn ang="0">
                        <a:pos x="83" y="236"/>
                      </a:cxn>
                      <a:cxn ang="0">
                        <a:pos x="0" y="326"/>
                      </a:cxn>
                      <a:cxn ang="0">
                        <a:pos x="0" y="83"/>
                      </a:cxn>
                    </a:cxnLst>
                    <a:pathLst>
                      <a:path w="83" h="326">
                        <a:moveTo>
                          <a:pt x="0" y="83"/>
                        </a:moveTo>
                        <a:lnTo>
                          <a:pt x="83" y="0"/>
                        </a:lnTo>
                        <a:lnTo>
                          <a:pt x="83" y="236"/>
                        </a:lnTo>
                        <a:lnTo>
                          <a:pt x="0" y="326"/>
                        </a:lnTo>
                        <a:lnTo>
                          <a:pt x="0" y="83"/>
                        </a:lnTo>
                        <a:close/>
                      </a:path>
                    </a:pathLst>
                  </a:custGeom>
                  <a:solidFill>
                    <a:srgbClr val="7A7A5A"/>
                  </a:solidFill>
                  <a:ln w="9525">
                    <a:noFill/>
                  </a:ln>
                </p:spPr>
                <p:txBody>
                  <a:bodyPr/>
                  <a:p>
                    <a:endParaRPr lang="zh-CN" altLang="en-US"/>
                  </a:p>
                </p:txBody>
              </p:sp>
              <p:sp>
                <p:nvSpPr>
                  <p:cNvPr id="25617" name="Freeform 14"/>
                  <p:cNvSpPr/>
                  <p:nvPr/>
                </p:nvSpPr>
                <p:spPr>
                  <a:xfrm>
                    <a:off x="3015" y="1444"/>
                    <a:ext cx="83" cy="326"/>
                  </a:xfrm>
                  <a:custGeom>
                    <a:avLst/>
                    <a:gdLst/>
                    <a:ahLst/>
                    <a:cxnLst>
                      <a:cxn ang="0">
                        <a:pos x="0" y="83"/>
                      </a:cxn>
                      <a:cxn ang="0">
                        <a:pos x="83" y="0"/>
                      </a:cxn>
                      <a:cxn ang="0">
                        <a:pos x="83" y="236"/>
                      </a:cxn>
                      <a:cxn ang="0">
                        <a:pos x="0" y="326"/>
                      </a:cxn>
                      <a:cxn ang="0">
                        <a:pos x="0" y="83"/>
                      </a:cxn>
                    </a:cxnLst>
                    <a:pathLst>
                      <a:path w="83" h="326">
                        <a:moveTo>
                          <a:pt x="0" y="83"/>
                        </a:moveTo>
                        <a:lnTo>
                          <a:pt x="83" y="0"/>
                        </a:lnTo>
                        <a:lnTo>
                          <a:pt x="83" y="236"/>
                        </a:lnTo>
                        <a:lnTo>
                          <a:pt x="0" y="326"/>
                        </a:lnTo>
                        <a:lnTo>
                          <a:pt x="0" y="83"/>
                        </a:lnTo>
                        <a:close/>
                      </a:path>
                    </a:pathLst>
                  </a:custGeom>
                  <a:solidFill>
                    <a:srgbClr val="7A7A5A"/>
                  </a:solidFill>
                  <a:ln w="6350" cap="flat" cmpd="sng">
                    <a:solidFill>
                      <a:srgbClr val="494936"/>
                    </a:solidFill>
                    <a:prstDash val="solid"/>
                    <a:round/>
                    <a:headEnd type="none" w="med" len="med"/>
                    <a:tailEnd type="none" w="med" len="med"/>
                  </a:ln>
                </p:spPr>
                <p:txBody>
                  <a:bodyPr/>
                  <a:p>
                    <a:endParaRPr lang="zh-CN" altLang="en-US"/>
                  </a:p>
                </p:txBody>
              </p:sp>
              <p:sp>
                <p:nvSpPr>
                  <p:cNvPr id="25618" name="Freeform 15"/>
                  <p:cNvSpPr/>
                  <p:nvPr/>
                </p:nvSpPr>
                <p:spPr>
                  <a:xfrm>
                    <a:off x="3015" y="1534"/>
                    <a:ext cx="209" cy="83"/>
                  </a:xfrm>
                  <a:custGeom>
                    <a:avLst/>
                    <a:gdLst/>
                    <a:ahLst/>
                    <a:cxnLst>
                      <a:cxn ang="0">
                        <a:pos x="79" y="0"/>
                      </a:cxn>
                      <a:cxn ang="0">
                        <a:pos x="0" y="83"/>
                      </a:cxn>
                      <a:cxn ang="0">
                        <a:pos x="130" y="83"/>
                      </a:cxn>
                      <a:cxn ang="0">
                        <a:pos x="209" y="0"/>
                      </a:cxn>
                      <a:cxn ang="0">
                        <a:pos x="79" y="0"/>
                      </a:cxn>
                    </a:cxnLst>
                    <a:pathLst>
                      <a:path w="209" h="83">
                        <a:moveTo>
                          <a:pt x="79" y="0"/>
                        </a:moveTo>
                        <a:lnTo>
                          <a:pt x="0" y="83"/>
                        </a:lnTo>
                        <a:lnTo>
                          <a:pt x="130" y="83"/>
                        </a:lnTo>
                        <a:lnTo>
                          <a:pt x="209" y="0"/>
                        </a:lnTo>
                        <a:lnTo>
                          <a:pt x="79" y="0"/>
                        </a:lnTo>
                        <a:close/>
                      </a:path>
                    </a:pathLst>
                  </a:custGeom>
                  <a:solidFill>
                    <a:srgbClr val="C9C9B6"/>
                  </a:solidFill>
                  <a:ln w="9525">
                    <a:noFill/>
                  </a:ln>
                </p:spPr>
                <p:txBody>
                  <a:bodyPr/>
                  <a:p>
                    <a:endParaRPr lang="zh-CN" altLang="en-US"/>
                  </a:p>
                </p:txBody>
              </p:sp>
              <p:sp>
                <p:nvSpPr>
                  <p:cNvPr id="25619" name="Freeform 16"/>
                  <p:cNvSpPr/>
                  <p:nvPr/>
                </p:nvSpPr>
                <p:spPr>
                  <a:xfrm>
                    <a:off x="3015" y="1534"/>
                    <a:ext cx="209" cy="83"/>
                  </a:xfrm>
                  <a:custGeom>
                    <a:avLst/>
                    <a:gdLst/>
                    <a:ahLst/>
                    <a:cxnLst>
                      <a:cxn ang="0">
                        <a:pos x="79" y="0"/>
                      </a:cxn>
                      <a:cxn ang="0">
                        <a:pos x="0" y="83"/>
                      </a:cxn>
                      <a:cxn ang="0">
                        <a:pos x="130" y="83"/>
                      </a:cxn>
                      <a:cxn ang="0">
                        <a:pos x="209" y="0"/>
                      </a:cxn>
                      <a:cxn ang="0">
                        <a:pos x="79" y="0"/>
                      </a:cxn>
                    </a:cxnLst>
                    <a:pathLst>
                      <a:path w="209" h="83">
                        <a:moveTo>
                          <a:pt x="79" y="0"/>
                        </a:moveTo>
                        <a:lnTo>
                          <a:pt x="0" y="83"/>
                        </a:lnTo>
                        <a:lnTo>
                          <a:pt x="130" y="83"/>
                        </a:lnTo>
                        <a:lnTo>
                          <a:pt x="209" y="0"/>
                        </a:lnTo>
                        <a:lnTo>
                          <a:pt x="79" y="0"/>
                        </a:lnTo>
                        <a:close/>
                      </a:path>
                    </a:pathLst>
                  </a:custGeom>
                  <a:solidFill>
                    <a:srgbClr val="C9C9B6"/>
                  </a:solidFill>
                  <a:ln w="6350" cap="flat" cmpd="sng">
                    <a:solidFill>
                      <a:srgbClr val="494936"/>
                    </a:solidFill>
                    <a:prstDash val="solid"/>
                    <a:round/>
                    <a:headEnd type="none" w="med" len="med"/>
                    <a:tailEnd type="none" w="med" len="med"/>
                  </a:ln>
                </p:spPr>
                <p:txBody>
                  <a:bodyPr/>
                  <a:p>
                    <a:endParaRPr lang="zh-CN" altLang="en-US"/>
                  </a:p>
                </p:txBody>
              </p:sp>
              <p:sp>
                <p:nvSpPr>
                  <p:cNvPr id="25620" name="Freeform 17"/>
                  <p:cNvSpPr/>
                  <p:nvPr/>
                </p:nvSpPr>
                <p:spPr>
                  <a:xfrm>
                    <a:off x="3145" y="1534"/>
                    <a:ext cx="83" cy="370"/>
                  </a:xfrm>
                  <a:custGeom>
                    <a:avLst/>
                    <a:gdLst/>
                    <a:ahLst/>
                    <a:cxnLst>
                      <a:cxn ang="0">
                        <a:pos x="0" y="83"/>
                      </a:cxn>
                      <a:cxn ang="0">
                        <a:pos x="83" y="0"/>
                      </a:cxn>
                      <a:cxn ang="0">
                        <a:pos x="83" y="284"/>
                      </a:cxn>
                      <a:cxn ang="0">
                        <a:pos x="0" y="370"/>
                      </a:cxn>
                      <a:cxn ang="0">
                        <a:pos x="0" y="83"/>
                      </a:cxn>
                    </a:cxnLst>
                    <a:pathLst>
                      <a:path w="83" h="370">
                        <a:moveTo>
                          <a:pt x="0" y="83"/>
                        </a:moveTo>
                        <a:lnTo>
                          <a:pt x="83" y="0"/>
                        </a:lnTo>
                        <a:lnTo>
                          <a:pt x="83" y="284"/>
                        </a:lnTo>
                        <a:lnTo>
                          <a:pt x="0" y="370"/>
                        </a:lnTo>
                        <a:lnTo>
                          <a:pt x="0" y="83"/>
                        </a:lnTo>
                        <a:close/>
                      </a:path>
                    </a:pathLst>
                  </a:custGeom>
                  <a:solidFill>
                    <a:srgbClr val="7A7A5A"/>
                  </a:solidFill>
                  <a:ln w="9525">
                    <a:noFill/>
                  </a:ln>
                </p:spPr>
                <p:txBody>
                  <a:bodyPr/>
                  <a:p>
                    <a:endParaRPr lang="zh-CN" altLang="en-US"/>
                  </a:p>
                </p:txBody>
              </p:sp>
              <p:sp>
                <p:nvSpPr>
                  <p:cNvPr id="25621" name="Freeform 18"/>
                  <p:cNvSpPr/>
                  <p:nvPr/>
                </p:nvSpPr>
                <p:spPr>
                  <a:xfrm>
                    <a:off x="3145" y="1534"/>
                    <a:ext cx="83" cy="370"/>
                  </a:xfrm>
                  <a:custGeom>
                    <a:avLst/>
                    <a:gdLst/>
                    <a:ahLst/>
                    <a:cxnLst>
                      <a:cxn ang="0">
                        <a:pos x="0" y="83"/>
                      </a:cxn>
                      <a:cxn ang="0">
                        <a:pos x="83" y="0"/>
                      </a:cxn>
                      <a:cxn ang="0">
                        <a:pos x="83" y="284"/>
                      </a:cxn>
                      <a:cxn ang="0">
                        <a:pos x="0" y="370"/>
                      </a:cxn>
                      <a:cxn ang="0">
                        <a:pos x="0" y="83"/>
                      </a:cxn>
                    </a:cxnLst>
                    <a:pathLst>
                      <a:path w="83" h="370">
                        <a:moveTo>
                          <a:pt x="0" y="83"/>
                        </a:moveTo>
                        <a:lnTo>
                          <a:pt x="83" y="0"/>
                        </a:lnTo>
                        <a:lnTo>
                          <a:pt x="83" y="284"/>
                        </a:lnTo>
                        <a:lnTo>
                          <a:pt x="0" y="370"/>
                        </a:lnTo>
                        <a:lnTo>
                          <a:pt x="0" y="83"/>
                        </a:lnTo>
                        <a:close/>
                      </a:path>
                    </a:pathLst>
                  </a:custGeom>
                  <a:solidFill>
                    <a:srgbClr val="7A7A5A"/>
                  </a:solidFill>
                  <a:ln w="6350" cap="flat" cmpd="sng">
                    <a:solidFill>
                      <a:srgbClr val="494936"/>
                    </a:solidFill>
                    <a:prstDash val="solid"/>
                    <a:round/>
                    <a:headEnd type="none" w="med" len="med"/>
                    <a:tailEnd type="none" w="med" len="med"/>
                  </a:ln>
                </p:spPr>
                <p:txBody>
                  <a:bodyPr/>
                  <a:p>
                    <a:endParaRPr lang="zh-CN" altLang="en-US"/>
                  </a:p>
                </p:txBody>
              </p:sp>
              <p:sp>
                <p:nvSpPr>
                  <p:cNvPr id="25622" name="Freeform 19"/>
                  <p:cNvSpPr/>
                  <p:nvPr/>
                </p:nvSpPr>
                <p:spPr>
                  <a:xfrm>
                    <a:off x="2770" y="1440"/>
                    <a:ext cx="328" cy="83"/>
                  </a:xfrm>
                  <a:custGeom>
                    <a:avLst/>
                    <a:gdLst/>
                    <a:ahLst/>
                    <a:cxnLst>
                      <a:cxn ang="0">
                        <a:pos x="83" y="0"/>
                      </a:cxn>
                      <a:cxn ang="0">
                        <a:pos x="0" y="83"/>
                      </a:cxn>
                      <a:cxn ang="0">
                        <a:pos x="0" y="83"/>
                      </a:cxn>
                      <a:cxn ang="0">
                        <a:pos x="245" y="83"/>
                      </a:cxn>
                      <a:cxn ang="0">
                        <a:pos x="328" y="0"/>
                      </a:cxn>
                      <a:cxn ang="0">
                        <a:pos x="83" y="0"/>
                      </a:cxn>
                      <a:cxn ang="0">
                        <a:pos x="83" y="0"/>
                      </a:cxn>
                    </a:cxnLst>
                    <a:pathLst>
                      <a:path w="328" h="83">
                        <a:moveTo>
                          <a:pt x="83" y="0"/>
                        </a:moveTo>
                        <a:lnTo>
                          <a:pt x="0" y="83"/>
                        </a:lnTo>
                        <a:lnTo>
                          <a:pt x="245" y="83"/>
                        </a:lnTo>
                        <a:lnTo>
                          <a:pt x="328" y="0"/>
                        </a:lnTo>
                        <a:lnTo>
                          <a:pt x="83" y="0"/>
                        </a:lnTo>
                        <a:close/>
                      </a:path>
                    </a:pathLst>
                  </a:custGeom>
                  <a:solidFill>
                    <a:srgbClr val="C9C9B6"/>
                  </a:solidFill>
                  <a:ln w="9525">
                    <a:noFill/>
                  </a:ln>
                </p:spPr>
                <p:txBody>
                  <a:bodyPr/>
                  <a:p>
                    <a:endParaRPr lang="zh-CN" altLang="en-US"/>
                  </a:p>
                </p:txBody>
              </p:sp>
              <p:sp>
                <p:nvSpPr>
                  <p:cNvPr id="25623" name="Freeform 20"/>
                  <p:cNvSpPr/>
                  <p:nvPr/>
                </p:nvSpPr>
                <p:spPr>
                  <a:xfrm>
                    <a:off x="2770" y="1440"/>
                    <a:ext cx="328" cy="83"/>
                  </a:xfrm>
                  <a:custGeom>
                    <a:avLst/>
                    <a:gdLst/>
                    <a:ahLst/>
                    <a:cxnLst>
                      <a:cxn ang="0">
                        <a:pos x="83" y="0"/>
                      </a:cxn>
                      <a:cxn ang="0">
                        <a:pos x="0" y="83"/>
                      </a:cxn>
                      <a:cxn ang="0">
                        <a:pos x="245" y="83"/>
                      </a:cxn>
                      <a:cxn ang="0">
                        <a:pos x="328" y="0"/>
                      </a:cxn>
                      <a:cxn ang="0">
                        <a:pos x="83" y="0"/>
                      </a:cxn>
                    </a:cxnLst>
                    <a:pathLst>
                      <a:path w="328" h="83">
                        <a:moveTo>
                          <a:pt x="83" y="0"/>
                        </a:moveTo>
                        <a:lnTo>
                          <a:pt x="0" y="83"/>
                        </a:lnTo>
                        <a:lnTo>
                          <a:pt x="245" y="83"/>
                        </a:lnTo>
                        <a:lnTo>
                          <a:pt x="328" y="0"/>
                        </a:lnTo>
                        <a:lnTo>
                          <a:pt x="83" y="0"/>
                        </a:lnTo>
                        <a:close/>
                      </a:path>
                    </a:pathLst>
                  </a:custGeom>
                  <a:solidFill>
                    <a:srgbClr val="C9C9B6"/>
                  </a:solidFill>
                  <a:ln w="6350" cap="flat" cmpd="sng">
                    <a:solidFill>
                      <a:srgbClr val="494936"/>
                    </a:solidFill>
                    <a:prstDash val="solid"/>
                    <a:round/>
                    <a:headEnd type="none" w="med" len="med"/>
                    <a:tailEnd type="none" w="med" len="med"/>
                  </a:ln>
                </p:spPr>
                <p:txBody>
                  <a:bodyPr/>
                  <a:p>
                    <a:endParaRPr lang="zh-CN" altLang="en-US"/>
                  </a:p>
                </p:txBody>
              </p:sp>
              <p:sp>
                <p:nvSpPr>
                  <p:cNvPr id="25624" name="Freeform 21"/>
                  <p:cNvSpPr/>
                  <p:nvPr/>
                </p:nvSpPr>
                <p:spPr>
                  <a:xfrm>
                    <a:off x="2640" y="1523"/>
                    <a:ext cx="505" cy="381"/>
                  </a:xfrm>
                  <a:custGeom>
                    <a:avLst/>
                    <a:gdLst/>
                    <a:ahLst/>
                    <a:cxnLst>
                      <a:cxn ang="0">
                        <a:pos x="0" y="381"/>
                      </a:cxn>
                      <a:cxn ang="0">
                        <a:pos x="0" y="169"/>
                      </a:cxn>
                      <a:cxn ang="0">
                        <a:pos x="130" y="169"/>
                      </a:cxn>
                      <a:cxn ang="0">
                        <a:pos x="130" y="0"/>
                      </a:cxn>
                      <a:cxn ang="0">
                        <a:pos x="375" y="0"/>
                      </a:cxn>
                      <a:cxn ang="0">
                        <a:pos x="375" y="94"/>
                      </a:cxn>
                      <a:cxn ang="0">
                        <a:pos x="505" y="94"/>
                      </a:cxn>
                      <a:cxn ang="0">
                        <a:pos x="505" y="381"/>
                      </a:cxn>
                      <a:cxn ang="0">
                        <a:pos x="0" y="381"/>
                      </a:cxn>
                    </a:cxnLst>
                    <a:pathLst>
                      <a:path w="505" h="381">
                        <a:moveTo>
                          <a:pt x="0" y="381"/>
                        </a:moveTo>
                        <a:lnTo>
                          <a:pt x="0" y="169"/>
                        </a:lnTo>
                        <a:lnTo>
                          <a:pt x="130" y="169"/>
                        </a:lnTo>
                        <a:lnTo>
                          <a:pt x="130" y="0"/>
                        </a:lnTo>
                        <a:lnTo>
                          <a:pt x="375" y="0"/>
                        </a:lnTo>
                        <a:lnTo>
                          <a:pt x="375" y="94"/>
                        </a:lnTo>
                        <a:lnTo>
                          <a:pt x="505" y="94"/>
                        </a:lnTo>
                        <a:lnTo>
                          <a:pt x="505" y="381"/>
                        </a:lnTo>
                        <a:lnTo>
                          <a:pt x="0" y="381"/>
                        </a:lnTo>
                        <a:close/>
                      </a:path>
                    </a:pathLst>
                  </a:custGeom>
                  <a:solidFill>
                    <a:srgbClr val="B7B79D"/>
                  </a:solidFill>
                  <a:ln w="9525">
                    <a:noFill/>
                  </a:ln>
                </p:spPr>
                <p:txBody>
                  <a:bodyPr/>
                  <a:p>
                    <a:endParaRPr lang="zh-CN" altLang="en-US"/>
                  </a:p>
                </p:txBody>
              </p:sp>
              <p:sp>
                <p:nvSpPr>
                  <p:cNvPr id="25625" name="Freeform 22"/>
                  <p:cNvSpPr/>
                  <p:nvPr/>
                </p:nvSpPr>
                <p:spPr>
                  <a:xfrm>
                    <a:off x="2640" y="1523"/>
                    <a:ext cx="505" cy="381"/>
                  </a:xfrm>
                  <a:custGeom>
                    <a:avLst/>
                    <a:gdLst/>
                    <a:ahLst/>
                    <a:cxnLst>
                      <a:cxn ang="0">
                        <a:pos x="0" y="381"/>
                      </a:cxn>
                      <a:cxn ang="0">
                        <a:pos x="0" y="169"/>
                      </a:cxn>
                      <a:cxn ang="0">
                        <a:pos x="130" y="169"/>
                      </a:cxn>
                      <a:cxn ang="0">
                        <a:pos x="130" y="0"/>
                      </a:cxn>
                      <a:cxn ang="0">
                        <a:pos x="375" y="0"/>
                      </a:cxn>
                      <a:cxn ang="0">
                        <a:pos x="375" y="94"/>
                      </a:cxn>
                      <a:cxn ang="0">
                        <a:pos x="505" y="94"/>
                      </a:cxn>
                      <a:cxn ang="0">
                        <a:pos x="505" y="381"/>
                      </a:cxn>
                      <a:cxn ang="0">
                        <a:pos x="0" y="381"/>
                      </a:cxn>
                    </a:cxnLst>
                    <a:pathLst>
                      <a:path w="505" h="381">
                        <a:moveTo>
                          <a:pt x="0" y="381"/>
                        </a:moveTo>
                        <a:lnTo>
                          <a:pt x="0" y="169"/>
                        </a:lnTo>
                        <a:lnTo>
                          <a:pt x="130" y="169"/>
                        </a:lnTo>
                        <a:lnTo>
                          <a:pt x="130" y="0"/>
                        </a:lnTo>
                        <a:lnTo>
                          <a:pt x="375" y="0"/>
                        </a:lnTo>
                        <a:lnTo>
                          <a:pt x="375" y="94"/>
                        </a:lnTo>
                        <a:lnTo>
                          <a:pt x="505" y="94"/>
                        </a:lnTo>
                        <a:lnTo>
                          <a:pt x="505" y="381"/>
                        </a:lnTo>
                        <a:lnTo>
                          <a:pt x="0" y="381"/>
                        </a:lnTo>
                        <a:close/>
                      </a:path>
                    </a:pathLst>
                  </a:custGeom>
                  <a:solidFill>
                    <a:srgbClr val="B7B79D"/>
                  </a:solidFill>
                  <a:ln w="6350" cap="flat" cmpd="sng">
                    <a:solidFill>
                      <a:srgbClr val="494936"/>
                    </a:solidFill>
                    <a:prstDash val="solid"/>
                    <a:round/>
                    <a:headEnd type="none" w="med" len="med"/>
                    <a:tailEnd type="none" w="med" len="med"/>
                  </a:ln>
                </p:spPr>
                <p:txBody>
                  <a:bodyPr/>
                  <a:p>
                    <a:endParaRPr lang="zh-CN" altLang="en-US"/>
                  </a:p>
                </p:txBody>
              </p:sp>
              <p:sp>
                <p:nvSpPr>
                  <p:cNvPr id="25626" name="Line 23"/>
                  <p:cNvSpPr/>
                  <p:nvPr/>
                </p:nvSpPr>
                <p:spPr>
                  <a:xfrm flipV="1">
                    <a:off x="2769" y="1695"/>
                    <a:ext cx="2" cy="206"/>
                  </a:xfrm>
                  <a:prstGeom prst="line">
                    <a:avLst/>
                  </a:prstGeom>
                  <a:ln w="6350" cap="flat" cmpd="sng">
                    <a:solidFill>
                      <a:srgbClr val="494936"/>
                    </a:solidFill>
                    <a:prstDash val="solid"/>
                    <a:round/>
                    <a:headEnd type="none" w="med" len="med"/>
                    <a:tailEnd type="none" w="med" len="med"/>
                  </a:ln>
                </p:spPr>
              </p:sp>
              <p:sp>
                <p:nvSpPr>
                  <p:cNvPr id="25627" name="Line 24"/>
                  <p:cNvSpPr/>
                  <p:nvPr/>
                </p:nvSpPr>
                <p:spPr>
                  <a:xfrm flipV="1">
                    <a:off x="3013" y="1621"/>
                    <a:ext cx="1" cy="279"/>
                  </a:xfrm>
                  <a:prstGeom prst="line">
                    <a:avLst/>
                  </a:prstGeom>
                  <a:ln w="6350" cap="flat" cmpd="sng">
                    <a:solidFill>
                      <a:srgbClr val="494936"/>
                    </a:solidFill>
                    <a:prstDash val="solid"/>
                    <a:round/>
                    <a:headEnd type="none" w="med" len="med"/>
                    <a:tailEnd type="none" w="med" len="med"/>
                  </a:ln>
                </p:spPr>
              </p:sp>
              <p:sp>
                <p:nvSpPr>
                  <p:cNvPr id="25628" name="Rectangle 25"/>
                  <p:cNvSpPr/>
                  <p:nvPr/>
                </p:nvSpPr>
                <p:spPr>
                  <a:xfrm>
                    <a:off x="2784" y="1552"/>
                    <a:ext cx="39" cy="43"/>
                  </a:xfrm>
                  <a:prstGeom prst="rect">
                    <a:avLst/>
                  </a:prstGeom>
                  <a:solidFill>
                    <a:srgbClr val="C9C9B6"/>
                  </a:solidFill>
                  <a:ln w="6350" cap="flat" cmpd="sng">
                    <a:solidFill>
                      <a:srgbClr val="93936C"/>
                    </a:solidFill>
                    <a:prstDash val="solid"/>
                    <a:miter/>
                    <a:headEnd type="none" w="med" len="med"/>
                    <a:tailEnd type="none" w="med" len="med"/>
                  </a:ln>
                </p:spPr>
                <p:txBody>
                  <a:bodyPr lIns="92357" tIns="46177" rIns="92357" bIns="46177" anchor="ctr" anchorCtr="0"/>
                  <a:p>
                    <a:endParaRPr lang="zh-CN" altLang="en-US" dirty="0">
                      <a:latin typeface="Arial" panose="020B0604020202020204" pitchFamily="34" charset="0"/>
                    </a:endParaRPr>
                  </a:p>
                </p:txBody>
              </p:sp>
              <p:sp>
                <p:nvSpPr>
                  <p:cNvPr id="25629" name="Rectangle 26"/>
                  <p:cNvSpPr/>
                  <p:nvPr/>
                </p:nvSpPr>
                <p:spPr>
                  <a:xfrm>
                    <a:off x="2845" y="1552"/>
                    <a:ext cx="36" cy="43"/>
                  </a:xfrm>
                  <a:prstGeom prst="rect">
                    <a:avLst/>
                  </a:prstGeom>
                  <a:solidFill>
                    <a:srgbClr val="C9C9B6"/>
                  </a:solidFill>
                  <a:ln w="6350" cap="flat" cmpd="sng">
                    <a:solidFill>
                      <a:srgbClr val="93936C"/>
                    </a:solidFill>
                    <a:prstDash val="solid"/>
                    <a:miter/>
                    <a:headEnd type="none" w="med" len="med"/>
                    <a:tailEnd type="none" w="med" len="med"/>
                  </a:ln>
                </p:spPr>
                <p:txBody>
                  <a:bodyPr lIns="92357" tIns="46177" rIns="92357" bIns="46177" anchor="ctr" anchorCtr="0"/>
                  <a:p>
                    <a:endParaRPr lang="zh-CN" altLang="en-US" dirty="0">
                      <a:latin typeface="Arial" panose="020B0604020202020204" pitchFamily="34" charset="0"/>
                    </a:endParaRPr>
                  </a:p>
                </p:txBody>
              </p:sp>
              <p:sp>
                <p:nvSpPr>
                  <p:cNvPr id="25630" name="Rectangle 27"/>
                  <p:cNvSpPr/>
                  <p:nvPr/>
                </p:nvSpPr>
                <p:spPr>
                  <a:xfrm>
                    <a:off x="2904" y="1552"/>
                    <a:ext cx="40" cy="43"/>
                  </a:xfrm>
                  <a:prstGeom prst="rect">
                    <a:avLst/>
                  </a:prstGeom>
                  <a:solidFill>
                    <a:srgbClr val="C9C9B6"/>
                  </a:solidFill>
                  <a:ln w="6350" cap="flat" cmpd="sng">
                    <a:solidFill>
                      <a:srgbClr val="93936C"/>
                    </a:solidFill>
                    <a:prstDash val="solid"/>
                    <a:miter/>
                    <a:headEnd type="none" w="med" len="med"/>
                    <a:tailEnd type="none" w="med" len="med"/>
                  </a:ln>
                </p:spPr>
                <p:txBody>
                  <a:bodyPr lIns="92357" tIns="46177" rIns="92357" bIns="46177" anchor="ctr" anchorCtr="0"/>
                  <a:p>
                    <a:endParaRPr lang="zh-CN" altLang="en-US" dirty="0">
                      <a:latin typeface="Arial" panose="020B0604020202020204" pitchFamily="34" charset="0"/>
                    </a:endParaRPr>
                  </a:p>
                </p:txBody>
              </p:sp>
              <p:sp>
                <p:nvSpPr>
                  <p:cNvPr id="25631" name="Rectangle 28"/>
                  <p:cNvSpPr/>
                  <p:nvPr/>
                </p:nvSpPr>
                <p:spPr>
                  <a:xfrm>
                    <a:off x="2962" y="1552"/>
                    <a:ext cx="35" cy="43"/>
                  </a:xfrm>
                  <a:prstGeom prst="rect">
                    <a:avLst/>
                  </a:prstGeom>
                  <a:solidFill>
                    <a:srgbClr val="C9C9B6"/>
                  </a:solidFill>
                  <a:ln w="6350" cap="flat" cmpd="sng">
                    <a:solidFill>
                      <a:srgbClr val="93936C"/>
                    </a:solidFill>
                    <a:prstDash val="solid"/>
                    <a:miter/>
                    <a:headEnd type="none" w="med" len="med"/>
                    <a:tailEnd type="none" w="med" len="med"/>
                  </a:ln>
                </p:spPr>
                <p:txBody>
                  <a:bodyPr lIns="92357" tIns="46177" rIns="92357" bIns="46177" anchor="ctr" anchorCtr="0"/>
                  <a:p>
                    <a:endParaRPr lang="zh-CN" altLang="en-US" dirty="0">
                      <a:latin typeface="Arial" panose="020B0604020202020204" pitchFamily="34" charset="0"/>
                    </a:endParaRPr>
                  </a:p>
                </p:txBody>
              </p:sp>
              <p:sp>
                <p:nvSpPr>
                  <p:cNvPr id="25632" name="Rectangle 29"/>
                  <p:cNvSpPr/>
                  <p:nvPr/>
                </p:nvSpPr>
                <p:spPr>
                  <a:xfrm>
                    <a:off x="2784" y="1611"/>
                    <a:ext cx="97" cy="93"/>
                  </a:xfrm>
                  <a:prstGeom prst="rect">
                    <a:avLst/>
                  </a:prstGeom>
                  <a:solidFill>
                    <a:srgbClr val="C9C9B6"/>
                  </a:solidFill>
                  <a:ln w="6350" cap="flat" cmpd="sng">
                    <a:solidFill>
                      <a:srgbClr val="93936C"/>
                    </a:solidFill>
                    <a:prstDash val="solid"/>
                    <a:miter/>
                    <a:headEnd type="none" w="med" len="med"/>
                    <a:tailEnd type="none" w="med" len="med"/>
                  </a:ln>
                </p:spPr>
                <p:txBody>
                  <a:bodyPr lIns="92357" tIns="46177" rIns="92357" bIns="46177" anchor="ctr" anchorCtr="0"/>
                  <a:p>
                    <a:endParaRPr lang="zh-CN" altLang="en-US" dirty="0">
                      <a:latin typeface="Arial" panose="020B0604020202020204" pitchFamily="34" charset="0"/>
                    </a:endParaRPr>
                  </a:p>
                </p:txBody>
              </p:sp>
              <p:sp>
                <p:nvSpPr>
                  <p:cNvPr id="25633" name="Rectangle 30"/>
                  <p:cNvSpPr/>
                  <p:nvPr/>
                </p:nvSpPr>
                <p:spPr>
                  <a:xfrm>
                    <a:off x="2904" y="1611"/>
                    <a:ext cx="93" cy="93"/>
                  </a:xfrm>
                  <a:prstGeom prst="rect">
                    <a:avLst/>
                  </a:prstGeom>
                  <a:solidFill>
                    <a:srgbClr val="C9C9B6"/>
                  </a:solidFill>
                  <a:ln w="6350" cap="flat" cmpd="sng">
                    <a:solidFill>
                      <a:srgbClr val="93936C"/>
                    </a:solidFill>
                    <a:prstDash val="solid"/>
                    <a:miter/>
                    <a:headEnd type="none" w="med" len="med"/>
                    <a:tailEnd type="none" w="med" len="med"/>
                  </a:ln>
                </p:spPr>
                <p:txBody>
                  <a:bodyPr lIns="92357" tIns="46177" rIns="92357" bIns="46177" anchor="ctr" anchorCtr="0"/>
                  <a:p>
                    <a:endParaRPr lang="zh-CN" altLang="en-US" dirty="0">
                      <a:latin typeface="Arial" panose="020B0604020202020204" pitchFamily="34" charset="0"/>
                    </a:endParaRPr>
                  </a:p>
                </p:txBody>
              </p:sp>
              <p:sp>
                <p:nvSpPr>
                  <p:cNvPr id="25634" name="Rectangle 31"/>
                  <p:cNvSpPr/>
                  <p:nvPr/>
                </p:nvSpPr>
                <p:spPr>
                  <a:xfrm>
                    <a:off x="2784" y="1725"/>
                    <a:ext cx="216" cy="178"/>
                  </a:xfrm>
                  <a:prstGeom prst="rect">
                    <a:avLst/>
                  </a:prstGeom>
                  <a:solidFill>
                    <a:srgbClr val="7A7A5A"/>
                  </a:solidFill>
                  <a:ln w="6350" cap="flat" cmpd="sng">
                    <a:solidFill>
                      <a:srgbClr val="494936"/>
                    </a:solidFill>
                    <a:prstDash val="solid"/>
                    <a:miter/>
                    <a:headEnd type="none" w="med" len="med"/>
                    <a:tailEnd type="none" w="med" len="med"/>
                  </a:ln>
                </p:spPr>
                <p:txBody>
                  <a:bodyPr lIns="92357" tIns="46177" rIns="92357" bIns="46177" anchor="ctr" anchorCtr="0"/>
                  <a:p>
                    <a:endParaRPr lang="zh-CN" altLang="en-US" dirty="0">
                      <a:latin typeface="Arial" panose="020B0604020202020204" pitchFamily="34" charset="0"/>
                    </a:endParaRPr>
                  </a:p>
                </p:txBody>
              </p:sp>
              <p:sp>
                <p:nvSpPr>
                  <p:cNvPr id="25635" name="Rectangle 32"/>
                  <p:cNvSpPr/>
                  <p:nvPr/>
                </p:nvSpPr>
                <p:spPr>
                  <a:xfrm>
                    <a:off x="2658" y="1729"/>
                    <a:ext cx="39" cy="43"/>
                  </a:xfrm>
                  <a:prstGeom prst="rect">
                    <a:avLst/>
                  </a:prstGeom>
                  <a:solidFill>
                    <a:srgbClr val="E5E5DD"/>
                  </a:solidFill>
                  <a:ln w="6350" cap="flat" cmpd="sng">
                    <a:solidFill>
                      <a:srgbClr val="93936C"/>
                    </a:solidFill>
                    <a:prstDash val="solid"/>
                    <a:miter/>
                    <a:headEnd type="none" w="med" len="med"/>
                    <a:tailEnd type="none" w="med" len="med"/>
                  </a:ln>
                </p:spPr>
                <p:txBody>
                  <a:bodyPr lIns="92357" tIns="46177" rIns="92357" bIns="46177" anchor="ctr" anchorCtr="0"/>
                  <a:p>
                    <a:endParaRPr lang="zh-CN" altLang="en-US" dirty="0">
                      <a:latin typeface="Arial" panose="020B0604020202020204" pitchFamily="34" charset="0"/>
                    </a:endParaRPr>
                  </a:p>
                </p:txBody>
              </p:sp>
              <p:sp>
                <p:nvSpPr>
                  <p:cNvPr id="25636" name="Rectangle 33"/>
                  <p:cNvSpPr/>
                  <p:nvPr/>
                </p:nvSpPr>
                <p:spPr>
                  <a:xfrm>
                    <a:off x="2717" y="1729"/>
                    <a:ext cx="35" cy="43"/>
                  </a:xfrm>
                  <a:prstGeom prst="rect">
                    <a:avLst/>
                  </a:prstGeom>
                  <a:solidFill>
                    <a:srgbClr val="E5E5DD"/>
                  </a:solidFill>
                  <a:ln w="6350" cap="flat" cmpd="sng">
                    <a:solidFill>
                      <a:srgbClr val="93936C"/>
                    </a:solidFill>
                    <a:prstDash val="solid"/>
                    <a:miter/>
                    <a:headEnd type="none" w="med" len="med"/>
                    <a:tailEnd type="none" w="med" len="med"/>
                  </a:ln>
                </p:spPr>
                <p:txBody>
                  <a:bodyPr lIns="92357" tIns="46177" rIns="92357" bIns="46177" anchor="ctr" anchorCtr="0"/>
                  <a:p>
                    <a:endParaRPr lang="zh-CN" altLang="en-US" dirty="0">
                      <a:latin typeface="Arial" panose="020B0604020202020204" pitchFamily="34" charset="0"/>
                    </a:endParaRPr>
                  </a:p>
                </p:txBody>
              </p:sp>
              <p:sp>
                <p:nvSpPr>
                  <p:cNvPr id="25637" name="Rectangle 34"/>
                  <p:cNvSpPr/>
                  <p:nvPr/>
                </p:nvSpPr>
                <p:spPr>
                  <a:xfrm>
                    <a:off x="2658" y="1836"/>
                    <a:ext cx="90" cy="64"/>
                  </a:xfrm>
                  <a:prstGeom prst="rect">
                    <a:avLst/>
                  </a:prstGeom>
                  <a:solidFill>
                    <a:srgbClr val="C9C9B6"/>
                  </a:solidFill>
                  <a:ln w="6350" cap="flat" cmpd="sng">
                    <a:solidFill>
                      <a:srgbClr val="93936C"/>
                    </a:solidFill>
                    <a:prstDash val="solid"/>
                    <a:miter/>
                    <a:headEnd type="none" w="med" len="med"/>
                    <a:tailEnd type="none" w="med" len="med"/>
                  </a:ln>
                </p:spPr>
                <p:txBody>
                  <a:bodyPr lIns="92357" tIns="46177" rIns="92357" bIns="46177" anchor="ctr" anchorCtr="0"/>
                  <a:p>
                    <a:endParaRPr lang="zh-CN" altLang="en-US" dirty="0">
                      <a:latin typeface="Arial" panose="020B0604020202020204" pitchFamily="34" charset="0"/>
                    </a:endParaRPr>
                  </a:p>
                </p:txBody>
              </p:sp>
              <p:sp>
                <p:nvSpPr>
                  <p:cNvPr id="25638" name="Rectangle 35"/>
                  <p:cNvSpPr/>
                  <p:nvPr/>
                </p:nvSpPr>
                <p:spPr>
                  <a:xfrm>
                    <a:off x="3037" y="1647"/>
                    <a:ext cx="35" cy="43"/>
                  </a:xfrm>
                  <a:prstGeom prst="rect">
                    <a:avLst/>
                  </a:prstGeom>
                  <a:solidFill>
                    <a:srgbClr val="C9C9B6"/>
                  </a:solidFill>
                  <a:ln w="6350" cap="flat" cmpd="sng">
                    <a:solidFill>
                      <a:srgbClr val="93936C"/>
                    </a:solidFill>
                    <a:prstDash val="solid"/>
                    <a:miter/>
                    <a:headEnd type="none" w="med" len="med"/>
                    <a:tailEnd type="none" w="med" len="med"/>
                  </a:ln>
                </p:spPr>
                <p:txBody>
                  <a:bodyPr lIns="92357" tIns="46177" rIns="92357" bIns="46177" anchor="ctr" anchorCtr="0"/>
                  <a:p>
                    <a:endParaRPr lang="zh-CN" altLang="en-US" dirty="0">
                      <a:latin typeface="Arial" panose="020B0604020202020204" pitchFamily="34" charset="0"/>
                    </a:endParaRPr>
                  </a:p>
                </p:txBody>
              </p:sp>
              <p:sp>
                <p:nvSpPr>
                  <p:cNvPr id="25639" name="Rectangle 36"/>
                  <p:cNvSpPr/>
                  <p:nvPr/>
                </p:nvSpPr>
                <p:spPr>
                  <a:xfrm>
                    <a:off x="3092" y="1647"/>
                    <a:ext cx="35" cy="43"/>
                  </a:xfrm>
                  <a:prstGeom prst="rect">
                    <a:avLst/>
                  </a:prstGeom>
                  <a:solidFill>
                    <a:srgbClr val="C9C9B6"/>
                  </a:solidFill>
                  <a:ln w="6350" cap="flat" cmpd="sng">
                    <a:solidFill>
                      <a:srgbClr val="93936C"/>
                    </a:solidFill>
                    <a:prstDash val="solid"/>
                    <a:miter/>
                    <a:headEnd type="none" w="med" len="med"/>
                    <a:tailEnd type="none" w="med" len="med"/>
                  </a:ln>
                </p:spPr>
                <p:txBody>
                  <a:bodyPr lIns="92357" tIns="46177" rIns="92357" bIns="46177" anchor="ctr" anchorCtr="0"/>
                  <a:p>
                    <a:endParaRPr lang="zh-CN" altLang="en-US" dirty="0">
                      <a:latin typeface="Arial" panose="020B0604020202020204" pitchFamily="34" charset="0"/>
                    </a:endParaRPr>
                  </a:p>
                </p:txBody>
              </p:sp>
              <p:sp>
                <p:nvSpPr>
                  <p:cNvPr id="25640" name="Rectangle 37"/>
                  <p:cNvSpPr/>
                  <p:nvPr/>
                </p:nvSpPr>
                <p:spPr>
                  <a:xfrm>
                    <a:off x="3037" y="1717"/>
                    <a:ext cx="35" cy="43"/>
                  </a:xfrm>
                  <a:prstGeom prst="rect">
                    <a:avLst/>
                  </a:prstGeom>
                  <a:solidFill>
                    <a:srgbClr val="C9C9B6"/>
                  </a:solidFill>
                  <a:ln w="6350" cap="flat" cmpd="sng">
                    <a:solidFill>
                      <a:srgbClr val="93936C"/>
                    </a:solidFill>
                    <a:prstDash val="solid"/>
                    <a:miter/>
                    <a:headEnd type="none" w="med" len="med"/>
                    <a:tailEnd type="none" w="med" len="med"/>
                  </a:ln>
                </p:spPr>
                <p:txBody>
                  <a:bodyPr lIns="92357" tIns="46177" rIns="92357" bIns="46177" anchor="ctr" anchorCtr="0"/>
                  <a:p>
                    <a:endParaRPr lang="zh-CN" altLang="en-US" dirty="0">
                      <a:latin typeface="Arial" panose="020B0604020202020204" pitchFamily="34" charset="0"/>
                    </a:endParaRPr>
                  </a:p>
                </p:txBody>
              </p:sp>
              <p:sp>
                <p:nvSpPr>
                  <p:cNvPr id="25641" name="Rectangle 38"/>
                  <p:cNvSpPr/>
                  <p:nvPr/>
                </p:nvSpPr>
                <p:spPr>
                  <a:xfrm>
                    <a:off x="3092" y="1717"/>
                    <a:ext cx="35" cy="43"/>
                  </a:xfrm>
                  <a:prstGeom prst="rect">
                    <a:avLst/>
                  </a:prstGeom>
                  <a:solidFill>
                    <a:srgbClr val="C9C9B6"/>
                  </a:solidFill>
                  <a:ln w="6350" cap="flat" cmpd="sng">
                    <a:solidFill>
                      <a:srgbClr val="93936C"/>
                    </a:solidFill>
                    <a:prstDash val="solid"/>
                    <a:miter/>
                    <a:headEnd type="none" w="med" len="med"/>
                    <a:tailEnd type="none" w="med" len="med"/>
                  </a:ln>
                </p:spPr>
                <p:txBody>
                  <a:bodyPr lIns="92357" tIns="46177" rIns="92357" bIns="46177" anchor="ctr" anchorCtr="0"/>
                  <a:p>
                    <a:endParaRPr lang="zh-CN" altLang="en-US" dirty="0">
                      <a:latin typeface="Arial" panose="020B0604020202020204" pitchFamily="34" charset="0"/>
                    </a:endParaRPr>
                  </a:p>
                </p:txBody>
              </p:sp>
              <p:sp>
                <p:nvSpPr>
                  <p:cNvPr id="25642" name="Rectangle 39"/>
                  <p:cNvSpPr/>
                  <p:nvPr/>
                </p:nvSpPr>
                <p:spPr>
                  <a:xfrm>
                    <a:off x="3037" y="1788"/>
                    <a:ext cx="35" cy="43"/>
                  </a:xfrm>
                  <a:prstGeom prst="rect">
                    <a:avLst/>
                  </a:prstGeom>
                  <a:solidFill>
                    <a:srgbClr val="E5E5DD"/>
                  </a:solidFill>
                  <a:ln w="6350" cap="flat" cmpd="sng">
                    <a:solidFill>
                      <a:srgbClr val="93936C"/>
                    </a:solidFill>
                    <a:prstDash val="solid"/>
                    <a:miter/>
                    <a:headEnd type="none" w="med" len="med"/>
                    <a:tailEnd type="none" w="med" len="med"/>
                  </a:ln>
                </p:spPr>
                <p:txBody>
                  <a:bodyPr lIns="92357" tIns="46177" rIns="92357" bIns="46177" anchor="ctr" anchorCtr="0"/>
                  <a:p>
                    <a:endParaRPr lang="zh-CN" altLang="en-US" dirty="0">
                      <a:latin typeface="Arial" panose="020B0604020202020204" pitchFamily="34" charset="0"/>
                    </a:endParaRPr>
                  </a:p>
                </p:txBody>
              </p:sp>
              <p:sp>
                <p:nvSpPr>
                  <p:cNvPr id="25643" name="Rectangle 40"/>
                  <p:cNvSpPr/>
                  <p:nvPr/>
                </p:nvSpPr>
                <p:spPr>
                  <a:xfrm>
                    <a:off x="3092" y="1788"/>
                    <a:ext cx="35" cy="43"/>
                  </a:xfrm>
                  <a:prstGeom prst="rect">
                    <a:avLst/>
                  </a:prstGeom>
                  <a:solidFill>
                    <a:srgbClr val="E5E5DD"/>
                  </a:solidFill>
                  <a:ln w="6350" cap="flat" cmpd="sng">
                    <a:solidFill>
                      <a:srgbClr val="93936C"/>
                    </a:solidFill>
                    <a:prstDash val="solid"/>
                    <a:miter/>
                    <a:headEnd type="none" w="med" len="med"/>
                    <a:tailEnd type="none" w="med" len="med"/>
                  </a:ln>
                </p:spPr>
                <p:txBody>
                  <a:bodyPr lIns="92357" tIns="46177" rIns="92357" bIns="46177" anchor="ctr" anchorCtr="0"/>
                  <a:p>
                    <a:endParaRPr lang="zh-CN" altLang="en-US" dirty="0">
                      <a:latin typeface="Arial" panose="020B0604020202020204" pitchFamily="34" charset="0"/>
                    </a:endParaRPr>
                  </a:p>
                </p:txBody>
              </p:sp>
              <p:sp>
                <p:nvSpPr>
                  <p:cNvPr id="25644" name="Freeform 41"/>
                  <p:cNvSpPr/>
                  <p:nvPr/>
                </p:nvSpPr>
                <p:spPr>
                  <a:xfrm>
                    <a:off x="2784" y="1861"/>
                    <a:ext cx="216" cy="42"/>
                  </a:xfrm>
                  <a:custGeom>
                    <a:avLst/>
                    <a:gdLst/>
                    <a:ahLst/>
                    <a:cxnLst>
                      <a:cxn ang="0">
                        <a:pos x="0" y="42"/>
                      </a:cxn>
                      <a:cxn ang="0">
                        <a:pos x="48" y="0"/>
                      </a:cxn>
                      <a:cxn ang="0">
                        <a:pos x="216" y="0"/>
                      </a:cxn>
                      <a:cxn ang="0">
                        <a:pos x="216" y="42"/>
                      </a:cxn>
                      <a:cxn ang="0">
                        <a:pos x="0" y="42"/>
                      </a:cxn>
                    </a:cxnLst>
                    <a:pathLst>
                      <a:path w="216" h="42">
                        <a:moveTo>
                          <a:pt x="0" y="42"/>
                        </a:moveTo>
                        <a:lnTo>
                          <a:pt x="48" y="0"/>
                        </a:lnTo>
                        <a:lnTo>
                          <a:pt x="216" y="0"/>
                        </a:lnTo>
                        <a:lnTo>
                          <a:pt x="216" y="42"/>
                        </a:lnTo>
                        <a:lnTo>
                          <a:pt x="0" y="42"/>
                        </a:lnTo>
                        <a:close/>
                      </a:path>
                    </a:pathLst>
                  </a:custGeom>
                  <a:solidFill>
                    <a:srgbClr val="C9C9B6"/>
                  </a:solidFill>
                  <a:ln w="6350" cap="flat" cmpd="sng">
                    <a:solidFill>
                      <a:srgbClr val="494936"/>
                    </a:solidFill>
                    <a:prstDash val="solid"/>
                    <a:round/>
                    <a:headEnd type="none" w="med" len="med"/>
                    <a:tailEnd type="none" w="med" len="med"/>
                  </a:ln>
                </p:spPr>
                <p:txBody>
                  <a:bodyPr/>
                  <a:p>
                    <a:endParaRPr lang="zh-CN" altLang="en-US"/>
                  </a:p>
                </p:txBody>
              </p:sp>
              <p:sp>
                <p:nvSpPr>
                  <p:cNvPr id="25645" name="Rectangle 42"/>
                  <p:cNvSpPr/>
                  <p:nvPr/>
                </p:nvSpPr>
                <p:spPr>
                  <a:xfrm>
                    <a:off x="2832" y="1814"/>
                    <a:ext cx="168" cy="47"/>
                  </a:xfrm>
                  <a:prstGeom prst="rect">
                    <a:avLst/>
                  </a:prstGeom>
                  <a:solidFill>
                    <a:srgbClr val="95946E"/>
                  </a:solidFill>
                  <a:ln w="6350" cap="flat" cmpd="sng">
                    <a:solidFill>
                      <a:srgbClr val="2B2B19"/>
                    </a:solidFill>
                    <a:prstDash val="solid"/>
                    <a:miter/>
                    <a:headEnd type="none" w="med" len="med"/>
                    <a:tailEnd type="none" w="med" len="med"/>
                  </a:ln>
                </p:spPr>
                <p:txBody>
                  <a:bodyPr lIns="92357" tIns="46177" rIns="92357" bIns="46177" anchor="ctr" anchorCtr="0"/>
                  <a:p>
                    <a:endParaRPr lang="zh-CN" altLang="en-US" dirty="0">
                      <a:latin typeface="Arial" panose="020B0604020202020204" pitchFamily="34" charset="0"/>
                    </a:endParaRPr>
                  </a:p>
                </p:txBody>
              </p:sp>
              <p:sp>
                <p:nvSpPr>
                  <p:cNvPr id="25646" name="Rectangle 43"/>
                  <p:cNvSpPr/>
                  <p:nvPr/>
                </p:nvSpPr>
                <p:spPr>
                  <a:xfrm>
                    <a:off x="2860" y="1725"/>
                    <a:ext cx="140" cy="61"/>
                  </a:xfrm>
                  <a:prstGeom prst="rect">
                    <a:avLst/>
                  </a:prstGeom>
                  <a:solidFill>
                    <a:srgbClr val="7A7A5A"/>
                  </a:solidFill>
                  <a:ln w="6350" cap="flat" cmpd="sng">
                    <a:solidFill>
                      <a:srgbClr val="494936"/>
                    </a:solidFill>
                    <a:prstDash val="solid"/>
                    <a:miter/>
                    <a:headEnd type="none" w="med" len="med"/>
                    <a:tailEnd type="none" w="med" len="med"/>
                  </a:ln>
                </p:spPr>
                <p:txBody>
                  <a:bodyPr lIns="92357" tIns="46177" rIns="92357" bIns="46177" anchor="ctr" anchorCtr="0"/>
                  <a:p>
                    <a:endParaRPr lang="zh-CN" altLang="en-US" dirty="0">
                      <a:latin typeface="Arial" panose="020B0604020202020204" pitchFamily="34" charset="0"/>
                    </a:endParaRPr>
                  </a:p>
                </p:txBody>
              </p:sp>
              <p:sp>
                <p:nvSpPr>
                  <p:cNvPr id="25647" name="Freeform 44"/>
                  <p:cNvSpPr/>
                  <p:nvPr/>
                </p:nvSpPr>
                <p:spPr>
                  <a:xfrm>
                    <a:off x="3146" y="1611"/>
                    <a:ext cx="205" cy="183"/>
                  </a:xfrm>
                  <a:custGeom>
                    <a:avLst/>
                    <a:gdLst/>
                    <a:ahLst/>
                    <a:cxnLst>
                      <a:cxn ang="0">
                        <a:pos x="68" y="0"/>
                      </a:cxn>
                      <a:cxn ang="0">
                        <a:pos x="0" y="1094428"/>
                      </a:cxn>
                      <a:cxn ang="0">
                        <a:pos x="102" y="1094428"/>
                      </a:cxn>
                      <a:cxn ang="0">
                        <a:pos x="166" y="0"/>
                      </a:cxn>
                      <a:cxn ang="0">
                        <a:pos x="68" y="0"/>
                      </a:cxn>
                    </a:cxnLst>
                    <a:pathLst>
                      <a:path w="209" h="83">
                        <a:moveTo>
                          <a:pt x="83" y="0"/>
                        </a:moveTo>
                        <a:lnTo>
                          <a:pt x="0" y="83"/>
                        </a:lnTo>
                        <a:lnTo>
                          <a:pt x="126" y="83"/>
                        </a:lnTo>
                        <a:lnTo>
                          <a:pt x="209" y="0"/>
                        </a:lnTo>
                        <a:lnTo>
                          <a:pt x="83" y="0"/>
                        </a:lnTo>
                        <a:close/>
                      </a:path>
                    </a:pathLst>
                  </a:custGeom>
                  <a:solidFill>
                    <a:srgbClr val="C9C9B6"/>
                  </a:solidFill>
                  <a:ln w="6350" cap="flat" cmpd="sng">
                    <a:solidFill>
                      <a:srgbClr val="494936"/>
                    </a:solidFill>
                    <a:prstDash val="solid"/>
                    <a:round/>
                    <a:headEnd type="none" w="med" len="med"/>
                    <a:tailEnd type="none" w="med" len="med"/>
                  </a:ln>
                </p:spPr>
                <p:txBody>
                  <a:bodyPr/>
                  <a:p>
                    <a:endParaRPr lang="zh-CN" altLang="en-US"/>
                  </a:p>
                </p:txBody>
              </p:sp>
              <p:sp>
                <p:nvSpPr>
                  <p:cNvPr id="25648" name="Rectangle 45"/>
                  <p:cNvSpPr/>
                  <p:nvPr/>
                </p:nvSpPr>
                <p:spPr>
                  <a:xfrm>
                    <a:off x="3146" y="1791"/>
                    <a:ext cx="125" cy="113"/>
                  </a:xfrm>
                  <a:prstGeom prst="rect">
                    <a:avLst/>
                  </a:prstGeom>
                  <a:solidFill>
                    <a:srgbClr val="B7B79D"/>
                  </a:solidFill>
                  <a:ln w="6350" cap="flat" cmpd="sng">
                    <a:solidFill>
                      <a:srgbClr val="494936"/>
                    </a:solidFill>
                    <a:prstDash val="solid"/>
                    <a:miter/>
                    <a:headEnd type="none" w="med" len="med"/>
                    <a:tailEnd type="none" w="med" len="med"/>
                  </a:ln>
                </p:spPr>
                <p:txBody>
                  <a:bodyPr lIns="92357" tIns="46177" rIns="92357" bIns="46177" anchor="ctr" anchorCtr="0"/>
                  <a:p>
                    <a:endParaRPr lang="zh-CN" altLang="en-US" dirty="0">
                      <a:latin typeface="Arial" panose="020B0604020202020204" pitchFamily="34" charset="0"/>
                    </a:endParaRPr>
                  </a:p>
                </p:txBody>
              </p:sp>
              <p:sp>
                <p:nvSpPr>
                  <p:cNvPr id="25649" name="Freeform 46"/>
                  <p:cNvSpPr/>
                  <p:nvPr/>
                </p:nvSpPr>
                <p:spPr>
                  <a:xfrm>
                    <a:off x="3272" y="1612"/>
                    <a:ext cx="124" cy="292"/>
                  </a:xfrm>
                  <a:custGeom>
                    <a:avLst/>
                    <a:gdLst/>
                    <a:ahLst/>
                    <a:cxnLst>
                      <a:cxn ang="0">
                        <a:pos x="0" y="178"/>
                      </a:cxn>
                      <a:cxn ang="0">
                        <a:pos x="0" y="292"/>
                      </a:cxn>
                      <a:cxn ang="0">
                        <a:pos x="124" y="138"/>
                      </a:cxn>
                      <a:cxn ang="0">
                        <a:pos x="124" y="96"/>
                      </a:cxn>
                      <a:cxn ang="0">
                        <a:pos x="78" y="0"/>
                      </a:cxn>
                      <a:cxn ang="0">
                        <a:pos x="0" y="178"/>
                      </a:cxn>
                    </a:cxnLst>
                    <a:pathLst>
                      <a:path w="124" h="292">
                        <a:moveTo>
                          <a:pt x="0" y="178"/>
                        </a:moveTo>
                        <a:lnTo>
                          <a:pt x="0" y="292"/>
                        </a:lnTo>
                        <a:lnTo>
                          <a:pt x="124" y="138"/>
                        </a:lnTo>
                        <a:lnTo>
                          <a:pt x="124" y="96"/>
                        </a:lnTo>
                        <a:lnTo>
                          <a:pt x="78" y="0"/>
                        </a:lnTo>
                        <a:lnTo>
                          <a:pt x="0" y="178"/>
                        </a:lnTo>
                        <a:close/>
                      </a:path>
                    </a:pathLst>
                  </a:custGeom>
                  <a:solidFill>
                    <a:srgbClr val="C9C9B6"/>
                  </a:solidFill>
                  <a:ln w="6350" cap="flat" cmpd="sng">
                    <a:solidFill>
                      <a:srgbClr val="494936"/>
                    </a:solidFill>
                    <a:prstDash val="solid"/>
                    <a:round/>
                    <a:headEnd type="none" w="med" len="med"/>
                    <a:tailEnd type="none" w="med" len="med"/>
                  </a:ln>
                </p:spPr>
                <p:txBody>
                  <a:bodyPr/>
                  <a:p>
                    <a:endParaRPr lang="zh-CN" altLang="en-US"/>
                  </a:p>
                </p:txBody>
              </p:sp>
              <p:sp>
                <p:nvSpPr>
                  <p:cNvPr id="25650" name="Rectangle 47"/>
                  <p:cNvSpPr/>
                  <p:nvPr/>
                </p:nvSpPr>
                <p:spPr>
                  <a:xfrm>
                    <a:off x="2873" y="1735"/>
                    <a:ext cx="47" cy="47"/>
                  </a:xfrm>
                  <a:prstGeom prst="rect">
                    <a:avLst/>
                  </a:prstGeom>
                  <a:solidFill>
                    <a:srgbClr val="3F3F2F"/>
                  </a:solidFill>
                  <a:ln w="6350" cap="flat" cmpd="sng">
                    <a:solidFill>
                      <a:srgbClr val="494936"/>
                    </a:solidFill>
                    <a:prstDash val="solid"/>
                    <a:miter/>
                    <a:headEnd type="none" w="med" len="med"/>
                    <a:tailEnd type="none" w="med" len="med"/>
                  </a:ln>
                </p:spPr>
                <p:txBody>
                  <a:bodyPr lIns="92357" tIns="46177" rIns="92357" bIns="46177" anchor="ctr" anchorCtr="0"/>
                  <a:p>
                    <a:endParaRPr lang="zh-CN" altLang="en-US" dirty="0">
                      <a:latin typeface="Arial" panose="020B0604020202020204" pitchFamily="34" charset="0"/>
                    </a:endParaRPr>
                  </a:p>
                </p:txBody>
              </p:sp>
              <p:sp>
                <p:nvSpPr>
                  <p:cNvPr id="25651" name="Freeform 48"/>
                  <p:cNvSpPr/>
                  <p:nvPr/>
                </p:nvSpPr>
                <p:spPr>
                  <a:xfrm>
                    <a:off x="3164" y="1715"/>
                    <a:ext cx="71" cy="63"/>
                  </a:xfrm>
                  <a:custGeom>
                    <a:avLst/>
                    <a:gdLst/>
                    <a:ahLst/>
                    <a:cxnLst>
                      <a:cxn ang="0">
                        <a:pos x="0" y="0"/>
                      </a:cxn>
                      <a:cxn ang="0">
                        <a:pos x="0" y="3"/>
                      </a:cxn>
                      <a:cxn ang="0">
                        <a:pos x="0" y="3"/>
                      </a:cxn>
                      <a:cxn ang="0">
                        <a:pos x="0" y="0"/>
                      </a:cxn>
                      <a:cxn ang="0">
                        <a:pos x="0" y="0"/>
                      </a:cxn>
                    </a:cxnLst>
                    <a:pathLst>
                      <a:path w="209" h="83">
                        <a:moveTo>
                          <a:pt x="83" y="0"/>
                        </a:moveTo>
                        <a:lnTo>
                          <a:pt x="0" y="83"/>
                        </a:lnTo>
                        <a:lnTo>
                          <a:pt x="126" y="83"/>
                        </a:lnTo>
                        <a:lnTo>
                          <a:pt x="209" y="0"/>
                        </a:lnTo>
                        <a:lnTo>
                          <a:pt x="83" y="0"/>
                        </a:lnTo>
                        <a:close/>
                      </a:path>
                    </a:pathLst>
                  </a:custGeom>
                  <a:solidFill>
                    <a:srgbClr val="E5E5DD"/>
                  </a:solidFill>
                  <a:ln w="6350" cap="flat" cmpd="sng">
                    <a:solidFill>
                      <a:srgbClr val="93936C"/>
                    </a:solidFill>
                    <a:prstDash val="solid"/>
                    <a:round/>
                    <a:headEnd type="none" w="med" len="med"/>
                    <a:tailEnd type="none" w="med" len="med"/>
                  </a:ln>
                </p:spPr>
                <p:txBody>
                  <a:bodyPr/>
                  <a:p>
                    <a:endParaRPr lang="zh-CN" altLang="en-US"/>
                  </a:p>
                </p:txBody>
              </p:sp>
              <p:sp>
                <p:nvSpPr>
                  <p:cNvPr id="25652" name="Freeform 49"/>
                  <p:cNvSpPr/>
                  <p:nvPr/>
                </p:nvSpPr>
                <p:spPr>
                  <a:xfrm>
                    <a:off x="3202" y="1631"/>
                    <a:ext cx="71" cy="63"/>
                  </a:xfrm>
                  <a:custGeom>
                    <a:avLst/>
                    <a:gdLst/>
                    <a:ahLst/>
                    <a:cxnLst>
                      <a:cxn ang="0">
                        <a:pos x="0" y="0"/>
                      </a:cxn>
                      <a:cxn ang="0">
                        <a:pos x="0" y="3"/>
                      </a:cxn>
                      <a:cxn ang="0">
                        <a:pos x="0" y="3"/>
                      </a:cxn>
                      <a:cxn ang="0">
                        <a:pos x="0" y="0"/>
                      </a:cxn>
                      <a:cxn ang="0">
                        <a:pos x="0" y="0"/>
                      </a:cxn>
                    </a:cxnLst>
                    <a:pathLst>
                      <a:path w="209" h="83">
                        <a:moveTo>
                          <a:pt x="83" y="0"/>
                        </a:moveTo>
                        <a:lnTo>
                          <a:pt x="0" y="83"/>
                        </a:lnTo>
                        <a:lnTo>
                          <a:pt x="126" y="83"/>
                        </a:lnTo>
                        <a:lnTo>
                          <a:pt x="209" y="0"/>
                        </a:lnTo>
                        <a:lnTo>
                          <a:pt x="83" y="0"/>
                        </a:lnTo>
                        <a:close/>
                      </a:path>
                    </a:pathLst>
                  </a:custGeom>
                  <a:solidFill>
                    <a:srgbClr val="E5E5DD"/>
                  </a:solidFill>
                  <a:ln w="6350" cap="flat" cmpd="sng">
                    <a:solidFill>
                      <a:srgbClr val="93936C"/>
                    </a:solidFill>
                    <a:prstDash val="solid"/>
                    <a:round/>
                    <a:headEnd type="none" w="med" len="med"/>
                    <a:tailEnd type="none" w="med" len="med"/>
                  </a:ln>
                </p:spPr>
                <p:txBody>
                  <a:bodyPr/>
                  <a:p>
                    <a:endParaRPr lang="zh-CN" altLang="en-US"/>
                  </a:p>
                </p:txBody>
              </p:sp>
              <p:sp>
                <p:nvSpPr>
                  <p:cNvPr id="25653" name="Freeform 50"/>
                  <p:cNvSpPr/>
                  <p:nvPr/>
                </p:nvSpPr>
                <p:spPr>
                  <a:xfrm>
                    <a:off x="3218" y="1715"/>
                    <a:ext cx="71" cy="63"/>
                  </a:xfrm>
                  <a:custGeom>
                    <a:avLst/>
                    <a:gdLst/>
                    <a:ahLst/>
                    <a:cxnLst>
                      <a:cxn ang="0">
                        <a:pos x="0" y="0"/>
                      </a:cxn>
                      <a:cxn ang="0">
                        <a:pos x="0" y="3"/>
                      </a:cxn>
                      <a:cxn ang="0">
                        <a:pos x="0" y="3"/>
                      </a:cxn>
                      <a:cxn ang="0">
                        <a:pos x="0" y="0"/>
                      </a:cxn>
                      <a:cxn ang="0">
                        <a:pos x="0" y="0"/>
                      </a:cxn>
                    </a:cxnLst>
                    <a:pathLst>
                      <a:path w="209" h="83">
                        <a:moveTo>
                          <a:pt x="83" y="0"/>
                        </a:moveTo>
                        <a:lnTo>
                          <a:pt x="0" y="83"/>
                        </a:lnTo>
                        <a:lnTo>
                          <a:pt x="126" y="83"/>
                        </a:lnTo>
                        <a:lnTo>
                          <a:pt x="209" y="0"/>
                        </a:lnTo>
                        <a:lnTo>
                          <a:pt x="83" y="0"/>
                        </a:lnTo>
                        <a:close/>
                      </a:path>
                    </a:pathLst>
                  </a:custGeom>
                  <a:solidFill>
                    <a:srgbClr val="E5E5DD"/>
                  </a:solidFill>
                  <a:ln w="6350" cap="flat" cmpd="sng">
                    <a:solidFill>
                      <a:srgbClr val="93936C"/>
                    </a:solidFill>
                    <a:prstDash val="solid"/>
                    <a:round/>
                    <a:headEnd type="none" w="med" len="med"/>
                    <a:tailEnd type="none" w="med" len="med"/>
                  </a:ln>
                </p:spPr>
                <p:txBody>
                  <a:bodyPr/>
                  <a:p>
                    <a:endParaRPr lang="zh-CN" altLang="en-US"/>
                  </a:p>
                </p:txBody>
              </p:sp>
              <p:sp>
                <p:nvSpPr>
                  <p:cNvPr id="25654" name="Freeform 51"/>
                  <p:cNvSpPr/>
                  <p:nvPr/>
                </p:nvSpPr>
                <p:spPr>
                  <a:xfrm>
                    <a:off x="3256" y="1631"/>
                    <a:ext cx="71" cy="63"/>
                  </a:xfrm>
                  <a:custGeom>
                    <a:avLst/>
                    <a:gdLst/>
                    <a:ahLst/>
                    <a:cxnLst>
                      <a:cxn ang="0">
                        <a:pos x="0" y="0"/>
                      </a:cxn>
                      <a:cxn ang="0">
                        <a:pos x="0" y="3"/>
                      </a:cxn>
                      <a:cxn ang="0">
                        <a:pos x="0" y="3"/>
                      </a:cxn>
                      <a:cxn ang="0">
                        <a:pos x="0" y="0"/>
                      </a:cxn>
                      <a:cxn ang="0">
                        <a:pos x="0" y="0"/>
                      </a:cxn>
                    </a:cxnLst>
                    <a:pathLst>
                      <a:path w="209" h="83">
                        <a:moveTo>
                          <a:pt x="83" y="0"/>
                        </a:moveTo>
                        <a:lnTo>
                          <a:pt x="0" y="83"/>
                        </a:lnTo>
                        <a:lnTo>
                          <a:pt x="126" y="83"/>
                        </a:lnTo>
                        <a:lnTo>
                          <a:pt x="209" y="0"/>
                        </a:lnTo>
                        <a:lnTo>
                          <a:pt x="83" y="0"/>
                        </a:lnTo>
                        <a:close/>
                      </a:path>
                    </a:pathLst>
                  </a:custGeom>
                  <a:solidFill>
                    <a:srgbClr val="E5E5DD"/>
                  </a:solidFill>
                  <a:ln w="6350" cap="flat" cmpd="sng">
                    <a:solidFill>
                      <a:srgbClr val="93936C"/>
                    </a:solidFill>
                    <a:prstDash val="solid"/>
                    <a:round/>
                    <a:headEnd type="none" w="med" len="med"/>
                    <a:tailEnd type="none" w="med" len="med"/>
                  </a:ln>
                </p:spPr>
                <p:txBody>
                  <a:bodyPr/>
                  <a:p>
                    <a:endParaRPr lang="zh-CN" altLang="en-US"/>
                  </a:p>
                </p:txBody>
              </p:sp>
              <p:sp>
                <p:nvSpPr>
                  <p:cNvPr id="25655" name="Freeform 52"/>
                  <p:cNvSpPr/>
                  <p:nvPr/>
                </p:nvSpPr>
                <p:spPr>
                  <a:xfrm>
                    <a:off x="2830" y="1784"/>
                    <a:ext cx="168" cy="29"/>
                  </a:xfrm>
                  <a:custGeom>
                    <a:avLst/>
                    <a:gdLst/>
                    <a:ahLst/>
                    <a:cxnLst>
                      <a:cxn ang="0">
                        <a:pos x="0" y="29"/>
                      </a:cxn>
                      <a:cxn ang="0">
                        <a:pos x="30" y="0"/>
                      </a:cxn>
                      <a:cxn ang="0">
                        <a:pos x="168" y="0"/>
                      </a:cxn>
                      <a:cxn ang="0">
                        <a:pos x="168" y="29"/>
                      </a:cxn>
                      <a:cxn ang="0">
                        <a:pos x="0" y="29"/>
                      </a:cxn>
                    </a:cxnLst>
                    <a:pathLst>
                      <a:path w="168" h="29">
                        <a:moveTo>
                          <a:pt x="0" y="29"/>
                        </a:moveTo>
                        <a:lnTo>
                          <a:pt x="30" y="0"/>
                        </a:lnTo>
                        <a:lnTo>
                          <a:pt x="168" y="0"/>
                        </a:lnTo>
                        <a:lnTo>
                          <a:pt x="168" y="29"/>
                        </a:lnTo>
                        <a:lnTo>
                          <a:pt x="0" y="29"/>
                        </a:lnTo>
                        <a:close/>
                      </a:path>
                    </a:pathLst>
                  </a:custGeom>
                  <a:solidFill>
                    <a:srgbClr val="C9C9B6"/>
                  </a:solidFill>
                  <a:ln w="6350" cap="flat" cmpd="sng">
                    <a:solidFill>
                      <a:srgbClr val="494936"/>
                    </a:solidFill>
                    <a:prstDash val="solid"/>
                    <a:round/>
                    <a:headEnd type="none" w="med" len="med"/>
                    <a:tailEnd type="none" w="med" len="med"/>
                  </a:ln>
                </p:spPr>
                <p:txBody>
                  <a:bodyPr/>
                  <a:p>
                    <a:endParaRPr lang="zh-CN" altLang="en-US"/>
                  </a:p>
                </p:txBody>
              </p:sp>
              <p:sp>
                <p:nvSpPr>
                  <p:cNvPr id="25656" name="Rectangle 53"/>
                  <p:cNvSpPr/>
                  <p:nvPr/>
                </p:nvSpPr>
                <p:spPr>
                  <a:xfrm>
                    <a:off x="3163" y="1809"/>
                    <a:ext cx="35" cy="43"/>
                  </a:xfrm>
                  <a:prstGeom prst="rect">
                    <a:avLst/>
                  </a:prstGeom>
                  <a:solidFill>
                    <a:srgbClr val="C9C9B6"/>
                  </a:solidFill>
                  <a:ln w="6350" cap="flat" cmpd="sng">
                    <a:solidFill>
                      <a:srgbClr val="93936C"/>
                    </a:solidFill>
                    <a:prstDash val="solid"/>
                    <a:miter/>
                    <a:headEnd type="none" w="med" len="med"/>
                    <a:tailEnd type="none" w="med" len="med"/>
                  </a:ln>
                </p:spPr>
                <p:txBody>
                  <a:bodyPr lIns="92357" tIns="46177" rIns="92357" bIns="46177" anchor="ctr" anchorCtr="0"/>
                  <a:p>
                    <a:endParaRPr lang="zh-CN" altLang="en-US" dirty="0">
                      <a:latin typeface="Arial" panose="020B0604020202020204" pitchFamily="34" charset="0"/>
                    </a:endParaRPr>
                  </a:p>
                </p:txBody>
              </p:sp>
              <p:sp>
                <p:nvSpPr>
                  <p:cNvPr id="25657" name="Rectangle 54"/>
                  <p:cNvSpPr/>
                  <p:nvPr/>
                </p:nvSpPr>
                <p:spPr>
                  <a:xfrm>
                    <a:off x="3218" y="1809"/>
                    <a:ext cx="35" cy="43"/>
                  </a:xfrm>
                  <a:prstGeom prst="rect">
                    <a:avLst/>
                  </a:prstGeom>
                  <a:solidFill>
                    <a:srgbClr val="C9C9B6"/>
                  </a:solidFill>
                  <a:ln w="6350" cap="flat" cmpd="sng">
                    <a:solidFill>
                      <a:srgbClr val="93936C"/>
                    </a:solidFill>
                    <a:prstDash val="solid"/>
                    <a:miter/>
                    <a:headEnd type="none" w="med" len="med"/>
                    <a:tailEnd type="none" w="med" len="med"/>
                  </a:ln>
                </p:spPr>
                <p:txBody>
                  <a:bodyPr lIns="92357" tIns="46177" rIns="92357" bIns="46177" anchor="ctr" anchorCtr="0"/>
                  <a:p>
                    <a:endParaRPr lang="zh-CN" altLang="en-US" dirty="0">
                      <a:latin typeface="Arial" panose="020B0604020202020204" pitchFamily="34" charset="0"/>
                    </a:endParaRPr>
                  </a:p>
                </p:txBody>
              </p:sp>
              <p:sp>
                <p:nvSpPr>
                  <p:cNvPr id="25658" name="Rectangle 55"/>
                  <p:cNvSpPr/>
                  <p:nvPr/>
                </p:nvSpPr>
                <p:spPr>
                  <a:xfrm>
                    <a:off x="2943" y="1735"/>
                    <a:ext cx="47" cy="47"/>
                  </a:xfrm>
                  <a:prstGeom prst="rect">
                    <a:avLst/>
                  </a:prstGeom>
                  <a:solidFill>
                    <a:srgbClr val="3F3F2F"/>
                  </a:solidFill>
                  <a:ln w="6350" cap="flat" cmpd="sng">
                    <a:solidFill>
                      <a:srgbClr val="494936"/>
                    </a:solidFill>
                    <a:prstDash val="solid"/>
                    <a:miter/>
                    <a:headEnd type="none" w="med" len="med"/>
                    <a:tailEnd type="none" w="med" len="med"/>
                  </a:ln>
                </p:spPr>
                <p:txBody>
                  <a:bodyPr lIns="92357" tIns="46177" rIns="92357" bIns="46177" anchor="ctr" anchorCtr="0"/>
                  <a:p>
                    <a:endParaRPr lang="zh-CN" altLang="en-US" dirty="0">
                      <a:latin typeface="Arial" panose="020B0604020202020204" pitchFamily="34" charset="0"/>
                    </a:endParaRPr>
                  </a:p>
                </p:txBody>
              </p:sp>
            </p:grpSp>
          </p:grpSp>
          <p:pic>
            <p:nvPicPr>
              <p:cNvPr id="25659" name="Picture 56"/>
              <p:cNvPicPr>
                <a:picLocks noChangeAspect="1"/>
              </p:cNvPicPr>
              <p:nvPr/>
            </p:nvPicPr>
            <p:blipFill>
              <a:blip r:embed="rId4"/>
              <a:stretch>
                <a:fillRect/>
              </a:stretch>
            </p:blipFill>
            <p:spPr>
              <a:xfrm>
                <a:off x="351" y="2449"/>
                <a:ext cx="217" cy="226"/>
              </a:xfrm>
              <a:prstGeom prst="rect">
                <a:avLst/>
              </a:prstGeom>
              <a:noFill/>
              <a:ln w="9525">
                <a:noFill/>
              </a:ln>
            </p:spPr>
          </p:pic>
        </p:grpSp>
        <p:sp>
          <p:nvSpPr>
            <p:cNvPr id="25660" name="Text Box 57"/>
            <p:cNvSpPr txBox="1"/>
            <p:nvPr/>
          </p:nvSpPr>
          <p:spPr>
            <a:xfrm>
              <a:off x="3084" y="981"/>
              <a:ext cx="526" cy="195"/>
            </a:xfrm>
            <a:prstGeom prst="rect">
              <a:avLst/>
            </a:prstGeom>
            <a:noFill/>
            <a:ln w="9525">
              <a:noFill/>
            </a:ln>
          </p:spPr>
          <p:txBody>
            <a:bodyPr wrap="none" lIns="79190" tIns="39596" rIns="79190" bIns="39596" anchor="t" anchorCtr="0">
              <a:spAutoFit/>
            </a:bodyPr>
            <a:p>
              <a:pPr eaLnBrk="0" hangingPunct="0"/>
              <a:r>
                <a:rPr lang="zh-CN" altLang="en-US" sz="1600" b="1" dirty="0">
                  <a:solidFill>
                    <a:srgbClr val="3333FF"/>
                  </a:solidFill>
                  <a:latin typeface="微软雅黑" panose="020B0503020204020204" pitchFamily="34" charset="-122"/>
                  <a:ea typeface="微软雅黑" panose="020B0503020204020204" pitchFamily="34" charset="-122"/>
                </a:rPr>
                <a:t>中心医院</a:t>
              </a:r>
              <a:endParaRPr lang="zh-CN" altLang="en-US" sz="1600" b="1" dirty="0">
                <a:solidFill>
                  <a:srgbClr val="3333FF"/>
                </a:solidFill>
                <a:latin typeface="微软雅黑" panose="020B0503020204020204" pitchFamily="34" charset="-122"/>
                <a:ea typeface="微软雅黑" panose="020B0503020204020204" pitchFamily="34" charset="-122"/>
              </a:endParaRPr>
            </a:p>
          </p:txBody>
        </p:sp>
        <p:sp>
          <p:nvSpPr>
            <p:cNvPr id="25661" name="Text Box 58"/>
            <p:cNvSpPr txBox="1"/>
            <p:nvPr/>
          </p:nvSpPr>
          <p:spPr>
            <a:xfrm>
              <a:off x="2831" y="2523"/>
              <a:ext cx="746" cy="195"/>
            </a:xfrm>
            <a:prstGeom prst="rect">
              <a:avLst/>
            </a:prstGeom>
            <a:solidFill>
              <a:schemeClr val="bg1"/>
            </a:solidFill>
            <a:ln w="9525">
              <a:noFill/>
            </a:ln>
          </p:spPr>
          <p:txBody>
            <a:bodyPr wrap="none" lIns="79190" tIns="39596" rIns="79190" bIns="39596" anchor="t" anchorCtr="0">
              <a:spAutoFit/>
            </a:bodyPr>
            <a:p>
              <a:pPr eaLnBrk="0" hangingPunct="0"/>
              <a:r>
                <a:rPr lang="zh-CN" altLang="en-US" sz="1600" b="1" dirty="0">
                  <a:solidFill>
                    <a:srgbClr val="3333FF"/>
                  </a:solidFill>
                  <a:latin typeface="微软雅黑" panose="020B0503020204020204" pitchFamily="34" charset="-122"/>
                  <a:ea typeface="微软雅黑" panose="020B0503020204020204" pitchFamily="34" charset="-122"/>
                </a:rPr>
                <a:t>社区健康中心</a:t>
              </a:r>
              <a:endParaRPr lang="zh-CN" altLang="en-US" sz="1600" b="1" dirty="0">
                <a:solidFill>
                  <a:srgbClr val="3333FF"/>
                </a:solidFill>
                <a:latin typeface="微软雅黑" panose="020B0503020204020204" pitchFamily="34" charset="-122"/>
                <a:ea typeface="微软雅黑" panose="020B0503020204020204" pitchFamily="34" charset="-122"/>
              </a:endParaRPr>
            </a:p>
          </p:txBody>
        </p:sp>
        <p:pic>
          <p:nvPicPr>
            <p:cNvPr id="25662" name="Picture 59"/>
            <p:cNvPicPr>
              <a:picLocks noChangeAspect="1"/>
            </p:cNvPicPr>
            <p:nvPr/>
          </p:nvPicPr>
          <p:blipFill>
            <a:blip r:embed="rId5"/>
            <a:stretch>
              <a:fillRect/>
            </a:stretch>
          </p:blipFill>
          <p:spPr>
            <a:xfrm>
              <a:off x="3284" y="2341"/>
              <a:ext cx="378" cy="198"/>
            </a:xfrm>
            <a:prstGeom prst="rect">
              <a:avLst/>
            </a:prstGeom>
            <a:noFill/>
            <a:ln w="9525">
              <a:noFill/>
            </a:ln>
          </p:spPr>
        </p:pic>
        <p:pic>
          <p:nvPicPr>
            <p:cNvPr id="25663" name="Picture 60" descr="M3A"/>
            <p:cNvPicPr>
              <a:picLocks noChangeAspect="1"/>
            </p:cNvPicPr>
            <p:nvPr/>
          </p:nvPicPr>
          <p:blipFill>
            <a:blip r:embed="rId6"/>
            <a:stretch>
              <a:fillRect/>
            </a:stretch>
          </p:blipFill>
          <p:spPr>
            <a:xfrm>
              <a:off x="4377" y="2753"/>
              <a:ext cx="201" cy="227"/>
            </a:xfrm>
            <a:prstGeom prst="rect">
              <a:avLst/>
            </a:prstGeom>
            <a:noFill/>
            <a:ln w="9525">
              <a:noFill/>
            </a:ln>
          </p:spPr>
        </p:pic>
        <p:pic>
          <p:nvPicPr>
            <p:cNvPr id="25664" name="Picture 61" descr="j0240719"/>
            <p:cNvPicPr>
              <a:picLocks noChangeAspect="1"/>
            </p:cNvPicPr>
            <p:nvPr/>
          </p:nvPicPr>
          <p:blipFill>
            <a:blip r:embed="rId7"/>
            <a:stretch>
              <a:fillRect/>
            </a:stretch>
          </p:blipFill>
          <p:spPr>
            <a:xfrm>
              <a:off x="3738" y="754"/>
              <a:ext cx="253" cy="339"/>
            </a:xfrm>
            <a:prstGeom prst="rect">
              <a:avLst/>
            </a:prstGeom>
            <a:noFill/>
            <a:ln w="9525">
              <a:noFill/>
            </a:ln>
          </p:spPr>
        </p:pic>
        <p:sp>
          <p:nvSpPr>
            <p:cNvPr id="25665" name="Rectangle 62"/>
            <p:cNvSpPr/>
            <p:nvPr/>
          </p:nvSpPr>
          <p:spPr>
            <a:xfrm>
              <a:off x="3693" y="1117"/>
              <a:ext cx="278" cy="176"/>
            </a:xfrm>
            <a:prstGeom prst="rect">
              <a:avLst/>
            </a:prstGeom>
            <a:noFill/>
            <a:ln w="9525">
              <a:noFill/>
            </a:ln>
          </p:spPr>
          <p:txBody>
            <a:bodyPr wrap="none" lIns="78979" tIns="39495" rIns="78979" bIns="39495" anchor="t" anchorCtr="0">
              <a:spAutoFit/>
            </a:bodyPr>
            <a:p>
              <a:pPr defTabSz="802005"/>
              <a:r>
                <a:rPr lang="zh-CN" altLang="en-US" u="sng" dirty="0">
                  <a:latin typeface="微软雅黑" panose="020B0503020204020204" pitchFamily="34" charset="-122"/>
                  <a:ea typeface="微软雅黑" panose="020B0503020204020204" pitchFamily="34" charset="-122"/>
                </a:rPr>
                <a:t>医生</a:t>
              </a:r>
              <a:endParaRPr lang="zh-CN" altLang="x-none" u="sng" dirty="0">
                <a:latin typeface="微软雅黑" panose="020B0503020204020204" pitchFamily="34" charset="-122"/>
                <a:ea typeface="微软雅黑" panose="020B0503020204020204" pitchFamily="34" charset="-122"/>
              </a:endParaRPr>
            </a:p>
          </p:txBody>
        </p:sp>
        <p:sp>
          <p:nvSpPr>
            <p:cNvPr id="25666" name="Rectangle 63"/>
            <p:cNvSpPr/>
            <p:nvPr/>
          </p:nvSpPr>
          <p:spPr>
            <a:xfrm>
              <a:off x="4870" y="3181"/>
              <a:ext cx="279" cy="175"/>
            </a:xfrm>
            <a:prstGeom prst="rect">
              <a:avLst/>
            </a:prstGeom>
            <a:noFill/>
            <a:ln w="9525">
              <a:noFill/>
            </a:ln>
          </p:spPr>
          <p:txBody>
            <a:bodyPr wrap="none" lIns="78979" tIns="39495" rIns="78979" bIns="39495" anchor="t" anchorCtr="0">
              <a:spAutoFit/>
            </a:bodyPr>
            <a:p>
              <a:pPr defTabSz="802005"/>
              <a:r>
                <a:rPr lang="zh-CN" altLang="en-US" u="sng" dirty="0">
                  <a:latin typeface="微软雅黑" panose="020B0503020204020204" pitchFamily="34" charset="-122"/>
                  <a:ea typeface="微软雅黑" panose="020B0503020204020204" pitchFamily="34" charset="-122"/>
                </a:rPr>
                <a:t>用户</a:t>
              </a:r>
              <a:endParaRPr lang="zh-CN" altLang="x-none" u="sng" dirty="0">
                <a:latin typeface="微软雅黑" panose="020B0503020204020204" pitchFamily="34" charset="-122"/>
                <a:ea typeface="微软雅黑" panose="020B0503020204020204" pitchFamily="34" charset="-122"/>
              </a:endParaRPr>
            </a:p>
          </p:txBody>
        </p:sp>
        <p:pic>
          <p:nvPicPr>
            <p:cNvPr id="25667" name="Picture 64" descr="硬件 (5)"/>
            <p:cNvPicPr>
              <a:picLocks noChangeAspect="1"/>
            </p:cNvPicPr>
            <p:nvPr/>
          </p:nvPicPr>
          <p:blipFill>
            <a:blip r:embed="rId8"/>
            <a:stretch>
              <a:fillRect/>
            </a:stretch>
          </p:blipFill>
          <p:spPr>
            <a:xfrm>
              <a:off x="4872" y="1543"/>
              <a:ext cx="363" cy="200"/>
            </a:xfrm>
            <a:prstGeom prst="rect">
              <a:avLst/>
            </a:prstGeom>
            <a:noFill/>
            <a:ln w="9525">
              <a:noFill/>
            </a:ln>
          </p:spPr>
        </p:pic>
        <p:pic>
          <p:nvPicPr>
            <p:cNvPr id="25668" name="Picture 65" descr="硬件 (5)"/>
            <p:cNvPicPr>
              <a:picLocks noChangeAspect="1"/>
            </p:cNvPicPr>
            <p:nvPr/>
          </p:nvPicPr>
          <p:blipFill>
            <a:blip r:embed="rId8"/>
            <a:stretch>
              <a:fillRect/>
            </a:stretch>
          </p:blipFill>
          <p:spPr>
            <a:xfrm>
              <a:off x="4963" y="1525"/>
              <a:ext cx="362" cy="200"/>
            </a:xfrm>
            <a:prstGeom prst="rect">
              <a:avLst/>
            </a:prstGeom>
            <a:noFill/>
            <a:ln w="9525">
              <a:noFill/>
            </a:ln>
          </p:spPr>
        </p:pic>
        <p:sp>
          <p:nvSpPr>
            <p:cNvPr id="25669" name="Rectangle 66"/>
            <p:cNvSpPr/>
            <p:nvPr/>
          </p:nvSpPr>
          <p:spPr>
            <a:xfrm>
              <a:off x="4781" y="1752"/>
              <a:ext cx="471" cy="175"/>
            </a:xfrm>
            <a:prstGeom prst="rect">
              <a:avLst/>
            </a:prstGeom>
            <a:noFill/>
            <a:ln w="9525">
              <a:noFill/>
            </a:ln>
          </p:spPr>
          <p:txBody>
            <a:bodyPr wrap="none" lIns="79005" tIns="39506" rIns="79005" bIns="39506" anchor="t" anchorCtr="0">
              <a:spAutoFit/>
            </a:bodyPr>
            <a:p>
              <a:r>
                <a:rPr lang="zh-CN" altLang="en-US" b="1" u="sng" dirty="0">
                  <a:latin typeface="微软雅黑" panose="020B0503020204020204" pitchFamily="34" charset="-122"/>
                  <a:ea typeface="微软雅黑" panose="020B0503020204020204" pitchFamily="34" charset="-122"/>
                </a:rPr>
                <a:t>服务平台</a:t>
              </a:r>
              <a:endParaRPr lang="zh-CN" altLang="en-US" b="1" u="sng" dirty="0">
                <a:latin typeface="微软雅黑" panose="020B0503020204020204" pitchFamily="34" charset="-122"/>
                <a:ea typeface="微软雅黑" panose="020B0503020204020204" pitchFamily="34" charset="-122"/>
              </a:endParaRPr>
            </a:p>
          </p:txBody>
        </p:sp>
        <p:pic>
          <p:nvPicPr>
            <p:cNvPr id="25670" name="Picture 67" descr="MCj04460700000[1]"/>
            <p:cNvPicPr>
              <a:picLocks noChangeAspect="1"/>
            </p:cNvPicPr>
            <p:nvPr/>
          </p:nvPicPr>
          <p:blipFill>
            <a:blip r:embed="rId9"/>
            <a:stretch>
              <a:fillRect/>
            </a:stretch>
          </p:blipFill>
          <p:spPr>
            <a:xfrm>
              <a:off x="3783" y="2296"/>
              <a:ext cx="198" cy="374"/>
            </a:xfrm>
            <a:prstGeom prst="rect">
              <a:avLst/>
            </a:prstGeom>
            <a:noFill/>
            <a:ln w="9525">
              <a:noFill/>
            </a:ln>
          </p:spPr>
        </p:pic>
        <p:sp>
          <p:nvSpPr>
            <p:cNvPr id="25671" name="Rectangle 68"/>
            <p:cNvSpPr/>
            <p:nvPr/>
          </p:nvSpPr>
          <p:spPr>
            <a:xfrm>
              <a:off x="3695" y="2659"/>
              <a:ext cx="278" cy="175"/>
            </a:xfrm>
            <a:prstGeom prst="rect">
              <a:avLst/>
            </a:prstGeom>
            <a:noFill/>
            <a:ln w="9525">
              <a:noFill/>
            </a:ln>
          </p:spPr>
          <p:txBody>
            <a:bodyPr wrap="none" lIns="78979" tIns="39495" rIns="78979" bIns="39495" anchor="t" anchorCtr="0">
              <a:spAutoFit/>
            </a:bodyPr>
            <a:p>
              <a:pPr defTabSz="802005"/>
              <a:r>
                <a:rPr lang="zh-CN" altLang="en-US" u="sng" dirty="0">
                  <a:latin typeface="微软雅黑" panose="020B0503020204020204" pitchFamily="34" charset="-122"/>
                  <a:ea typeface="微软雅黑" panose="020B0503020204020204" pitchFamily="34" charset="-122"/>
                </a:rPr>
                <a:t>护士</a:t>
              </a:r>
              <a:endParaRPr lang="zh-CN" altLang="x-none" u="sng" dirty="0">
                <a:latin typeface="微软雅黑" panose="020B0503020204020204" pitchFamily="34" charset="-122"/>
                <a:ea typeface="微软雅黑" panose="020B0503020204020204" pitchFamily="34" charset="-122"/>
              </a:endParaRPr>
            </a:p>
          </p:txBody>
        </p:sp>
        <p:sp>
          <p:nvSpPr>
            <p:cNvPr id="25672" name="Freeform 69"/>
            <p:cNvSpPr/>
            <p:nvPr/>
          </p:nvSpPr>
          <p:spPr>
            <a:xfrm>
              <a:off x="4195" y="1752"/>
              <a:ext cx="722" cy="729"/>
            </a:xfrm>
            <a:custGeom>
              <a:avLst/>
              <a:gdLst/>
              <a:ahLst/>
              <a:cxnLst>
                <a:cxn ang="0">
                  <a:pos x="103" y="0"/>
                </a:cxn>
                <a:cxn ang="0">
                  <a:pos x="0" y="1562151"/>
                </a:cxn>
              </a:cxnLst>
              <a:pathLst>
                <a:path w="862" h="363">
                  <a:moveTo>
                    <a:pt x="862" y="0"/>
                  </a:moveTo>
                  <a:cubicBezTo>
                    <a:pt x="862" y="0"/>
                    <a:pt x="431" y="181"/>
                    <a:pt x="0" y="363"/>
                  </a:cubicBezTo>
                </a:path>
              </a:pathLst>
            </a:custGeom>
            <a:noFill/>
            <a:ln w="9525" cap="flat" cmpd="sng">
              <a:solidFill>
                <a:srgbClr val="0000CC"/>
              </a:solidFill>
              <a:prstDash val="dash"/>
              <a:round/>
              <a:headEnd type="triangle" w="med" len="med"/>
              <a:tailEnd type="triangle" w="med" len="med"/>
            </a:ln>
          </p:spPr>
          <p:txBody>
            <a:bodyPr/>
            <a:p>
              <a:endParaRPr lang="zh-CN" altLang="en-US"/>
            </a:p>
          </p:txBody>
        </p:sp>
        <p:sp>
          <p:nvSpPr>
            <p:cNvPr id="25673" name="Line 70"/>
            <p:cNvSpPr/>
            <p:nvPr/>
          </p:nvSpPr>
          <p:spPr>
            <a:xfrm>
              <a:off x="4237" y="1026"/>
              <a:ext cx="680" cy="544"/>
            </a:xfrm>
            <a:prstGeom prst="line">
              <a:avLst/>
            </a:prstGeom>
            <a:ln w="9525" cap="flat" cmpd="sng">
              <a:solidFill>
                <a:srgbClr val="0000CC"/>
              </a:solidFill>
              <a:prstDash val="dash"/>
              <a:round/>
              <a:headEnd type="triangle" w="med" len="med"/>
              <a:tailEnd type="triangle" w="med" len="med"/>
            </a:ln>
          </p:spPr>
        </p:sp>
        <p:pic>
          <p:nvPicPr>
            <p:cNvPr id="25674" name="Picture 71" descr="MCj04289490000[1]"/>
            <p:cNvPicPr>
              <a:picLocks noChangeAspect="1"/>
            </p:cNvPicPr>
            <p:nvPr/>
          </p:nvPicPr>
          <p:blipFill>
            <a:blip r:embed="rId10"/>
            <a:stretch>
              <a:fillRect/>
            </a:stretch>
          </p:blipFill>
          <p:spPr>
            <a:xfrm>
              <a:off x="3965" y="2432"/>
              <a:ext cx="231" cy="288"/>
            </a:xfrm>
            <a:prstGeom prst="rect">
              <a:avLst/>
            </a:prstGeom>
            <a:noFill/>
            <a:ln w="9525">
              <a:noFill/>
            </a:ln>
          </p:spPr>
        </p:pic>
        <p:pic>
          <p:nvPicPr>
            <p:cNvPr id="25675" name="Picture 72" descr="MCj04289490000[1]"/>
            <p:cNvPicPr>
              <a:picLocks noChangeAspect="1"/>
            </p:cNvPicPr>
            <p:nvPr/>
          </p:nvPicPr>
          <p:blipFill>
            <a:blip r:embed="rId10"/>
            <a:stretch>
              <a:fillRect/>
            </a:stretch>
          </p:blipFill>
          <p:spPr>
            <a:xfrm>
              <a:off x="3965" y="874"/>
              <a:ext cx="231" cy="334"/>
            </a:xfrm>
            <a:prstGeom prst="rect">
              <a:avLst/>
            </a:prstGeom>
            <a:noFill/>
            <a:ln w="9525">
              <a:noFill/>
            </a:ln>
          </p:spPr>
        </p:pic>
        <p:sp>
          <p:nvSpPr>
            <p:cNvPr id="25676" name="Text Box 73"/>
            <p:cNvSpPr txBox="1"/>
            <p:nvPr/>
          </p:nvSpPr>
          <p:spPr>
            <a:xfrm>
              <a:off x="4385" y="2163"/>
              <a:ext cx="808" cy="486"/>
            </a:xfrm>
            <a:prstGeom prst="rect">
              <a:avLst/>
            </a:prstGeom>
            <a:solidFill>
              <a:srgbClr val="FFFFFF">
                <a:alpha val="50195"/>
              </a:srgbClr>
            </a:solidFill>
            <a:ln w="9525">
              <a:noFill/>
            </a:ln>
          </p:spPr>
          <p:txBody>
            <a:bodyPr lIns="79190" tIns="39596" rIns="79190" bIns="39596" anchor="t" anchorCtr="0">
              <a:spAutoFit/>
            </a:bodyPr>
            <a:p>
              <a:pPr defTabSz="802005"/>
              <a:r>
                <a:rPr lang="en-US" altLang="zh-CN" sz="1200" dirty="0">
                  <a:solidFill>
                    <a:srgbClr val="990000"/>
                  </a:solidFill>
                  <a:latin typeface="微软雅黑" panose="020B0503020204020204" pitchFamily="34" charset="-122"/>
                  <a:ea typeface="微软雅黑" panose="020B0503020204020204" pitchFamily="34" charset="-122"/>
                </a:rPr>
                <a:t>1</a:t>
              </a:r>
              <a:r>
                <a:rPr lang="zh-CN" altLang="en-US" sz="1200" dirty="0">
                  <a:solidFill>
                    <a:srgbClr val="990000"/>
                  </a:solidFill>
                  <a:latin typeface="微软雅黑" panose="020B0503020204020204" pitchFamily="34" charset="-122"/>
                  <a:ea typeface="微软雅黑" panose="020B0503020204020204" pitchFamily="34" charset="-122"/>
                </a:rPr>
                <a:t>、护士帮助用户检测健康指标，，进行筛查，管理健康状态</a:t>
              </a:r>
              <a:endParaRPr lang="zh-CN" altLang="en-US" sz="1200" dirty="0">
                <a:solidFill>
                  <a:srgbClr val="990000"/>
                </a:solidFill>
                <a:latin typeface="微软雅黑" panose="020B0503020204020204" pitchFamily="34" charset="-122"/>
                <a:ea typeface="微软雅黑" panose="020B0503020204020204" pitchFamily="34" charset="-122"/>
              </a:endParaRPr>
            </a:p>
          </p:txBody>
        </p:sp>
        <p:sp>
          <p:nvSpPr>
            <p:cNvPr id="25677" name="Text Box 74"/>
            <p:cNvSpPr txBox="1"/>
            <p:nvPr/>
          </p:nvSpPr>
          <p:spPr>
            <a:xfrm>
              <a:off x="4373" y="1026"/>
              <a:ext cx="808" cy="376"/>
            </a:xfrm>
            <a:prstGeom prst="rect">
              <a:avLst/>
            </a:prstGeom>
            <a:solidFill>
              <a:srgbClr val="FFFFFF">
                <a:alpha val="50195"/>
              </a:srgbClr>
            </a:solidFill>
            <a:ln w="9525">
              <a:noFill/>
            </a:ln>
          </p:spPr>
          <p:txBody>
            <a:bodyPr lIns="79190" tIns="39596" rIns="79190" bIns="39596" anchor="t" anchorCtr="0">
              <a:spAutoFit/>
            </a:bodyPr>
            <a:p>
              <a:pPr defTabSz="802005"/>
              <a:r>
                <a:rPr lang="en-US" altLang="zh-CN" sz="1200" dirty="0">
                  <a:solidFill>
                    <a:srgbClr val="990000"/>
                  </a:solidFill>
                  <a:latin typeface="微软雅黑" panose="020B0503020204020204" pitchFamily="34" charset="-122"/>
                  <a:ea typeface="微软雅黑" panose="020B0503020204020204" pitchFamily="34" charset="-122"/>
                </a:rPr>
                <a:t>2</a:t>
              </a:r>
              <a:r>
                <a:rPr lang="zh-CN" altLang="en-US" sz="1200" dirty="0">
                  <a:solidFill>
                    <a:srgbClr val="990000"/>
                  </a:solidFill>
                  <a:latin typeface="微软雅黑" panose="020B0503020204020204" pitchFamily="34" charset="-122"/>
                  <a:ea typeface="微软雅黑" panose="020B0503020204020204" pitchFamily="34" charset="-122"/>
                </a:rPr>
                <a:t>、异常情况，上报大医院医生进行判断，处置</a:t>
              </a:r>
              <a:endParaRPr lang="zh-CN" altLang="en-US" sz="1200" dirty="0">
                <a:solidFill>
                  <a:srgbClr val="990000"/>
                </a:solidFill>
                <a:latin typeface="微软雅黑" panose="020B0503020204020204" pitchFamily="34" charset="-122"/>
                <a:ea typeface="微软雅黑" panose="020B0503020204020204" pitchFamily="34" charset="-122"/>
              </a:endParaRPr>
            </a:p>
          </p:txBody>
        </p:sp>
        <p:sp>
          <p:nvSpPr>
            <p:cNvPr id="25678" name="Freeform 75"/>
            <p:cNvSpPr/>
            <p:nvPr/>
          </p:nvSpPr>
          <p:spPr>
            <a:xfrm>
              <a:off x="4172" y="2665"/>
              <a:ext cx="222" cy="183"/>
            </a:xfrm>
            <a:custGeom>
              <a:avLst/>
              <a:gdLst/>
              <a:ahLst/>
              <a:cxnLst>
                <a:cxn ang="0">
                  <a:pos x="0" y="0"/>
                </a:cxn>
                <a:cxn ang="0">
                  <a:pos x="16" y="24"/>
                </a:cxn>
                <a:cxn ang="0">
                  <a:pos x="25" y="49"/>
                </a:cxn>
                <a:cxn ang="0">
                  <a:pos x="74" y="115"/>
                </a:cxn>
                <a:cxn ang="0">
                  <a:pos x="74" y="115"/>
                </a:cxn>
                <a:cxn ang="0">
                  <a:pos x="107" y="164"/>
                </a:cxn>
                <a:cxn ang="0">
                  <a:pos x="222" y="173"/>
                </a:cxn>
              </a:cxnLst>
              <a:pathLst>
                <a:path w="222" h="183">
                  <a:moveTo>
                    <a:pt x="0" y="0"/>
                  </a:moveTo>
                  <a:cubicBezTo>
                    <a:pt x="5" y="8"/>
                    <a:pt x="12" y="15"/>
                    <a:pt x="16" y="24"/>
                  </a:cubicBezTo>
                  <a:cubicBezTo>
                    <a:pt x="20" y="32"/>
                    <a:pt x="20" y="41"/>
                    <a:pt x="25" y="49"/>
                  </a:cubicBezTo>
                  <a:cubicBezTo>
                    <a:pt x="39" y="73"/>
                    <a:pt x="59" y="92"/>
                    <a:pt x="74" y="115"/>
                  </a:cubicBezTo>
                  <a:cubicBezTo>
                    <a:pt x="84" y="135"/>
                    <a:pt x="87" y="152"/>
                    <a:pt x="107" y="164"/>
                  </a:cubicBezTo>
                  <a:cubicBezTo>
                    <a:pt x="139" y="183"/>
                    <a:pt x="194" y="173"/>
                    <a:pt x="222" y="173"/>
                  </a:cubicBezTo>
                </a:path>
              </a:pathLst>
            </a:custGeom>
            <a:noFill/>
            <a:ln w="9525" cap="flat" cmpd="sng">
              <a:solidFill>
                <a:schemeClr val="tx1"/>
              </a:solidFill>
              <a:prstDash val="solid"/>
              <a:round/>
              <a:headEnd type="none" w="med" len="med"/>
              <a:tailEnd type="none" w="med" len="med"/>
            </a:ln>
          </p:spPr>
          <p:txBody>
            <a:bodyPr/>
            <a:p>
              <a:endParaRPr lang="zh-CN" altLang="en-US"/>
            </a:p>
          </p:txBody>
        </p:sp>
        <p:pic>
          <p:nvPicPr>
            <p:cNvPr id="25679" name="Picture 76" descr="MCj04414660000[1]"/>
            <p:cNvPicPr>
              <a:picLocks noChangeAspect="1"/>
            </p:cNvPicPr>
            <p:nvPr/>
          </p:nvPicPr>
          <p:blipFill>
            <a:blip r:embed="rId11"/>
            <a:stretch>
              <a:fillRect/>
            </a:stretch>
          </p:blipFill>
          <p:spPr>
            <a:xfrm>
              <a:off x="4649" y="2980"/>
              <a:ext cx="272" cy="272"/>
            </a:xfrm>
            <a:prstGeom prst="rect">
              <a:avLst/>
            </a:prstGeom>
            <a:noFill/>
            <a:ln w="9525">
              <a:noFill/>
            </a:ln>
          </p:spPr>
        </p:pic>
        <p:sp>
          <p:nvSpPr>
            <p:cNvPr id="25680" name="Text Box 77"/>
            <p:cNvSpPr txBox="1"/>
            <p:nvPr/>
          </p:nvSpPr>
          <p:spPr>
            <a:xfrm>
              <a:off x="3324" y="3222"/>
              <a:ext cx="994" cy="157"/>
            </a:xfrm>
            <a:prstGeom prst="rect">
              <a:avLst/>
            </a:prstGeom>
            <a:noFill/>
            <a:ln w="9525">
              <a:noFill/>
            </a:ln>
          </p:spPr>
          <p:txBody>
            <a:bodyPr wrap="none" lIns="79190" tIns="39596" rIns="79190" bIns="39596" anchor="t" anchorCtr="0">
              <a:spAutoFit/>
            </a:bodyPr>
            <a:p>
              <a:pPr algn="ctr" defTabSz="802005"/>
              <a:r>
                <a:rPr lang="zh-CN" altLang="en-US" sz="1200" dirty="0">
                  <a:latin typeface="微软雅黑" panose="020B0503020204020204" pitchFamily="34" charset="-122"/>
                  <a:ea typeface="微软雅黑" panose="020B0503020204020204" pitchFamily="34" charset="-122"/>
                </a:rPr>
                <a:t>身份证，社保卡，</a:t>
              </a:r>
              <a:r>
                <a:rPr lang="en-US" altLang="zh-CN" sz="1200" dirty="0">
                  <a:latin typeface="微软雅黑" panose="020B0503020204020204" pitchFamily="34" charset="-122"/>
                  <a:ea typeface="微软雅黑" panose="020B0503020204020204" pitchFamily="34" charset="-122"/>
                </a:rPr>
                <a:t>RFID</a:t>
              </a:r>
              <a:r>
                <a:rPr lang="zh-CN" altLang="en-US" sz="1200" dirty="0">
                  <a:latin typeface="微软雅黑" panose="020B0503020204020204" pitchFamily="34" charset="-122"/>
                  <a:ea typeface="微软雅黑" panose="020B0503020204020204" pitchFamily="34" charset="-122"/>
                </a:rPr>
                <a:t>等</a:t>
              </a:r>
              <a:endParaRPr lang="zh-CN" altLang="en-US" sz="1200" dirty="0">
                <a:latin typeface="微软雅黑" panose="020B0503020204020204" pitchFamily="34" charset="-122"/>
                <a:ea typeface="微软雅黑" panose="020B0503020204020204" pitchFamily="34" charset="-122"/>
              </a:endParaRPr>
            </a:p>
          </p:txBody>
        </p:sp>
        <p:sp>
          <p:nvSpPr>
            <p:cNvPr id="25681" name="Line 78"/>
            <p:cNvSpPr/>
            <p:nvPr/>
          </p:nvSpPr>
          <p:spPr>
            <a:xfrm flipV="1">
              <a:off x="4332" y="3116"/>
              <a:ext cx="362" cy="136"/>
            </a:xfrm>
            <a:prstGeom prst="line">
              <a:avLst/>
            </a:prstGeom>
            <a:ln w="9525" cap="flat" cmpd="sng">
              <a:solidFill>
                <a:schemeClr val="tx1"/>
              </a:solidFill>
              <a:prstDash val="solid"/>
              <a:round/>
              <a:headEnd type="none" w="med" len="med"/>
              <a:tailEnd type="triangle" w="med" len="med"/>
            </a:ln>
          </p:spPr>
        </p:sp>
      </p:grpSp>
      <p:sp>
        <p:nvSpPr>
          <p:cNvPr id="3" name="文本框 2"/>
          <p:cNvSpPr txBox="1"/>
          <p:nvPr/>
        </p:nvSpPr>
        <p:spPr>
          <a:xfrm>
            <a:off x="3502660" y="3244850"/>
            <a:ext cx="2138680" cy="368300"/>
          </a:xfrm>
          <a:prstGeom prst="rect">
            <a:avLst/>
          </a:prstGeom>
          <a:noFill/>
        </p:spPr>
        <p:txBody>
          <a:bodyPr wrap="none" rtlCol="0" anchor="t">
            <a:spAutoFit/>
          </a:bodyPr>
          <a:p>
            <a:r>
              <a:rPr lang="en-US" altLang="zh-CN"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mn-ea"/>
              </a:rPr>
              <a:t>www.ahtenger.com</a:t>
            </a: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5" name="图片 3" descr="1副本.jpg"/>
          <p:cNvPicPr>
            <a:picLocks noChangeAspect="1"/>
          </p:cNvPicPr>
          <p:nvPr/>
        </p:nvPicPr>
        <p:blipFill>
          <a:blip r:embed="rId1"/>
          <a:stretch>
            <a:fillRect/>
          </a:stretch>
        </p:blipFill>
        <p:spPr>
          <a:xfrm>
            <a:off x="0" y="0"/>
            <a:ext cx="9144000" cy="722313"/>
          </a:xfrm>
          <a:prstGeom prst="rect">
            <a:avLst/>
          </a:prstGeom>
          <a:noFill/>
          <a:ln w="9525">
            <a:noFill/>
          </a:ln>
        </p:spPr>
      </p:pic>
      <p:sp>
        <p:nvSpPr>
          <p:cNvPr id="26626" name="矩形 4"/>
          <p:cNvSpPr/>
          <p:nvPr/>
        </p:nvSpPr>
        <p:spPr>
          <a:xfrm>
            <a:off x="936625" y="163513"/>
            <a:ext cx="4600575" cy="369887"/>
          </a:xfrm>
          <a:prstGeom prst="rect">
            <a:avLst/>
          </a:prstGeom>
          <a:noFill/>
          <a:ln w="9525">
            <a:noFill/>
          </a:ln>
        </p:spPr>
        <p:txBody>
          <a:bodyPr wrap="none" anchor="t" anchorCtr="0">
            <a:spAutoFit/>
          </a:bodyPr>
          <a:p>
            <a:r>
              <a:rPr lang="zh-CN" altLang="en-US" b="1" dirty="0">
                <a:solidFill>
                  <a:schemeClr val="bg1"/>
                </a:solidFill>
                <a:latin typeface="黑体" panose="02010609060101010101" pitchFamily="49" charset="-122"/>
                <a:ea typeface="黑体" panose="02010609060101010101" pitchFamily="49" charset="-122"/>
              </a:rPr>
              <a:t>智慧社区的建设给业主（住户）带来的价值</a:t>
            </a:r>
            <a:endParaRPr lang="zh-CN" altLang="en-US" b="1" dirty="0">
              <a:solidFill>
                <a:schemeClr val="bg1"/>
              </a:solidFill>
              <a:latin typeface="黑体" panose="02010609060101010101" pitchFamily="49" charset="-122"/>
              <a:ea typeface="黑体" panose="02010609060101010101" pitchFamily="49" charset="-122"/>
            </a:endParaRPr>
          </a:p>
        </p:txBody>
      </p:sp>
      <p:grpSp>
        <p:nvGrpSpPr>
          <p:cNvPr id="2" name="Group 2"/>
          <p:cNvGrpSpPr/>
          <p:nvPr/>
        </p:nvGrpSpPr>
        <p:grpSpPr bwMode="auto">
          <a:xfrm>
            <a:off x="152399" y="6705599"/>
            <a:ext cx="7620000" cy="76200"/>
            <a:chOff x="197" y="158"/>
            <a:chExt cx="5367" cy="373"/>
          </a:xfrm>
          <a:effectLst>
            <a:outerShdw blurRad="50800" dist="50800" dir="5400000" algn="ctr" rotWithShape="0">
              <a:schemeClr val="bg1">
                <a:lumMod val="50000"/>
              </a:schemeClr>
            </a:outerShdw>
          </a:effectLst>
        </p:grpSpPr>
        <p:sp>
          <p:nvSpPr>
            <p:cNvPr id="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8" name="Freeform 4"/>
            <p:cNvSpPr/>
            <p:nvPr/>
          </p:nvSpPr>
          <p:spPr bwMode="auto">
            <a:xfrm>
              <a:off x="197" y="158"/>
              <a:ext cx="5367" cy="290"/>
            </a:xfrm>
            <a:custGeom>
              <a:avLst/>
              <a:gdLst>
                <a:gd name="T0" fmla="*/ 2573 w 5367"/>
                <a:gd name="T1" fmla="*/ 171 h 290"/>
                <a:gd name="T2" fmla="*/ 5362 w 5367"/>
                <a:gd name="T3" fmla="*/ 162 h 290"/>
                <a:gd name="T4" fmla="*/ 5359 w 5367"/>
                <a:gd name="T5" fmla="*/ 46 h 290"/>
                <a:gd name="T6" fmla="*/ 5315 w 5367"/>
                <a:gd name="T7" fmla="*/ 0 h 290"/>
                <a:gd name="T8" fmla="*/ 50 w 5367"/>
                <a:gd name="T9" fmla="*/ 1 h 290"/>
                <a:gd name="T10" fmla="*/ 6 w 5367"/>
                <a:gd name="T11" fmla="*/ 47 h 290"/>
                <a:gd name="T12" fmla="*/ 13 w 5367"/>
                <a:gd name="T13" fmla="*/ 171 h 290"/>
                <a:gd name="T14" fmla="*/ 2573 w 5367"/>
                <a:gd name="T15" fmla="*/ 171 h 290"/>
                <a:gd name="T16" fmla="*/ 0 60000 65536"/>
                <a:gd name="T17" fmla="*/ 0 60000 65536"/>
                <a:gd name="T18" fmla="*/ 0 60000 65536"/>
                <a:gd name="T19" fmla="*/ 0 60000 65536"/>
                <a:gd name="T20" fmla="*/ 0 60000 65536"/>
                <a:gd name="T21" fmla="*/ 0 60000 65536"/>
                <a:gd name="T22" fmla="*/ 0 60000 65536"/>
                <a:gd name="T23" fmla="*/ 0 60000 65536"/>
                <a:gd name="T24" fmla="*/ 0 w 5367"/>
                <a:gd name="T25" fmla="*/ 0 h 290"/>
                <a:gd name="T26" fmla="*/ 5367 w 5367"/>
                <a:gd name="T27" fmla="*/ 290 h 2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8"/>
                  </a:srgbClr>
                </a:gs>
                <a:gs pos="100000">
                  <a:srgbClr val="245A6E">
                    <a:alpha val="0"/>
                  </a:srgbClr>
                </a:gs>
              </a:gsLst>
              <a:lin ang="540000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grpSp>
      <p:sp>
        <p:nvSpPr>
          <p:cNvPr id="10" name="矩形 9"/>
          <p:cNvSpPr/>
          <p:nvPr/>
        </p:nvSpPr>
        <p:spPr>
          <a:xfrm>
            <a:off x="7747000" y="6588125"/>
            <a:ext cx="1979613" cy="27559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120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mn-ea"/>
              </a:rPr>
              <a:t>www.ahtenger.com</a:t>
            </a:r>
            <a:endParaRPr kumimoji="0" lang="zh-CN" altLang="en-US" sz="12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6629" name="Rectangle 7"/>
          <p:cNvSpPr/>
          <p:nvPr/>
        </p:nvSpPr>
        <p:spPr>
          <a:xfrm>
            <a:off x="381000" y="685800"/>
            <a:ext cx="4953000" cy="685800"/>
          </a:xfrm>
          <a:prstGeom prst="rect">
            <a:avLst/>
          </a:prstGeom>
          <a:solidFill>
            <a:srgbClr val="CCECFF"/>
          </a:solidFill>
          <a:ln w="9525">
            <a:noFill/>
          </a:ln>
        </p:spPr>
        <p:txBody>
          <a:bodyPr lIns="91422" tIns="45711" rIns="91422" bIns="45711" anchor="t" anchorCtr="0"/>
          <a:p>
            <a:pPr marL="274955" indent="-274955" defTabSz="914400">
              <a:lnSpc>
                <a:spcPct val="115000"/>
              </a:lnSpc>
              <a:spcBef>
                <a:spcPct val="20000"/>
              </a:spcBef>
              <a:buClr>
                <a:schemeClr val="tx1"/>
              </a:buClr>
              <a:buFont typeface="Wingdings" panose="05000000000000000000" pitchFamily="2" charset="2"/>
              <a:buChar char="l"/>
              <a:tabLst>
                <a:tab pos="182880" algn="l"/>
              </a:tabLst>
            </a:pPr>
            <a:r>
              <a:rPr lang="zh-CN" altLang="en-US" sz="1600" b="1" dirty="0">
                <a:solidFill>
                  <a:srgbClr val="FF0000"/>
                </a:solidFill>
                <a:latin typeface="Arial" panose="020B0604020202020204" pitchFamily="34" charset="0"/>
                <a:ea typeface="微软雅黑" panose="020B0503020204020204" pitchFamily="34" charset="-122"/>
              </a:rPr>
              <a:t>健康社区</a:t>
            </a:r>
            <a:endParaRPr lang="zh-CN" altLang="en-US" sz="1600" b="1" dirty="0">
              <a:solidFill>
                <a:srgbClr val="FF0000"/>
              </a:solidFill>
              <a:latin typeface="Arial" panose="020B0604020202020204" pitchFamily="34" charset="0"/>
              <a:ea typeface="微软雅黑" panose="020B0503020204020204" pitchFamily="34" charset="-122"/>
            </a:endParaRPr>
          </a:p>
          <a:p>
            <a:pPr lvl="1" indent="0" defTabSz="914400" eaLnBrk="1" hangingPunct="1">
              <a:buFont typeface="Wingdings" panose="05000000000000000000" pitchFamily="2" charset="2"/>
              <a:buChar char="n"/>
              <a:tabLst>
                <a:tab pos="182880" algn="l"/>
              </a:tabLst>
            </a:pPr>
            <a:r>
              <a:rPr lang="zh-CN" altLang="zh-CN" sz="1600" dirty="0">
                <a:latin typeface="Arial" panose="020B0604020202020204" pitchFamily="34" charset="0"/>
              </a:rPr>
              <a:t>居家养老服务（社区健康服务中心——住户）</a:t>
            </a:r>
            <a:endParaRPr lang="en-US" altLang="zh-CN" sz="1600" dirty="0">
              <a:latin typeface="Arial" panose="020B0604020202020204" pitchFamily="34" charset="0"/>
            </a:endParaRPr>
          </a:p>
        </p:txBody>
      </p:sp>
      <p:sp>
        <p:nvSpPr>
          <p:cNvPr id="47146" name="Rectangle 42"/>
          <p:cNvSpPr>
            <a:spLocks noChangeArrowheads="1"/>
          </p:cNvSpPr>
          <p:nvPr/>
        </p:nvSpPr>
        <p:spPr bwMode="auto">
          <a:xfrm>
            <a:off x="0" y="0"/>
            <a:ext cx="9144000" cy="0"/>
          </a:xfrm>
          <a:prstGeom prst="rect">
            <a:avLst/>
          </a:prstGeom>
          <a:noFill/>
          <a:ln w="9525">
            <a:noFill/>
            <a:miter lim="800000"/>
          </a:ln>
          <a:effectLst>
            <a:prstShdw prst="shdw13" dist="53882" dir="13500000">
              <a:schemeClr val="accent1">
                <a:gamma/>
                <a:shade val="60000"/>
                <a:invGamma/>
                <a:alpha val="50000"/>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26631" name="Group 1"/>
          <p:cNvGrpSpPr>
            <a:grpSpLocks noChangeAspect="1"/>
          </p:cNvGrpSpPr>
          <p:nvPr/>
        </p:nvGrpSpPr>
        <p:grpSpPr>
          <a:xfrm>
            <a:off x="381000" y="1752600"/>
            <a:ext cx="7010400" cy="4824413"/>
            <a:chOff x="2480" y="2345"/>
            <a:chExt cx="6649" cy="4575"/>
          </a:xfrm>
        </p:grpSpPr>
        <p:sp>
          <p:nvSpPr>
            <p:cNvPr id="26632" name="AutoShape 41"/>
            <p:cNvSpPr>
              <a:spLocks noChangeAspect="1" noTextEdit="1"/>
            </p:cNvSpPr>
            <p:nvPr/>
          </p:nvSpPr>
          <p:spPr>
            <a:xfrm>
              <a:off x="2480" y="2345"/>
              <a:ext cx="6649" cy="4575"/>
            </a:xfrm>
            <a:prstGeom prst="rect">
              <a:avLst/>
            </a:prstGeom>
            <a:noFill/>
            <a:ln w="9525">
              <a:noFill/>
            </a:ln>
          </p:spPr>
          <p:txBody>
            <a:bodyPr anchor="t" anchorCtr="0"/>
            <a:p>
              <a:endParaRPr lang="zh-CN" altLang="en-US">
                <a:latin typeface="Arial" panose="020B0604020202020204" pitchFamily="34" charset="0"/>
              </a:endParaRPr>
            </a:p>
          </p:txBody>
        </p:sp>
        <p:sp>
          <p:nvSpPr>
            <p:cNvPr id="26633" name="AutoShape 40"/>
            <p:cNvSpPr/>
            <p:nvPr/>
          </p:nvSpPr>
          <p:spPr>
            <a:xfrm>
              <a:off x="6691" y="3894"/>
              <a:ext cx="1034" cy="985"/>
            </a:xfrm>
            <a:prstGeom prst="flowChartMagneticTape">
              <a:avLst/>
            </a:prstGeom>
            <a:solidFill>
              <a:srgbClr val="FFFFFF"/>
            </a:solidFill>
            <a:ln w="9525" cap="flat" cmpd="sng">
              <a:solidFill>
                <a:srgbClr val="000000"/>
              </a:solidFill>
              <a:prstDash val="solid"/>
              <a:miter/>
              <a:headEnd type="none" w="med" len="med"/>
              <a:tailEnd type="none" w="med" len="med"/>
            </a:ln>
          </p:spPr>
          <p:txBody>
            <a:bodyPr anchor="t" anchorCtr="0"/>
            <a:p>
              <a:pPr eaLnBrk="0" hangingPunct="0"/>
              <a:endParaRPr lang="zh-CN" altLang="zh-CN" dirty="0">
                <a:latin typeface="Arial" panose="020B0604020202020204" pitchFamily="34" charset="0"/>
              </a:endParaRPr>
            </a:p>
          </p:txBody>
        </p:sp>
        <p:sp>
          <p:nvSpPr>
            <p:cNvPr id="26634" name="AutoShape 39"/>
            <p:cNvSpPr/>
            <p:nvPr/>
          </p:nvSpPr>
          <p:spPr>
            <a:xfrm>
              <a:off x="4223" y="4481"/>
              <a:ext cx="1654" cy="588"/>
            </a:xfrm>
            <a:prstGeom prst="cloudCallout">
              <a:avLst>
                <a:gd name="adj1" fmla="val -13000"/>
                <a:gd name="adj2" fmla="val 44903"/>
              </a:avLst>
            </a:prstGeom>
            <a:solidFill>
              <a:srgbClr val="FFFFFF"/>
            </a:solidFill>
            <a:ln w="9525" cap="flat" cmpd="sng">
              <a:solidFill>
                <a:srgbClr val="000000"/>
              </a:solidFill>
              <a:prstDash val="solid"/>
              <a:round/>
              <a:headEnd type="none" w="med" len="med"/>
              <a:tailEnd type="none" w="med" len="med"/>
            </a:ln>
          </p:spPr>
          <p:txBody>
            <a:bodyPr lIns="86868" tIns="43434" rIns="86868" bIns="43434" anchor="t" anchorCtr="0"/>
            <a:p>
              <a:pPr eaLnBrk="0" hangingPunct="0"/>
              <a:r>
                <a:rPr lang="zh-CN" altLang="en-US" sz="1400" b="1" dirty="0">
                  <a:latin typeface="Times New Roman" panose="02020603050405020304" pitchFamily="18" charset="0"/>
                </a:rPr>
                <a:t>社区互联网云平台</a:t>
              </a:r>
              <a:endParaRPr lang="zh-CN" altLang="en-US" sz="1400" b="1" dirty="0">
                <a:latin typeface="Arial" panose="020B0604020202020204" pitchFamily="34" charset="0"/>
              </a:endParaRPr>
            </a:p>
          </p:txBody>
        </p:sp>
        <p:cxnSp>
          <p:nvCxnSpPr>
            <p:cNvPr id="26635" name="AutoShape 38"/>
            <p:cNvCxnSpPr/>
            <p:nvPr/>
          </p:nvCxnSpPr>
          <p:spPr>
            <a:xfrm flipV="1">
              <a:off x="5466" y="3545"/>
              <a:ext cx="1217" cy="1230"/>
            </a:xfrm>
            <a:prstGeom prst="straightConnector1">
              <a:avLst/>
            </a:prstGeom>
            <a:ln w="9525" cap="flat" cmpd="sng">
              <a:solidFill>
                <a:srgbClr val="000000"/>
              </a:solidFill>
              <a:prstDash val="solid"/>
              <a:round/>
              <a:headEnd type="none" w="med" len="med"/>
              <a:tailEnd type="none" w="med" len="med"/>
            </a:ln>
          </p:spPr>
        </p:cxnSp>
        <p:cxnSp>
          <p:nvCxnSpPr>
            <p:cNvPr id="26636" name="AutoShape 37"/>
            <p:cNvCxnSpPr/>
            <p:nvPr/>
          </p:nvCxnSpPr>
          <p:spPr>
            <a:xfrm flipV="1">
              <a:off x="5466" y="4387"/>
              <a:ext cx="1225" cy="388"/>
            </a:xfrm>
            <a:prstGeom prst="straightConnector1">
              <a:avLst/>
            </a:prstGeom>
            <a:ln w="9525" cap="flat" cmpd="sng">
              <a:solidFill>
                <a:srgbClr val="000000"/>
              </a:solidFill>
              <a:prstDash val="solid"/>
              <a:round/>
              <a:headEnd type="none" w="med" len="med"/>
              <a:tailEnd type="none" w="med" len="med"/>
            </a:ln>
          </p:spPr>
        </p:cxnSp>
        <p:cxnSp>
          <p:nvCxnSpPr>
            <p:cNvPr id="26637" name="AutoShape 36"/>
            <p:cNvCxnSpPr/>
            <p:nvPr/>
          </p:nvCxnSpPr>
          <p:spPr>
            <a:xfrm>
              <a:off x="5466" y="4775"/>
              <a:ext cx="918" cy="1004"/>
            </a:xfrm>
            <a:prstGeom prst="straightConnector1">
              <a:avLst/>
            </a:prstGeom>
            <a:ln w="9525" cap="flat" cmpd="sng">
              <a:solidFill>
                <a:srgbClr val="000000"/>
              </a:solidFill>
              <a:prstDash val="solid"/>
              <a:round/>
              <a:headEnd type="none" w="med" len="med"/>
              <a:tailEnd type="none" w="med" len="med"/>
            </a:ln>
          </p:spPr>
        </p:cxnSp>
        <p:pic>
          <p:nvPicPr>
            <p:cNvPr id="26638" name="Picture 35"/>
            <p:cNvPicPr>
              <a:picLocks noChangeAspect="1"/>
            </p:cNvPicPr>
            <p:nvPr/>
          </p:nvPicPr>
          <p:blipFill>
            <a:blip r:embed="rId2"/>
            <a:stretch>
              <a:fillRect/>
            </a:stretch>
          </p:blipFill>
          <p:spPr>
            <a:xfrm>
              <a:off x="4460" y="3545"/>
              <a:ext cx="385" cy="542"/>
            </a:xfrm>
            <a:prstGeom prst="rect">
              <a:avLst/>
            </a:prstGeom>
            <a:noFill/>
            <a:ln w="9525">
              <a:noFill/>
            </a:ln>
          </p:spPr>
        </p:pic>
        <p:sp>
          <p:nvSpPr>
            <p:cNvPr id="26639" name="Rectangle 34"/>
            <p:cNvSpPr/>
            <p:nvPr/>
          </p:nvSpPr>
          <p:spPr>
            <a:xfrm>
              <a:off x="4845" y="4062"/>
              <a:ext cx="891" cy="217"/>
            </a:xfrm>
            <a:prstGeom prst="rect">
              <a:avLst/>
            </a:prstGeom>
            <a:solidFill>
              <a:srgbClr val="FFFFFF"/>
            </a:solidFill>
            <a:ln w="9525" cap="flat" cmpd="sng">
              <a:solidFill>
                <a:srgbClr val="FFFFFF"/>
              </a:solidFill>
              <a:prstDash val="solid"/>
              <a:miter/>
              <a:headEnd type="none" w="med" len="med"/>
              <a:tailEnd type="none" w="med" len="med"/>
            </a:ln>
          </p:spPr>
          <p:txBody>
            <a:bodyPr lIns="0" tIns="0" rIns="0" bIns="0" anchor="t" anchorCtr="0"/>
            <a:p>
              <a:pPr eaLnBrk="0" hangingPunct="0"/>
              <a:r>
                <a:rPr lang="zh-CN" altLang="en-US" sz="1400" dirty="0">
                  <a:solidFill>
                    <a:srgbClr val="0000CC"/>
                  </a:solidFill>
                  <a:latin typeface="Times New Roman" panose="02020603050405020304" pitchFamily="18" charset="0"/>
                </a:rPr>
                <a:t>社区医护与养老服务器</a:t>
              </a:r>
              <a:endParaRPr lang="zh-CN" altLang="en-US" sz="1400" dirty="0">
                <a:latin typeface="Arial" panose="020B0604020202020204" pitchFamily="34" charset="0"/>
              </a:endParaRPr>
            </a:p>
          </p:txBody>
        </p:sp>
        <p:sp>
          <p:nvSpPr>
            <p:cNvPr id="26640" name="Rectangle 33"/>
            <p:cNvSpPr/>
            <p:nvPr/>
          </p:nvSpPr>
          <p:spPr>
            <a:xfrm>
              <a:off x="3973" y="6324"/>
              <a:ext cx="2811" cy="408"/>
            </a:xfrm>
            <a:prstGeom prst="rect">
              <a:avLst/>
            </a:prstGeom>
            <a:solidFill>
              <a:srgbClr val="FFFFFF"/>
            </a:solidFill>
            <a:ln w="9525" cap="flat" cmpd="sng">
              <a:solidFill>
                <a:srgbClr val="FFFFFF"/>
              </a:solidFill>
              <a:prstDash val="solid"/>
              <a:miter/>
              <a:headEnd type="none" w="med" len="med"/>
              <a:tailEnd type="none" w="med" len="med"/>
            </a:ln>
          </p:spPr>
          <p:txBody>
            <a:bodyPr lIns="0" tIns="0" rIns="0" bIns="0" anchor="t" anchorCtr="0"/>
            <a:p>
              <a:pPr eaLnBrk="0" hangingPunct="0"/>
              <a:r>
                <a:rPr lang="zh-CN" altLang="en-US" sz="1300" b="1" dirty="0">
                  <a:solidFill>
                    <a:srgbClr val="0000CC"/>
                  </a:solidFill>
                  <a:latin typeface="微软雅黑" panose="020B0503020204020204" pitchFamily="34" charset="-122"/>
                </a:rPr>
                <a:t>社区医护与养老服务系统示意图</a:t>
              </a:r>
              <a:endParaRPr lang="zh-CN" altLang="en-US" dirty="0">
                <a:latin typeface="Arial" panose="020B0604020202020204" pitchFamily="34" charset="0"/>
              </a:endParaRPr>
            </a:p>
          </p:txBody>
        </p:sp>
        <p:cxnSp>
          <p:nvCxnSpPr>
            <p:cNvPr id="26641" name="AutoShape 32"/>
            <p:cNvCxnSpPr/>
            <p:nvPr/>
          </p:nvCxnSpPr>
          <p:spPr>
            <a:xfrm flipH="1" flipV="1">
              <a:off x="4653" y="4087"/>
              <a:ext cx="192" cy="428"/>
            </a:xfrm>
            <a:prstGeom prst="straightConnector1">
              <a:avLst/>
            </a:prstGeom>
            <a:ln w="9525" cap="flat" cmpd="sng">
              <a:solidFill>
                <a:srgbClr val="000000"/>
              </a:solidFill>
              <a:prstDash val="solid"/>
              <a:round/>
              <a:headEnd type="none" w="med" len="med"/>
              <a:tailEnd type="none" w="med" len="med"/>
            </a:ln>
          </p:spPr>
        </p:cxnSp>
        <p:pic>
          <p:nvPicPr>
            <p:cNvPr id="26642" name="Picture 31"/>
            <p:cNvPicPr>
              <a:picLocks noChangeAspect="1"/>
            </p:cNvPicPr>
            <p:nvPr/>
          </p:nvPicPr>
          <p:blipFill>
            <a:blip r:embed="rId3"/>
            <a:stretch>
              <a:fillRect/>
            </a:stretch>
          </p:blipFill>
          <p:spPr>
            <a:xfrm>
              <a:off x="6896" y="4087"/>
              <a:ext cx="264" cy="241"/>
            </a:xfrm>
            <a:prstGeom prst="rect">
              <a:avLst/>
            </a:prstGeom>
            <a:noFill/>
            <a:ln w="9525">
              <a:noFill/>
            </a:ln>
          </p:spPr>
        </p:pic>
        <p:sp>
          <p:nvSpPr>
            <p:cNvPr id="26643" name="Rectangle 30"/>
            <p:cNvSpPr/>
            <p:nvPr/>
          </p:nvSpPr>
          <p:spPr>
            <a:xfrm>
              <a:off x="7313" y="4914"/>
              <a:ext cx="1262" cy="340"/>
            </a:xfrm>
            <a:prstGeom prst="rect">
              <a:avLst/>
            </a:prstGeom>
            <a:solidFill>
              <a:srgbClr val="FFFFFF"/>
            </a:solidFill>
            <a:ln w="9525" cap="flat" cmpd="sng">
              <a:solidFill>
                <a:srgbClr val="FFFFFF"/>
              </a:solidFill>
              <a:prstDash val="solid"/>
              <a:miter/>
              <a:headEnd type="none" w="med" len="med"/>
              <a:tailEnd type="none" w="med" len="med"/>
            </a:ln>
          </p:spPr>
          <p:txBody>
            <a:bodyPr lIns="0" tIns="0" rIns="0" bIns="0" anchor="t" anchorCtr="0"/>
            <a:p>
              <a:pPr eaLnBrk="0" hangingPunct="0"/>
              <a:r>
                <a:rPr lang="zh-CN" altLang="en-US" sz="1400" dirty="0">
                  <a:solidFill>
                    <a:srgbClr val="00B050"/>
                  </a:solidFill>
                  <a:latin typeface="Times New Roman" panose="02020603050405020304" pitchFamily="18" charset="0"/>
                </a:rPr>
                <a:t>智能家居</a:t>
              </a:r>
              <a:endParaRPr lang="zh-CN" altLang="en-US" sz="1400" dirty="0">
                <a:latin typeface="Arial" panose="020B0604020202020204" pitchFamily="34" charset="0"/>
              </a:endParaRPr>
            </a:p>
          </p:txBody>
        </p:sp>
        <p:cxnSp>
          <p:nvCxnSpPr>
            <p:cNvPr id="26644" name="AutoShape 29"/>
            <p:cNvCxnSpPr/>
            <p:nvPr/>
          </p:nvCxnSpPr>
          <p:spPr>
            <a:xfrm flipV="1">
              <a:off x="7002" y="4294"/>
              <a:ext cx="1" cy="203"/>
            </a:xfrm>
            <a:prstGeom prst="straightConnector1">
              <a:avLst/>
            </a:prstGeom>
            <a:ln w="19050" cap="flat" cmpd="sng">
              <a:solidFill>
                <a:srgbClr val="00B050"/>
              </a:solidFill>
              <a:prstDash val="solid"/>
              <a:round/>
              <a:headEnd type="none" w="med" len="med"/>
              <a:tailEnd type="none" w="med" len="med"/>
            </a:ln>
          </p:spPr>
        </p:cxnSp>
        <p:pic>
          <p:nvPicPr>
            <p:cNvPr id="26645" name="Picture 28" descr="中间"/>
            <p:cNvPicPr>
              <a:picLocks noChangeAspect="1"/>
            </p:cNvPicPr>
            <p:nvPr/>
          </p:nvPicPr>
          <p:blipFill>
            <a:blip r:embed="rId4"/>
            <a:stretch>
              <a:fillRect/>
            </a:stretch>
          </p:blipFill>
          <p:spPr>
            <a:xfrm>
              <a:off x="6839" y="4497"/>
              <a:ext cx="362" cy="177"/>
            </a:xfrm>
            <a:prstGeom prst="rect">
              <a:avLst/>
            </a:prstGeom>
            <a:noFill/>
            <a:ln w="9525">
              <a:noFill/>
            </a:ln>
          </p:spPr>
        </p:pic>
        <p:sp>
          <p:nvSpPr>
            <p:cNvPr id="26646" name="AutoShape 27"/>
            <p:cNvSpPr/>
            <p:nvPr/>
          </p:nvSpPr>
          <p:spPr>
            <a:xfrm>
              <a:off x="6384" y="5286"/>
              <a:ext cx="1035" cy="985"/>
            </a:xfrm>
            <a:prstGeom prst="flowChartMagneticTape">
              <a:avLst/>
            </a:prstGeom>
            <a:solidFill>
              <a:srgbClr val="FFFFFF"/>
            </a:solidFill>
            <a:ln w="9525" cap="flat" cmpd="sng">
              <a:solidFill>
                <a:srgbClr val="000000"/>
              </a:solidFill>
              <a:prstDash val="solid"/>
              <a:miter/>
              <a:headEnd type="none" w="med" len="med"/>
              <a:tailEnd type="none" w="med" len="med"/>
            </a:ln>
          </p:spPr>
          <p:txBody>
            <a:bodyPr anchor="t" anchorCtr="0"/>
            <a:p>
              <a:pPr eaLnBrk="0" hangingPunct="0"/>
              <a:endParaRPr lang="zh-CN" altLang="zh-CN" dirty="0">
                <a:latin typeface="Arial" panose="020B0604020202020204" pitchFamily="34" charset="0"/>
              </a:endParaRPr>
            </a:p>
          </p:txBody>
        </p:sp>
        <p:pic>
          <p:nvPicPr>
            <p:cNvPr id="26647" name="Picture 26"/>
            <p:cNvPicPr>
              <a:picLocks noChangeAspect="1"/>
            </p:cNvPicPr>
            <p:nvPr/>
          </p:nvPicPr>
          <p:blipFill>
            <a:blip r:embed="rId3"/>
            <a:stretch>
              <a:fillRect/>
            </a:stretch>
          </p:blipFill>
          <p:spPr>
            <a:xfrm>
              <a:off x="6588" y="5478"/>
              <a:ext cx="264" cy="240"/>
            </a:xfrm>
            <a:prstGeom prst="rect">
              <a:avLst/>
            </a:prstGeom>
            <a:noFill/>
            <a:ln w="9525">
              <a:noFill/>
            </a:ln>
          </p:spPr>
        </p:pic>
        <p:sp>
          <p:nvSpPr>
            <p:cNvPr id="26648" name="Rectangle 25"/>
            <p:cNvSpPr/>
            <p:nvPr/>
          </p:nvSpPr>
          <p:spPr>
            <a:xfrm>
              <a:off x="7006" y="6304"/>
              <a:ext cx="1262" cy="344"/>
            </a:xfrm>
            <a:prstGeom prst="rect">
              <a:avLst/>
            </a:prstGeom>
            <a:solidFill>
              <a:srgbClr val="FFFFFF"/>
            </a:solidFill>
            <a:ln w="9525" cap="flat" cmpd="sng">
              <a:solidFill>
                <a:srgbClr val="FFFFFF"/>
              </a:solidFill>
              <a:prstDash val="solid"/>
              <a:miter/>
              <a:headEnd type="none" w="med" len="med"/>
              <a:tailEnd type="none" w="med" len="med"/>
            </a:ln>
          </p:spPr>
          <p:txBody>
            <a:bodyPr lIns="0" tIns="0" rIns="0" bIns="0" anchor="t" anchorCtr="0"/>
            <a:p>
              <a:pPr eaLnBrk="0" hangingPunct="0"/>
              <a:r>
                <a:rPr lang="zh-CN" altLang="en-US" sz="1400" dirty="0">
                  <a:solidFill>
                    <a:srgbClr val="00B050"/>
                  </a:solidFill>
                  <a:latin typeface="Times New Roman" panose="02020603050405020304" pitchFamily="18" charset="0"/>
                </a:rPr>
                <a:t>智能家居</a:t>
              </a:r>
              <a:endParaRPr lang="zh-CN" altLang="en-US" sz="1400" dirty="0">
                <a:latin typeface="Arial" panose="020B0604020202020204" pitchFamily="34" charset="0"/>
              </a:endParaRPr>
            </a:p>
          </p:txBody>
        </p:sp>
        <p:cxnSp>
          <p:nvCxnSpPr>
            <p:cNvPr id="26649" name="AutoShape 24"/>
            <p:cNvCxnSpPr/>
            <p:nvPr/>
          </p:nvCxnSpPr>
          <p:spPr>
            <a:xfrm flipV="1">
              <a:off x="6694" y="5685"/>
              <a:ext cx="3" cy="202"/>
            </a:xfrm>
            <a:prstGeom prst="straightConnector1">
              <a:avLst/>
            </a:prstGeom>
            <a:ln w="19050" cap="flat" cmpd="sng">
              <a:solidFill>
                <a:srgbClr val="00B050"/>
              </a:solidFill>
              <a:prstDash val="solid"/>
              <a:round/>
              <a:headEnd type="none" w="med" len="med"/>
              <a:tailEnd type="none" w="med" len="med"/>
            </a:ln>
          </p:spPr>
        </p:cxnSp>
        <p:pic>
          <p:nvPicPr>
            <p:cNvPr id="26650" name="Picture 23" descr="中间"/>
            <p:cNvPicPr>
              <a:picLocks noChangeAspect="1"/>
            </p:cNvPicPr>
            <p:nvPr/>
          </p:nvPicPr>
          <p:blipFill>
            <a:blip r:embed="rId5"/>
            <a:stretch>
              <a:fillRect/>
            </a:stretch>
          </p:blipFill>
          <p:spPr>
            <a:xfrm>
              <a:off x="6533" y="5887"/>
              <a:ext cx="360" cy="179"/>
            </a:xfrm>
            <a:prstGeom prst="rect">
              <a:avLst/>
            </a:prstGeom>
            <a:noFill/>
            <a:ln w="9525">
              <a:noFill/>
            </a:ln>
          </p:spPr>
        </p:pic>
        <p:sp>
          <p:nvSpPr>
            <p:cNvPr id="26651" name="AutoShape 22"/>
            <p:cNvSpPr/>
            <p:nvPr/>
          </p:nvSpPr>
          <p:spPr>
            <a:xfrm>
              <a:off x="6166" y="2559"/>
              <a:ext cx="1035" cy="986"/>
            </a:xfrm>
            <a:prstGeom prst="flowChartMagneticTape">
              <a:avLst/>
            </a:prstGeom>
            <a:solidFill>
              <a:srgbClr val="FFFFFF"/>
            </a:solidFill>
            <a:ln w="9525" cap="flat" cmpd="sng">
              <a:solidFill>
                <a:srgbClr val="000000"/>
              </a:solidFill>
              <a:prstDash val="solid"/>
              <a:miter/>
              <a:headEnd type="none" w="med" len="med"/>
              <a:tailEnd type="none" w="med" len="med"/>
            </a:ln>
          </p:spPr>
          <p:txBody>
            <a:bodyPr anchor="t" anchorCtr="0"/>
            <a:p>
              <a:pPr eaLnBrk="0" hangingPunct="0"/>
              <a:endParaRPr lang="zh-CN" altLang="zh-CN" dirty="0">
                <a:latin typeface="Arial" panose="020B0604020202020204" pitchFamily="34" charset="0"/>
              </a:endParaRPr>
            </a:p>
          </p:txBody>
        </p:sp>
        <p:pic>
          <p:nvPicPr>
            <p:cNvPr id="26652" name="Picture 21"/>
            <p:cNvPicPr>
              <a:picLocks noChangeAspect="1"/>
            </p:cNvPicPr>
            <p:nvPr/>
          </p:nvPicPr>
          <p:blipFill>
            <a:blip r:embed="rId3"/>
            <a:stretch>
              <a:fillRect/>
            </a:stretch>
          </p:blipFill>
          <p:spPr>
            <a:xfrm>
              <a:off x="6360" y="2754"/>
              <a:ext cx="264" cy="241"/>
            </a:xfrm>
            <a:prstGeom prst="rect">
              <a:avLst/>
            </a:prstGeom>
            <a:noFill/>
            <a:ln w="9525">
              <a:noFill/>
            </a:ln>
          </p:spPr>
        </p:pic>
        <p:sp>
          <p:nvSpPr>
            <p:cNvPr id="26653" name="Rectangle 20"/>
            <p:cNvSpPr/>
            <p:nvPr/>
          </p:nvSpPr>
          <p:spPr>
            <a:xfrm>
              <a:off x="6797" y="3619"/>
              <a:ext cx="1778" cy="250"/>
            </a:xfrm>
            <a:prstGeom prst="rect">
              <a:avLst/>
            </a:prstGeom>
            <a:solidFill>
              <a:srgbClr val="FFFFFF"/>
            </a:solidFill>
            <a:ln w="9525" cap="flat" cmpd="sng">
              <a:solidFill>
                <a:srgbClr val="FFFFFF"/>
              </a:solidFill>
              <a:prstDash val="solid"/>
              <a:miter/>
              <a:headEnd type="none" w="med" len="med"/>
              <a:tailEnd type="none" w="med" len="med"/>
            </a:ln>
          </p:spPr>
          <p:txBody>
            <a:bodyPr lIns="0" tIns="0" rIns="0" bIns="0" anchor="t" anchorCtr="0"/>
            <a:p>
              <a:pPr eaLnBrk="0" hangingPunct="0"/>
              <a:r>
                <a:rPr lang="zh-CN" altLang="en-US" sz="1400" dirty="0">
                  <a:solidFill>
                    <a:srgbClr val="00B050"/>
                  </a:solidFill>
                  <a:latin typeface="Times New Roman" panose="02020603050405020304" pitchFamily="18" charset="0"/>
                </a:rPr>
                <a:t>智能家居</a:t>
              </a:r>
              <a:endParaRPr lang="zh-CN" altLang="en-US" sz="1400" dirty="0">
                <a:latin typeface="Arial" panose="020B0604020202020204" pitchFamily="34" charset="0"/>
              </a:endParaRPr>
            </a:p>
          </p:txBody>
        </p:sp>
        <p:cxnSp>
          <p:nvCxnSpPr>
            <p:cNvPr id="26654" name="AutoShape 19"/>
            <p:cNvCxnSpPr/>
            <p:nvPr/>
          </p:nvCxnSpPr>
          <p:spPr>
            <a:xfrm flipV="1">
              <a:off x="6465" y="2961"/>
              <a:ext cx="3" cy="203"/>
            </a:xfrm>
            <a:prstGeom prst="straightConnector1">
              <a:avLst/>
            </a:prstGeom>
            <a:ln w="19050" cap="flat" cmpd="sng">
              <a:solidFill>
                <a:srgbClr val="00B050"/>
              </a:solidFill>
              <a:prstDash val="solid"/>
              <a:round/>
              <a:headEnd type="none" w="med" len="med"/>
              <a:tailEnd type="none" w="med" len="med"/>
            </a:ln>
          </p:spPr>
        </p:cxnSp>
        <p:pic>
          <p:nvPicPr>
            <p:cNvPr id="26655" name="Picture 18" descr="中间"/>
            <p:cNvPicPr>
              <a:picLocks noChangeAspect="1"/>
            </p:cNvPicPr>
            <p:nvPr/>
          </p:nvPicPr>
          <p:blipFill>
            <a:blip r:embed="rId4"/>
            <a:stretch>
              <a:fillRect/>
            </a:stretch>
          </p:blipFill>
          <p:spPr>
            <a:xfrm>
              <a:off x="6304" y="3164"/>
              <a:ext cx="361" cy="177"/>
            </a:xfrm>
            <a:prstGeom prst="rect">
              <a:avLst/>
            </a:prstGeom>
            <a:noFill/>
            <a:ln w="9525">
              <a:noFill/>
            </a:ln>
          </p:spPr>
        </p:pic>
        <p:pic>
          <p:nvPicPr>
            <p:cNvPr id="26656" name="Picture 17"/>
            <p:cNvPicPr>
              <a:picLocks noChangeAspect="1"/>
            </p:cNvPicPr>
            <p:nvPr/>
          </p:nvPicPr>
          <p:blipFill>
            <a:blip r:embed="rId6"/>
            <a:stretch>
              <a:fillRect/>
            </a:stretch>
          </p:blipFill>
          <p:spPr>
            <a:xfrm>
              <a:off x="7190" y="2802"/>
              <a:ext cx="1383" cy="745"/>
            </a:xfrm>
            <a:prstGeom prst="rect">
              <a:avLst/>
            </a:prstGeom>
            <a:noFill/>
            <a:ln w="9525">
              <a:noFill/>
            </a:ln>
          </p:spPr>
        </p:pic>
        <p:pic>
          <p:nvPicPr>
            <p:cNvPr id="26657" name="Picture 16"/>
            <p:cNvPicPr>
              <a:picLocks noChangeAspect="1"/>
            </p:cNvPicPr>
            <p:nvPr/>
          </p:nvPicPr>
          <p:blipFill>
            <a:blip r:embed="rId7"/>
            <a:stretch>
              <a:fillRect/>
            </a:stretch>
          </p:blipFill>
          <p:spPr>
            <a:xfrm>
              <a:off x="7725" y="4142"/>
              <a:ext cx="1327" cy="738"/>
            </a:xfrm>
            <a:prstGeom prst="rect">
              <a:avLst/>
            </a:prstGeom>
            <a:noFill/>
            <a:ln w="9525">
              <a:noFill/>
            </a:ln>
          </p:spPr>
        </p:pic>
        <p:pic>
          <p:nvPicPr>
            <p:cNvPr id="26658" name="Picture 15"/>
            <p:cNvPicPr>
              <a:picLocks noChangeAspect="1"/>
            </p:cNvPicPr>
            <p:nvPr/>
          </p:nvPicPr>
          <p:blipFill>
            <a:blip r:embed="rId8"/>
            <a:stretch>
              <a:fillRect/>
            </a:stretch>
          </p:blipFill>
          <p:spPr>
            <a:xfrm>
              <a:off x="7419" y="5588"/>
              <a:ext cx="1245" cy="683"/>
            </a:xfrm>
            <a:prstGeom prst="rect">
              <a:avLst/>
            </a:prstGeom>
            <a:noFill/>
            <a:ln w="9525">
              <a:noFill/>
            </a:ln>
          </p:spPr>
        </p:pic>
        <p:pic>
          <p:nvPicPr>
            <p:cNvPr id="26659" name="Picture 14" descr="平板"/>
            <p:cNvPicPr>
              <a:picLocks noChangeAspect="1"/>
            </p:cNvPicPr>
            <p:nvPr/>
          </p:nvPicPr>
          <p:blipFill>
            <a:blip r:embed="rId9"/>
            <a:stretch>
              <a:fillRect/>
            </a:stretch>
          </p:blipFill>
          <p:spPr>
            <a:xfrm>
              <a:off x="6697" y="2754"/>
              <a:ext cx="316" cy="218"/>
            </a:xfrm>
            <a:prstGeom prst="rect">
              <a:avLst/>
            </a:prstGeom>
            <a:noFill/>
            <a:ln w="9525">
              <a:noFill/>
            </a:ln>
          </p:spPr>
        </p:pic>
        <p:pic>
          <p:nvPicPr>
            <p:cNvPr id="26660" name="Picture 13" descr="平板"/>
            <p:cNvPicPr>
              <a:picLocks noChangeAspect="1"/>
            </p:cNvPicPr>
            <p:nvPr/>
          </p:nvPicPr>
          <p:blipFill>
            <a:blip r:embed="rId9"/>
            <a:stretch>
              <a:fillRect/>
            </a:stretch>
          </p:blipFill>
          <p:spPr>
            <a:xfrm>
              <a:off x="7240" y="4076"/>
              <a:ext cx="316" cy="218"/>
            </a:xfrm>
            <a:prstGeom prst="rect">
              <a:avLst/>
            </a:prstGeom>
            <a:noFill/>
            <a:ln w="9525">
              <a:noFill/>
            </a:ln>
          </p:spPr>
        </p:pic>
        <p:pic>
          <p:nvPicPr>
            <p:cNvPr id="26661" name="Picture 12" descr="平板"/>
            <p:cNvPicPr>
              <a:picLocks noChangeAspect="1"/>
            </p:cNvPicPr>
            <p:nvPr/>
          </p:nvPicPr>
          <p:blipFill>
            <a:blip r:embed="rId9"/>
            <a:stretch>
              <a:fillRect/>
            </a:stretch>
          </p:blipFill>
          <p:spPr>
            <a:xfrm>
              <a:off x="6924" y="5467"/>
              <a:ext cx="316" cy="218"/>
            </a:xfrm>
            <a:prstGeom prst="rect">
              <a:avLst/>
            </a:prstGeom>
            <a:noFill/>
            <a:ln w="9525">
              <a:noFill/>
            </a:ln>
          </p:spPr>
        </p:pic>
        <p:pic>
          <p:nvPicPr>
            <p:cNvPr id="26662" name="Picture 11"/>
            <p:cNvPicPr>
              <a:picLocks noChangeAspect="1"/>
            </p:cNvPicPr>
            <p:nvPr/>
          </p:nvPicPr>
          <p:blipFill>
            <a:blip r:embed="rId10"/>
            <a:stretch>
              <a:fillRect/>
            </a:stretch>
          </p:blipFill>
          <p:spPr>
            <a:xfrm>
              <a:off x="3328" y="3859"/>
              <a:ext cx="729" cy="580"/>
            </a:xfrm>
            <a:prstGeom prst="rect">
              <a:avLst/>
            </a:prstGeom>
            <a:noFill/>
            <a:ln w="9525">
              <a:noFill/>
            </a:ln>
          </p:spPr>
        </p:pic>
        <p:cxnSp>
          <p:nvCxnSpPr>
            <p:cNvPr id="26663" name="AutoShape 10"/>
            <p:cNvCxnSpPr/>
            <p:nvPr/>
          </p:nvCxnSpPr>
          <p:spPr>
            <a:xfrm flipH="1" flipV="1">
              <a:off x="3693" y="4439"/>
              <a:ext cx="534" cy="336"/>
            </a:xfrm>
            <a:prstGeom prst="straightConnector1">
              <a:avLst/>
            </a:prstGeom>
            <a:ln w="9525" cap="flat" cmpd="sng">
              <a:solidFill>
                <a:srgbClr val="000000"/>
              </a:solidFill>
              <a:prstDash val="solid"/>
              <a:round/>
              <a:headEnd type="none" w="med" len="med"/>
              <a:tailEnd type="none" w="med" len="med"/>
            </a:ln>
          </p:spPr>
        </p:cxnSp>
        <p:sp>
          <p:nvSpPr>
            <p:cNvPr id="26664" name="Rectangle 9"/>
            <p:cNvSpPr/>
            <p:nvPr/>
          </p:nvSpPr>
          <p:spPr>
            <a:xfrm>
              <a:off x="2547" y="3894"/>
              <a:ext cx="597" cy="237"/>
            </a:xfrm>
            <a:prstGeom prst="rect">
              <a:avLst/>
            </a:prstGeom>
            <a:solidFill>
              <a:srgbClr val="FFFFFF"/>
            </a:solidFill>
            <a:ln w="9525" cap="flat" cmpd="sng">
              <a:solidFill>
                <a:srgbClr val="FFFFFF"/>
              </a:solidFill>
              <a:prstDash val="solid"/>
              <a:miter/>
              <a:headEnd type="none" w="med" len="med"/>
              <a:tailEnd type="none" w="med" len="med"/>
            </a:ln>
          </p:spPr>
          <p:txBody>
            <a:bodyPr lIns="0" tIns="0" rIns="0" bIns="0" anchor="t" anchorCtr="0"/>
            <a:p>
              <a:pPr eaLnBrk="0" hangingPunct="0"/>
              <a:r>
                <a:rPr lang="zh-CN" altLang="en-US" sz="1600" dirty="0">
                  <a:solidFill>
                    <a:srgbClr val="0000CC"/>
                  </a:solidFill>
                  <a:latin typeface="Times New Roman" panose="02020603050405020304" pitchFamily="18" charset="0"/>
                </a:rPr>
                <a:t>社区健康服务中心</a:t>
              </a:r>
              <a:endParaRPr lang="zh-CN" altLang="en-US" sz="1600" dirty="0">
                <a:latin typeface="Arial" panose="020B0604020202020204" pitchFamily="34" charset="0"/>
              </a:endParaRPr>
            </a:p>
          </p:txBody>
        </p:sp>
        <p:pic>
          <p:nvPicPr>
            <p:cNvPr id="26665" name="Picture 8"/>
            <p:cNvPicPr>
              <a:picLocks noChangeAspect="1"/>
            </p:cNvPicPr>
            <p:nvPr/>
          </p:nvPicPr>
          <p:blipFill>
            <a:blip r:embed="rId11"/>
            <a:stretch>
              <a:fillRect/>
            </a:stretch>
          </p:blipFill>
          <p:spPr>
            <a:xfrm>
              <a:off x="2547" y="2995"/>
              <a:ext cx="1510" cy="864"/>
            </a:xfrm>
            <a:prstGeom prst="rect">
              <a:avLst/>
            </a:prstGeom>
            <a:noFill/>
            <a:ln w="9525">
              <a:noFill/>
            </a:ln>
          </p:spPr>
        </p:pic>
        <p:pic>
          <p:nvPicPr>
            <p:cNvPr id="26666" name="Picture 7"/>
            <p:cNvPicPr>
              <a:picLocks noChangeAspect="1"/>
            </p:cNvPicPr>
            <p:nvPr/>
          </p:nvPicPr>
          <p:blipFill>
            <a:blip r:embed="rId12"/>
            <a:stretch>
              <a:fillRect/>
            </a:stretch>
          </p:blipFill>
          <p:spPr>
            <a:xfrm>
              <a:off x="2480" y="5201"/>
              <a:ext cx="1341" cy="1017"/>
            </a:xfrm>
            <a:prstGeom prst="rect">
              <a:avLst/>
            </a:prstGeom>
            <a:noFill/>
            <a:ln w="9525">
              <a:noFill/>
            </a:ln>
          </p:spPr>
        </p:pic>
        <p:pic>
          <p:nvPicPr>
            <p:cNvPr id="26667" name="Picture 6"/>
            <p:cNvPicPr>
              <a:picLocks noChangeAspect="1"/>
            </p:cNvPicPr>
            <p:nvPr/>
          </p:nvPicPr>
          <p:blipFill>
            <a:blip r:embed="rId10"/>
            <a:stretch>
              <a:fillRect/>
            </a:stretch>
          </p:blipFill>
          <p:spPr>
            <a:xfrm>
              <a:off x="3821" y="5588"/>
              <a:ext cx="730" cy="579"/>
            </a:xfrm>
            <a:prstGeom prst="rect">
              <a:avLst/>
            </a:prstGeom>
            <a:noFill/>
            <a:ln w="9525">
              <a:noFill/>
            </a:ln>
          </p:spPr>
        </p:pic>
        <p:cxnSp>
          <p:nvCxnSpPr>
            <p:cNvPr id="26668" name="AutoShape 5"/>
            <p:cNvCxnSpPr/>
            <p:nvPr/>
          </p:nvCxnSpPr>
          <p:spPr>
            <a:xfrm flipH="1">
              <a:off x="4551" y="5068"/>
              <a:ext cx="294" cy="810"/>
            </a:xfrm>
            <a:prstGeom prst="straightConnector1">
              <a:avLst/>
            </a:prstGeom>
            <a:ln w="9525" cap="flat" cmpd="sng">
              <a:solidFill>
                <a:srgbClr val="000000"/>
              </a:solidFill>
              <a:prstDash val="solid"/>
              <a:round/>
              <a:headEnd type="none" w="med" len="med"/>
              <a:tailEnd type="none" w="med" len="med"/>
            </a:ln>
          </p:spPr>
        </p:cxnSp>
        <p:pic>
          <p:nvPicPr>
            <p:cNvPr id="26669" name="Picture 4"/>
            <p:cNvPicPr>
              <a:picLocks noChangeAspect="1"/>
            </p:cNvPicPr>
            <p:nvPr/>
          </p:nvPicPr>
          <p:blipFill>
            <a:blip r:embed="rId13"/>
            <a:stretch>
              <a:fillRect/>
            </a:stretch>
          </p:blipFill>
          <p:spPr>
            <a:xfrm>
              <a:off x="6757" y="3011"/>
              <a:ext cx="246" cy="330"/>
            </a:xfrm>
            <a:prstGeom prst="rect">
              <a:avLst/>
            </a:prstGeom>
            <a:noFill/>
            <a:ln w="9525">
              <a:noFill/>
            </a:ln>
          </p:spPr>
        </p:pic>
        <p:pic>
          <p:nvPicPr>
            <p:cNvPr id="26670" name="Picture 3"/>
            <p:cNvPicPr>
              <a:picLocks noChangeAspect="1"/>
            </p:cNvPicPr>
            <p:nvPr/>
          </p:nvPicPr>
          <p:blipFill>
            <a:blip r:embed="rId13"/>
            <a:stretch>
              <a:fillRect/>
            </a:stretch>
          </p:blipFill>
          <p:spPr>
            <a:xfrm>
              <a:off x="6994" y="5735"/>
              <a:ext cx="246" cy="331"/>
            </a:xfrm>
            <a:prstGeom prst="rect">
              <a:avLst/>
            </a:prstGeom>
            <a:noFill/>
            <a:ln w="9525">
              <a:noFill/>
            </a:ln>
          </p:spPr>
        </p:pic>
        <p:pic>
          <p:nvPicPr>
            <p:cNvPr id="26671" name="Picture 2"/>
            <p:cNvPicPr>
              <a:picLocks noChangeAspect="1"/>
            </p:cNvPicPr>
            <p:nvPr/>
          </p:nvPicPr>
          <p:blipFill>
            <a:blip r:embed="rId13"/>
            <a:stretch>
              <a:fillRect/>
            </a:stretch>
          </p:blipFill>
          <p:spPr>
            <a:xfrm>
              <a:off x="7310" y="4328"/>
              <a:ext cx="246" cy="332"/>
            </a:xfrm>
            <a:prstGeom prst="rect">
              <a:avLst/>
            </a:prstGeom>
            <a:noFill/>
            <a:ln w="9525">
              <a:noFill/>
            </a:ln>
          </p:spPr>
        </p:pic>
      </p:grpSp>
      <p:sp>
        <p:nvSpPr>
          <p:cNvPr id="47157" name="Rectangle 53"/>
          <p:cNvSpPr>
            <a:spLocks noChangeArrowheads="1"/>
          </p:cNvSpPr>
          <p:nvPr/>
        </p:nvSpPr>
        <p:spPr bwMode="auto">
          <a:xfrm>
            <a:off x="5257800" y="1219200"/>
            <a:ext cx="3886200" cy="954088"/>
          </a:xfrm>
          <a:prstGeom prst="rect">
            <a:avLst/>
          </a:prstGeom>
          <a:noFill/>
          <a:ln w="9525">
            <a:noFill/>
            <a:miter lim="800000"/>
          </a:ln>
          <a:effectLst>
            <a:prstShdw prst="shdw13" dist="53882" dir="13500000">
              <a:schemeClr val="accent1">
                <a:gamma/>
                <a:shade val="60000"/>
                <a:invGamma/>
                <a:alpha val="50000"/>
              </a:schemeClr>
            </a:prstShdw>
          </a:effectLst>
        </p:spPr>
        <p:txBody>
          <a:bodyPr anchor="ctr">
            <a:spAutoFit/>
          </a:bodyPr>
          <a:lstStyle/>
          <a:p>
            <a:pPr marL="0" marR="0" lvl="0" indent="266700" algn="l" defTabSz="914400" rtl="0" eaLnBrk="0" fontAlgn="base" latinLnBrk="0" hangingPunct="0">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Courier New" panose="02070309020205020404" pitchFamily="49" charset="0"/>
              </a:rPr>
              <a:t>社区住户发出医疗救护信息，则医护服务中心工作站接受信息，医护人员根据信息的性质分别处理，急救信息需要紧急处理，立即上门，一般护理则按照服务流程执行。</a:t>
            </a:r>
            <a:endParaRPr kumimoji="0" lang="zh-CN" altLang="en-US" sz="14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217" name="组合 15"/>
          <p:cNvGrpSpPr/>
          <p:nvPr/>
        </p:nvGrpSpPr>
        <p:grpSpPr>
          <a:xfrm>
            <a:off x="-2395537" y="1466850"/>
            <a:ext cx="4770437" cy="4824413"/>
            <a:chOff x="-2395538" y="1447800"/>
            <a:chExt cx="4770438" cy="4824413"/>
          </a:xfrm>
        </p:grpSpPr>
        <p:sp>
          <p:nvSpPr>
            <p:cNvPr id="35" name="AutoShape 4"/>
            <p:cNvSpPr>
              <a:spLocks noChangeArrowheads="1"/>
            </p:cNvSpPr>
            <p:nvPr/>
          </p:nvSpPr>
          <p:spPr bwMode="ltGray">
            <a:xfrm rot="5400000">
              <a:off x="-2422525" y="1474786"/>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rgbClr val="808080">
                    <a:gamma/>
                    <a:tint val="45490"/>
                    <a:invGamma/>
                  </a:srgbClr>
                </a:gs>
                <a:gs pos="50000">
                  <a:srgbClr val="808080"/>
                </a:gs>
                <a:gs pos="100000">
                  <a:srgbClr val="808080">
                    <a:gamma/>
                    <a:tint val="45490"/>
                    <a:invGamma/>
                  </a:srgbClr>
                </a:gs>
              </a:gsLst>
              <a:lin ang="0" scaled="1"/>
            </a:gradFill>
            <a:ln w="9525" algn="ctr">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36" name="AutoShape 5">
              <a:hlinkClick r:id="" action="ppaction://noaction"/>
            </p:cNvPr>
            <p:cNvSpPr>
              <a:spLocks noChangeArrowheads="1"/>
            </p:cNvSpPr>
            <p:nvPr/>
          </p:nvSpPr>
          <p:spPr bwMode="ltGray">
            <a:xfrm rot="5400000" flipH="1">
              <a:off x="-2016916" y="1910555"/>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rgbClr val="FFFFFF">
                    <a:lumMod val="65000"/>
                  </a:srgbClr>
                </a:gs>
                <a:gs pos="100000">
                  <a:srgbClr val="009999">
                    <a:gamma/>
                    <a:tint val="0"/>
                    <a:invGamma/>
                    <a:alpha val="48000"/>
                  </a:srgbClr>
                </a:gs>
              </a:gsLst>
              <a:lin ang="5400000" scaled="1"/>
            </a:gradFill>
            <a:ln w="0" algn="ctr">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grpSp>
      <p:grpSp>
        <p:nvGrpSpPr>
          <p:cNvPr id="3" name="组合 20"/>
          <p:cNvGrpSpPr/>
          <p:nvPr/>
        </p:nvGrpSpPr>
        <p:grpSpPr>
          <a:xfrm>
            <a:off x="-465137" y="1449388"/>
            <a:ext cx="407987" cy="438150"/>
            <a:chOff x="6516216" y="1078387"/>
            <a:chExt cx="1989139" cy="2141539"/>
          </a:xfrm>
        </p:grpSpPr>
        <p:pic>
          <p:nvPicPr>
            <p:cNvPr id="9221" name="Picture 11" descr="light_shadow"/>
            <p:cNvPicPr>
              <a:picLocks noChangeAspect="1"/>
            </p:cNvPicPr>
            <p:nvPr/>
          </p:nvPicPr>
          <p:blipFill>
            <a:blip r:embed="rId1">
              <a:grayscl/>
              <a:lum bright="-76001" contrast="-3999"/>
            </a:blip>
            <a:stretch>
              <a:fillRect/>
            </a:stretch>
          </p:blipFill>
          <p:spPr>
            <a:xfrm>
              <a:off x="6666907" y="2735204"/>
              <a:ext cx="1739811" cy="484722"/>
            </a:xfrm>
            <a:prstGeom prst="rect">
              <a:avLst/>
            </a:prstGeom>
            <a:noFill/>
            <a:ln w="9525">
              <a:noFill/>
            </a:ln>
          </p:spPr>
        </p:pic>
        <p:pic>
          <p:nvPicPr>
            <p:cNvPr id="9222" name="Picture 12" descr="circuler_1"/>
            <p:cNvPicPr>
              <a:picLocks noChangeAspect="1"/>
            </p:cNvPicPr>
            <p:nvPr/>
          </p:nvPicPr>
          <p:blipFill>
            <a:blip r:embed="rId2"/>
            <a:stretch>
              <a:fillRect/>
            </a:stretch>
          </p:blipFill>
          <p:spPr>
            <a:xfrm>
              <a:off x="6516218" y="1078389"/>
              <a:ext cx="1989137" cy="1966271"/>
            </a:xfrm>
            <a:prstGeom prst="rect">
              <a:avLst/>
            </a:prstGeom>
            <a:noFill/>
            <a:ln w="9525">
              <a:noFill/>
            </a:ln>
          </p:spPr>
        </p:pic>
        <p:sp>
          <p:nvSpPr>
            <p:cNvPr id="24" name="Oval 13"/>
            <p:cNvSpPr>
              <a:spLocks noChangeArrowheads="1"/>
            </p:cNvSpPr>
            <p:nvPr/>
          </p:nvSpPr>
          <p:spPr bwMode="gray">
            <a:xfrm>
              <a:off x="6516216" y="1078387"/>
              <a:ext cx="1974850" cy="1971675"/>
            </a:xfrm>
            <a:prstGeom prst="ellipse">
              <a:avLst/>
            </a:prstGeom>
            <a:gradFill rotWithShape="1">
              <a:gsLst>
                <a:gs pos="0">
                  <a:srgbClr val="993300"/>
                </a:gs>
                <a:gs pos="50000">
                  <a:srgbClr val="FF0000">
                    <a:alpha val="63000"/>
                  </a:srgbClr>
                </a:gs>
                <a:gs pos="100000">
                  <a:srgbClr val="993300"/>
                </a:gs>
              </a:gsLst>
              <a:lin ang="5400000" scaled="1"/>
            </a:gradFill>
            <a:ln w="9525" algn="ctr">
              <a:no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28" name="Freeform 14"/>
            <p:cNvSpPr/>
            <p:nvPr/>
          </p:nvSpPr>
          <p:spPr bwMode="gray">
            <a:xfrm>
              <a:off x="6721706" y="1119464"/>
              <a:ext cx="1550760" cy="681897"/>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99CC00">
                    <a:alpha val="17998"/>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grpSp>
      <p:grpSp>
        <p:nvGrpSpPr>
          <p:cNvPr id="9225" name="组合 14"/>
          <p:cNvGrpSpPr/>
          <p:nvPr/>
        </p:nvGrpSpPr>
        <p:grpSpPr>
          <a:xfrm>
            <a:off x="2268538" y="2000250"/>
            <a:ext cx="5183187" cy="501650"/>
            <a:chOff x="2771800" y="4507879"/>
            <a:chExt cx="5184576" cy="500400"/>
          </a:xfrm>
        </p:grpSpPr>
        <p:sp>
          <p:nvSpPr>
            <p:cNvPr id="67" name="圆角矩形 66"/>
            <p:cNvSpPr/>
            <p:nvPr/>
          </p:nvSpPr>
          <p:spPr bwMode="auto">
            <a:xfrm>
              <a:off x="3411733" y="4507879"/>
              <a:ext cx="4544643" cy="500400"/>
            </a:xfrm>
            <a:prstGeom prst="roundRect">
              <a:avLst>
                <a:gd name="adj" fmla="val 14887"/>
              </a:avLst>
            </a:prstGeom>
            <a:gradFill rotWithShape="1">
              <a:gsLst>
                <a:gs pos="71000">
                  <a:srgbClr val="FFFFFF">
                    <a:lumMod val="85000"/>
                  </a:srgbClr>
                </a:gs>
                <a:gs pos="0">
                  <a:srgbClr val="FFFFFF">
                    <a:lumMod val="75000"/>
                  </a:srgbClr>
                </a:gs>
                <a:gs pos="100000">
                  <a:srgbClr val="FFFFFF">
                    <a:lumMod val="85000"/>
                  </a:srgbClr>
                </a:gs>
              </a:gsLst>
              <a:lin ang="16200000" scaled="0"/>
            </a:gradFill>
            <a:ln w="19050"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108000" tIns="0" bIns="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rPr>
                <a:t>智慧社区的发展趋势</a:t>
              </a:r>
              <a:endParaRPr kumimoji="0" lang="zh-CN" altLang="en-US" sz="1600" b="0" i="0" u="none" strike="noStrike" kern="0" cap="none" spc="0" normalizeH="0" baseline="0" noProof="0" dirty="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endParaRPr>
            </a:p>
          </p:txBody>
        </p:sp>
        <p:sp>
          <p:nvSpPr>
            <p:cNvPr id="68" name="圆角矩形 67">
              <a:hlinkClick r:id="" action="ppaction://noaction"/>
            </p:cNvPr>
            <p:cNvSpPr/>
            <p:nvPr/>
          </p:nvSpPr>
          <p:spPr bwMode="auto">
            <a:xfrm>
              <a:off x="2771800" y="4507879"/>
              <a:ext cx="503372" cy="500400"/>
            </a:xfrm>
            <a:prstGeom prst="roundRect">
              <a:avLst>
                <a:gd name="adj" fmla="val 21228"/>
              </a:avLst>
            </a:prstGeom>
            <a:gradFill rotWithShape="1">
              <a:gsLst>
                <a:gs pos="71000">
                  <a:srgbClr val="FFFFFF">
                    <a:lumMod val="85000"/>
                  </a:srgbClr>
                </a:gs>
                <a:gs pos="0">
                  <a:srgbClr val="FFFFFF">
                    <a:lumMod val="65000"/>
                  </a:srgbClr>
                </a:gs>
                <a:gs pos="100000">
                  <a:srgbClr val="FFFFFF">
                    <a:lumMod val="65000"/>
                  </a:srgbClr>
                </a:gs>
              </a:gsLst>
              <a:lin ang="16200000" scaled="0"/>
            </a:gradFill>
            <a:ln w="19050"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rPr>
                <a:t>1</a:t>
              </a:r>
              <a:endParaRPr kumimoji="0" lang="zh-CN" altLang="en-US" sz="1600" b="0" i="0" u="none" strike="noStrike" kern="0" cap="none" spc="0" normalizeH="0" baseline="0" noProof="0" dirty="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endParaRPr>
            </a:p>
          </p:txBody>
        </p:sp>
      </p:grpSp>
      <p:grpSp>
        <p:nvGrpSpPr>
          <p:cNvPr id="9228" name="组合 12"/>
          <p:cNvGrpSpPr/>
          <p:nvPr/>
        </p:nvGrpSpPr>
        <p:grpSpPr>
          <a:xfrm>
            <a:off x="2555875" y="2789238"/>
            <a:ext cx="5184775" cy="501650"/>
            <a:chOff x="2771800" y="3047379"/>
            <a:chExt cx="5184576" cy="500400"/>
          </a:xfrm>
        </p:grpSpPr>
        <p:sp>
          <p:nvSpPr>
            <p:cNvPr id="70" name="圆角矩形 69"/>
            <p:cNvSpPr/>
            <p:nvPr/>
          </p:nvSpPr>
          <p:spPr bwMode="auto">
            <a:xfrm>
              <a:off x="3411538" y="3047379"/>
              <a:ext cx="4544838" cy="500400"/>
            </a:xfrm>
            <a:prstGeom prst="roundRect">
              <a:avLst>
                <a:gd name="adj" fmla="val 14887"/>
              </a:avLst>
            </a:prstGeom>
            <a:gradFill rotWithShape="1">
              <a:gsLst>
                <a:gs pos="71000">
                  <a:srgbClr val="FFFFFF">
                    <a:lumMod val="85000"/>
                  </a:srgbClr>
                </a:gs>
                <a:gs pos="0">
                  <a:srgbClr val="FFFFFF">
                    <a:lumMod val="75000"/>
                  </a:srgbClr>
                </a:gs>
                <a:gs pos="100000">
                  <a:srgbClr val="FFFFFF">
                    <a:lumMod val="85000"/>
                  </a:srgbClr>
                </a:gs>
              </a:gsLst>
              <a:lin ang="16200000" scaled="0"/>
            </a:gradFill>
            <a:ln w="19050"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108000" tIns="0" bIns="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rPr>
                <a:t>智慧社区的价值</a:t>
              </a:r>
              <a:endParaRPr kumimoji="0" lang="zh-CN" altLang="en-US" sz="1600" b="0" i="0" u="none" strike="noStrike" kern="0" cap="none" spc="0" normalizeH="0" baseline="0" noProof="0" dirty="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endParaRPr>
            </a:p>
          </p:txBody>
        </p:sp>
        <p:sp>
          <p:nvSpPr>
            <p:cNvPr id="71" name="圆角矩形 70">
              <a:hlinkClick r:id="" action="ppaction://noaction"/>
            </p:cNvPr>
            <p:cNvSpPr/>
            <p:nvPr/>
          </p:nvSpPr>
          <p:spPr bwMode="auto">
            <a:xfrm>
              <a:off x="2771800" y="3047379"/>
              <a:ext cx="504806" cy="500400"/>
            </a:xfrm>
            <a:prstGeom prst="roundRect">
              <a:avLst>
                <a:gd name="adj" fmla="val 21228"/>
              </a:avLst>
            </a:prstGeom>
            <a:gradFill rotWithShape="1">
              <a:gsLst>
                <a:gs pos="71000">
                  <a:srgbClr val="FFFFFF">
                    <a:lumMod val="85000"/>
                  </a:srgbClr>
                </a:gs>
                <a:gs pos="0">
                  <a:srgbClr val="FFFFFF">
                    <a:lumMod val="65000"/>
                  </a:srgbClr>
                </a:gs>
                <a:gs pos="100000">
                  <a:srgbClr val="FFFFFF">
                    <a:lumMod val="65000"/>
                  </a:srgbClr>
                </a:gs>
              </a:gsLst>
              <a:lin ang="16200000" scaled="0"/>
            </a:gradFill>
            <a:ln w="19050"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rPr>
                <a:t>2</a:t>
              </a:r>
              <a:endParaRPr kumimoji="0" lang="zh-CN" altLang="en-US" sz="1600" b="0" i="0" u="none" strike="noStrike" kern="0" cap="none" spc="0" normalizeH="0" baseline="0" noProof="0" dirty="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endParaRPr>
            </a:p>
          </p:txBody>
        </p:sp>
      </p:grpSp>
      <p:grpSp>
        <p:nvGrpSpPr>
          <p:cNvPr id="9231" name="组合 13"/>
          <p:cNvGrpSpPr/>
          <p:nvPr/>
        </p:nvGrpSpPr>
        <p:grpSpPr>
          <a:xfrm>
            <a:off x="2555875" y="4367213"/>
            <a:ext cx="5184775" cy="501650"/>
            <a:chOff x="2771800" y="3771279"/>
            <a:chExt cx="5184576" cy="500400"/>
          </a:xfrm>
        </p:grpSpPr>
        <p:sp>
          <p:nvSpPr>
            <p:cNvPr id="73" name="圆角矩形 72"/>
            <p:cNvSpPr/>
            <p:nvPr/>
          </p:nvSpPr>
          <p:spPr bwMode="auto">
            <a:xfrm>
              <a:off x="3411538" y="3771279"/>
              <a:ext cx="4544838" cy="500400"/>
            </a:xfrm>
            <a:prstGeom prst="roundRect">
              <a:avLst>
                <a:gd name="adj" fmla="val 14887"/>
              </a:avLst>
            </a:prstGeom>
            <a:gradFill rotWithShape="1">
              <a:gsLst>
                <a:gs pos="71000">
                  <a:srgbClr val="FFFFFF">
                    <a:lumMod val="85000"/>
                  </a:srgbClr>
                </a:gs>
                <a:gs pos="0">
                  <a:srgbClr val="FFFFFF">
                    <a:lumMod val="75000"/>
                  </a:srgbClr>
                </a:gs>
                <a:gs pos="100000">
                  <a:srgbClr val="FFFFFF">
                    <a:lumMod val="85000"/>
                  </a:srgbClr>
                </a:gs>
              </a:gsLst>
              <a:lin ang="16200000" scaled="0"/>
            </a:gradFill>
            <a:ln w="19050"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108000" tIns="0" bIns="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rPr>
                <a:t>总结</a:t>
              </a:r>
              <a:endParaRPr kumimoji="0" lang="zh-CN" altLang="en-US" sz="1600" b="0" i="0" u="none" strike="noStrike" kern="0" cap="none" spc="0" normalizeH="0" baseline="0" noProof="0" dirty="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endParaRPr>
            </a:p>
          </p:txBody>
        </p:sp>
        <p:sp>
          <p:nvSpPr>
            <p:cNvPr id="74" name="圆角矩形 73">
              <a:hlinkClick r:id="" action="ppaction://noaction"/>
            </p:cNvPr>
            <p:cNvSpPr/>
            <p:nvPr/>
          </p:nvSpPr>
          <p:spPr bwMode="auto">
            <a:xfrm>
              <a:off x="2771800" y="3771279"/>
              <a:ext cx="504806" cy="500400"/>
            </a:xfrm>
            <a:prstGeom prst="roundRect">
              <a:avLst>
                <a:gd name="adj" fmla="val 21228"/>
              </a:avLst>
            </a:prstGeom>
            <a:gradFill rotWithShape="1">
              <a:gsLst>
                <a:gs pos="71000">
                  <a:srgbClr val="FFFFFF">
                    <a:lumMod val="85000"/>
                  </a:srgbClr>
                </a:gs>
                <a:gs pos="0">
                  <a:srgbClr val="FFFFFF">
                    <a:lumMod val="65000"/>
                  </a:srgbClr>
                </a:gs>
                <a:gs pos="100000">
                  <a:srgbClr val="FFFFFF">
                    <a:lumMod val="65000"/>
                  </a:srgbClr>
                </a:gs>
              </a:gsLst>
              <a:lin ang="16200000" scaled="0"/>
            </a:gradFill>
            <a:ln w="19050"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smtClean="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rPr>
                <a:t>4</a:t>
              </a:r>
              <a:endParaRPr kumimoji="0" lang="zh-CN" altLang="en-US" sz="1600" b="0" i="0" u="none" strike="noStrike" kern="0" cap="none" spc="0" normalizeH="0" baseline="0" noProof="0" dirty="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endParaRPr>
            </a:p>
          </p:txBody>
        </p:sp>
      </p:grpSp>
      <p:grpSp>
        <p:nvGrpSpPr>
          <p:cNvPr id="9234" name="组合 12"/>
          <p:cNvGrpSpPr/>
          <p:nvPr/>
        </p:nvGrpSpPr>
        <p:grpSpPr>
          <a:xfrm>
            <a:off x="2728913" y="3578225"/>
            <a:ext cx="5184775" cy="501650"/>
            <a:chOff x="2771800" y="3047379"/>
            <a:chExt cx="5184576" cy="500400"/>
          </a:xfrm>
        </p:grpSpPr>
        <p:sp>
          <p:nvSpPr>
            <p:cNvPr id="79" name="圆角矩形 78"/>
            <p:cNvSpPr/>
            <p:nvPr/>
          </p:nvSpPr>
          <p:spPr bwMode="auto">
            <a:xfrm>
              <a:off x="3411538" y="3047379"/>
              <a:ext cx="4544838" cy="500400"/>
            </a:xfrm>
            <a:prstGeom prst="roundRect">
              <a:avLst>
                <a:gd name="adj" fmla="val 14887"/>
              </a:avLst>
            </a:prstGeom>
            <a:gradFill rotWithShape="1">
              <a:gsLst>
                <a:gs pos="71000">
                  <a:srgbClr val="FFFFFF">
                    <a:lumMod val="85000"/>
                  </a:srgbClr>
                </a:gs>
                <a:gs pos="0">
                  <a:srgbClr val="FFFFFF">
                    <a:lumMod val="75000"/>
                  </a:srgbClr>
                </a:gs>
                <a:gs pos="100000">
                  <a:srgbClr val="FFFFFF">
                    <a:lumMod val="85000"/>
                  </a:srgbClr>
                </a:gs>
              </a:gsLst>
              <a:lin ang="16200000" scaled="0"/>
            </a:gradFill>
            <a:ln w="19050"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108000" tIns="0" bIns="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rPr>
                <a:t>智慧社区的建设</a:t>
              </a:r>
              <a:endParaRPr kumimoji="0" lang="zh-CN" altLang="en-US" sz="1600" b="0" i="0" u="none" strike="noStrike" kern="0" cap="none" spc="0" normalizeH="0" baseline="0" noProof="0" dirty="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endParaRPr>
            </a:p>
          </p:txBody>
        </p:sp>
        <p:sp>
          <p:nvSpPr>
            <p:cNvPr id="80" name="圆角矩形 79">
              <a:hlinkClick r:id="" action="ppaction://noaction"/>
            </p:cNvPr>
            <p:cNvSpPr/>
            <p:nvPr/>
          </p:nvSpPr>
          <p:spPr bwMode="auto">
            <a:xfrm>
              <a:off x="2771800" y="3047379"/>
              <a:ext cx="504806" cy="500400"/>
            </a:xfrm>
            <a:prstGeom prst="roundRect">
              <a:avLst>
                <a:gd name="adj" fmla="val 21228"/>
              </a:avLst>
            </a:prstGeom>
            <a:gradFill rotWithShape="1">
              <a:gsLst>
                <a:gs pos="71000">
                  <a:srgbClr val="FFFFFF">
                    <a:lumMod val="85000"/>
                  </a:srgbClr>
                </a:gs>
                <a:gs pos="0">
                  <a:srgbClr val="FFFFFF">
                    <a:lumMod val="65000"/>
                  </a:srgbClr>
                </a:gs>
                <a:gs pos="100000">
                  <a:srgbClr val="FFFFFF">
                    <a:lumMod val="65000"/>
                  </a:srgbClr>
                </a:gs>
              </a:gsLst>
              <a:lin ang="16200000" scaled="0"/>
            </a:gradFill>
            <a:ln w="19050"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smtClean="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rPr>
                <a:t>3</a:t>
              </a:r>
              <a:endParaRPr kumimoji="0" lang="zh-CN" altLang="en-US" sz="1600" b="0" i="0" u="none" strike="noStrike" kern="0" cap="none" spc="0" normalizeH="0" baseline="0" noProof="0" dirty="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endParaRPr>
            </a:p>
          </p:txBody>
        </p:sp>
      </p:grpSp>
      <p:grpSp>
        <p:nvGrpSpPr>
          <p:cNvPr id="8" name="组合 11"/>
          <p:cNvGrpSpPr/>
          <p:nvPr/>
        </p:nvGrpSpPr>
        <p:grpSpPr>
          <a:xfrm>
            <a:off x="2268538" y="2008188"/>
            <a:ext cx="5183187" cy="500062"/>
            <a:chOff x="2771800" y="2348879"/>
            <a:chExt cx="5184576" cy="500400"/>
          </a:xfrm>
        </p:grpSpPr>
        <p:sp>
          <p:nvSpPr>
            <p:cNvPr id="30" name="圆角矩形 29"/>
            <p:cNvSpPr/>
            <p:nvPr/>
          </p:nvSpPr>
          <p:spPr bwMode="auto">
            <a:xfrm>
              <a:off x="3411733" y="2348879"/>
              <a:ext cx="4544643" cy="500400"/>
            </a:xfrm>
            <a:prstGeom prst="roundRect">
              <a:avLst>
                <a:gd name="adj" fmla="val 19963"/>
              </a:avLst>
            </a:prstGeom>
            <a:gradFill rotWithShape="1">
              <a:gsLst>
                <a:gs pos="71000">
                  <a:srgbClr val="3380E6">
                    <a:alpha val="73000"/>
                  </a:srgbClr>
                </a:gs>
                <a:gs pos="0">
                  <a:srgbClr val="0066CC">
                    <a:alpha val="87000"/>
                  </a:srgbClr>
                </a:gs>
                <a:gs pos="100000">
                  <a:srgbClr val="6699FF">
                    <a:alpha val="37000"/>
                  </a:srgbClr>
                </a:gs>
              </a:gsLst>
              <a:lin ang="16200000" scaled="0"/>
            </a:gradFill>
            <a:ln w="19050"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108000" tIns="0" bIns="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华文细黑" panose="02010600040101010101" pitchFamily="2" charset="-122"/>
                  <a:ea typeface="华文细黑" panose="02010600040101010101" pitchFamily="2" charset="-122"/>
                  <a:cs typeface="+mn-cs"/>
                </a:rPr>
                <a:t>智</a:t>
              </a:r>
              <a:r>
                <a:rPr kumimoji="0" lang="zh-CN" altLang="en-US" sz="16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华文细黑" panose="02010600040101010101" pitchFamily="2" charset="-122"/>
                  <a:ea typeface="华文细黑" panose="02010600040101010101" pitchFamily="2" charset="-122"/>
                  <a:cs typeface="+mn-cs"/>
                </a:rPr>
                <a:t>慧社区的发展趋势</a:t>
              </a:r>
              <a:endParaRPr kumimoji="0" lang="zh-CN" altLang="en-US" sz="1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华文细黑" panose="02010600040101010101" pitchFamily="2" charset="-122"/>
                <a:ea typeface="华文细黑" panose="02010600040101010101" pitchFamily="2" charset="-122"/>
                <a:cs typeface="+mn-cs"/>
              </a:endParaRPr>
            </a:p>
          </p:txBody>
        </p:sp>
        <p:sp>
          <p:nvSpPr>
            <p:cNvPr id="43" name="圆角矩形 42"/>
            <p:cNvSpPr/>
            <p:nvPr/>
          </p:nvSpPr>
          <p:spPr bwMode="auto">
            <a:xfrm>
              <a:off x="2771800" y="2348879"/>
              <a:ext cx="503372" cy="500400"/>
            </a:xfrm>
            <a:prstGeom prst="roundRect">
              <a:avLst>
                <a:gd name="adj" fmla="val 21228"/>
              </a:avLst>
            </a:prstGeom>
            <a:gradFill rotWithShape="1">
              <a:gsLst>
                <a:gs pos="71000">
                  <a:srgbClr val="993300">
                    <a:alpha val="63000"/>
                  </a:srgbClr>
                </a:gs>
                <a:gs pos="0">
                  <a:srgbClr val="C00000">
                    <a:alpha val="72000"/>
                  </a:srgbClr>
                </a:gs>
                <a:gs pos="100000">
                  <a:srgbClr val="FF0000">
                    <a:alpha val="64000"/>
                  </a:srgbClr>
                </a:gs>
              </a:gsLst>
              <a:lin ang="16200000" scaled="0"/>
            </a:gradFill>
            <a:ln w="19050"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rgbClr val="FFFFFF"/>
                  </a:solidFill>
                  <a:effectLst/>
                  <a:uLnTx/>
                  <a:uFillTx/>
                  <a:latin typeface="华文细黑" panose="02010600040101010101" pitchFamily="2" charset="-122"/>
                  <a:ea typeface="华文细黑" panose="02010600040101010101" pitchFamily="2" charset="-122"/>
                  <a:cs typeface="+mn-cs"/>
                </a:rPr>
                <a:t>1</a:t>
              </a:r>
              <a:endParaRPr kumimoji="0" lang="zh-CN" altLang="en-US" sz="1600" b="0" i="0" u="none" strike="noStrike" kern="0" cap="none" spc="0" normalizeH="0" baseline="0" noProof="0" dirty="0">
                <a:ln>
                  <a:noFill/>
                </a:ln>
                <a:solidFill>
                  <a:srgbClr val="FFFFFF"/>
                </a:solidFill>
                <a:effectLst/>
                <a:uLnTx/>
                <a:uFillTx/>
                <a:latin typeface="华文细黑" panose="02010600040101010101" pitchFamily="2" charset="-122"/>
                <a:ea typeface="华文细黑" panose="02010600040101010101" pitchFamily="2" charset="-122"/>
                <a:cs typeface="+mn-cs"/>
              </a:endParaRPr>
            </a:p>
          </p:txBody>
        </p:sp>
      </p:grpSp>
      <p:pic>
        <p:nvPicPr>
          <p:cNvPr id="9240" name="图片 3" descr="1副本.jpg"/>
          <p:cNvPicPr>
            <a:picLocks noChangeAspect="1"/>
          </p:cNvPicPr>
          <p:nvPr/>
        </p:nvPicPr>
        <p:blipFill>
          <a:blip r:embed="rId3"/>
          <a:stretch>
            <a:fillRect/>
          </a:stretch>
        </p:blipFill>
        <p:spPr>
          <a:xfrm>
            <a:off x="0" y="0"/>
            <a:ext cx="9144000" cy="722313"/>
          </a:xfrm>
          <a:prstGeom prst="rect">
            <a:avLst/>
          </a:prstGeom>
          <a:noFill/>
          <a:ln w="9525">
            <a:noFill/>
          </a:ln>
        </p:spPr>
      </p:pic>
      <p:sp>
        <p:nvSpPr>
          <p:cNvPr id="9241" name="矩形 4"/>
          <p:cNvSpPr/>
          <p:nvPr/>
        </p:nvSpPr>
        <p:spPr>
          <a:xfrm>
            <a:off x="936625" y="163513"/>
            <a:ext cx="649288" cy="369887"/>
          </a:xfrm>
          <a:prstGeom prst="rect">
            <a:avLst/>
          </a:prstGeom>
          <a:noFill/>
          <a:ln w="9525">
            <a:noFill/>
          </a:ln>
        </p:spPr>
        <p:txBody>
          <a:bodyPr wrap="none" anchor="t" anchorCtr="0">
            <a:spAutoFit/>
          </a:bodyPr>
          <a:p>
            <a:r>
              <a:rPr lang="zh-CN" altLang="en-US" b="1" dirty="0">
                <a:solidFill>
                  <a:schemeClr val="bg1"/>
                </a:solidFill>
                <a:latin typeface="黑体" panose="02010609060101010101" pitchFamily="49" charset="-122"/>
                <a:ea typeface="黑体" panose="02010609060101010101" pitchFamily="49" charset="-122"/>
              </a:rPr>
              <a:t>目录</a:t>
            </a:r>
            <a:endParaRPr lang="zh-CN" altLang="en-US" b="1" dirty="0">
              <a:solidFill>
                <a:schemeClr val="bg1"/>
              </a:solidFill>
              <a:latin typeface="黑体" panose="02010609060101010101" pitchFamily="49" charset="-122"/>
              <a:ea typeface="黑体" panose="02010609060101010101" pitchFamily="49" charset="-122"/>
            </a:endParaRPr>
          </a:p>
        </p:txBody>
      </p:sp>
      <p:grpSp>
        <p:nvGrpSpPr>
          <p:cNvPr id="9" name="Group 2"/>
          <p:cNvGrpSpPr/>
          <p:nvPr/>
        </p:nvGrpSpPr>
        <p:grpSpPr bwMode="auto">
          <a:xfrm>
            <a:off x="142240" y="6705600"/>
            <a:ext cx="7586345" cy="76200"/>
            <a:chOff x="197" y="158"/>
            <a:chExt cx="5367" cy="373"/>
          </a:xfrm>
          <a:effectLst>
            <a:outerShdw blurRad="50800" dist="50800" dir="5400000" algn="ctr" rotWithShape="0">
              <a:schemeClr val="bg1">
                <a:lumMod val="50000"/>
              </a:schemeClr>
            </a:outerShdw>
          </a:effectLst>
        </p:grpSpPr>
        <p:sp>
          <p:nvSpPr>
            <p:cNvPr id="42"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44" name="Freeform 4"/>
            <p:cNvSpPr/>
            <p:nvPr/>
          </p:nvSpPr>
          <p:spPr bwMode="auto">
            <a:xfrm>
              <a:off x="197" y="158"/>
              <a:ext cx="5367" cy="290"/>
            </a:xfrm>
            <a:custGeom>
              <a:avLst/>
              <a:gdLst>
                <a:gd name="T0" fmla="*/ 2573 w 5367"/>
                <a:gd name="T1" fmla="*/ 171 h 290"/>
                <a:gd name="T2" fmla="*/ 5362 w 5367"/>
                <a:gd name="T3" fmla="*/ 162 h 290"/>
                <a:gd name="T4" fmla="*/ 5359 w 5367"/>
                <a:gd name="T5" fmla="*/ 46 h 290"/>
                <a:gd name="T6" fmla="*/ 5315 w 5367"/>
                <a:gd name="T7" fmla="*/ 0 h 290"/>
                <a:gd name="T8" fmla="*/ 50 w 5367"/>
                <a:gd name="T9" fmla="*/ 1 h 290"/>
                <a:gd name="T10" fmla="*/ 6 w 5367"/>
                <a:gd name="T11" fmla="*/ 47 h 290"/>
                <a:gd name="T12" fmla="*/ 13 w 5367"/>
                <a:gd name="T13" fmla="*/ 171 h 290"/>
                <a:gd name="T14" fmla="*/ 2573 w 5367"/>
                <a:gd name="T15" fmla="*/ 171 h 290"/>
                <a:gd name="T16" fmla="*/ 0 60000 65536"/>
                <a:gd name="T17" fmla="*/ 0 60000 65536"/>
                <a:gd name="T18" fmla="*/ 0 60000 65536"/>
                <a:gd name="T19" fmla="*/ 0 60000 65536"/>
                <a:gd name="T20" fmla="*/ 0 60000 65536"/>
                <a:gd name="T21" fmla="*/ 0 60000 65536"/>
                <a:gd name="T22" fmla="*/ 0 60000 65536"/>
                <a:gd name="T23" fmla="*/ 0 60000 65536"/>
                <a:gd name="T24" fmla="*/ 0 w 5367"/>
                <a:gd name="T25" fmla="*/ 0 h 290"/>
                <a:gd name="T26" fmla="*/ 5367 w 5367"/>
                <a:gd name="T27" fmla="*/ 290 h 2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8"/>
                  </a:srgbClr>
                </a:gs>
                <a:gs pos="100000">
                  <a:srgbClr val="245A6E">
                    <a:alpha val="0"/>
                  </a:srgbClr>
                </a:gs>
              </a:gsLst>
              <a:lin ang="540000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45"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grpSp>
      <p:sp>
        <p:nvSpPr>
          <p:cNvPr id="46" name="矩形 45"/>
          <p:cNvSpPr/>
          <p:nvPr/>
        </p:nvSpPr>
        <p:spPr>
          <a:xfrm>
            <a:off x="7650480" y="6588125"/>
            <a:ext cx="2076450" cy="27559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120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mn-ea"/>
              </a:rPr>
              <a:t>www.ahtenger.com</a:t>
            </a:r>
            <a:endParaRPr kumimoji="0" lang="zh-CN" altLang="en-US" sz="12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accel="50000" decel="50000" fill="hold" nodeType="afterEffect">
                                  <p:stCondLst>
                                    <p:cond delay="0"/>
                                  </p:stCondLst>
                                  <p:childTnLst>
                                    <p:animMotion origin="layout" path="M 0.00087 -0.00023 C 0.02309 0.00555 0.08125 0.00347 0.12951 0.03541 C 0.17795 0.06736 0.16962 0.06898 0.18541 0.08819 " pathEditMode="relative" rAng="0" ptsTypes="fsf">
                                      <p:cBhvr>
                                        <p:cTn id="6" dur="1000" fill="hold"/>
                                        <p:tgtEl>
                                          <p:spTgt spid="3"/>
                                        </p:tgtEl>
                                        <p:attrNameLst>
                                          <p:attrName>ppt_x</p:attrName>
                                          <p:attrName>ppt_y</p:attrName>
                                        </p:attrNameLst>
                                      </p:cBhvr>
                                      <p:rCtr x="921900" y="442100"/>
                                    </p:animMotion>
                                  </p:childTnLst>
                                </p:cTn>
                              </p:par>
                            </p:childTnLst>
                          </p:cTn>
                        </p:par>
                        <p:par>
                          <p:cTn id="7" fill="hold">
                            <p:stCondLst>
                              <p:cond delay="1000"/>
                            </p:stCondLst>
                            <p:childTnLst>
                              <p:par>
                                <p:cTn id="8" presetID="22" presetClass="entr" presetSubtype="8"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49" name="图片 3" descr="1副本.jpg"/>
          <p:cNvPicPr>
            <a:picLocks noChangeAspect="1"/>
          </p:cNvPicPr>
          <p:nvPr/>
        </p:nvPicPr>
        <p:blipFill>
          <a:blip r:embed="rId1"/>
          <a:stretch>
            <a:fillRect/>
          </a:stretch>
        </p:blipFill>
        <p:spPr>
          <a:xfrm>
            <a:off x="0" y="0"/>
            <a:ext cx="9144000" cy="722313"/>
          </a:xfrm>
          <a:prstGeom prst="rect">
            <a:avLst/>
          </a:prstGeom>
          <a:noFill/>
          <a:ln w="9525">
            <a:noFill/>
          </a:ln>
        </p:spPr>
      </p:pic>
      <p:sp>
        <p:nvSpPr>
          <p:cNvPr id="27650" name="矩形 4"/>
          <p:cNvSpPr/>
          <p:nvPr/>
        </p:nvSpPr>
        <p:spPr>
          <a:xfrm>
            <a:off x="936625" y="163513"/>
            <a:ext cx="4600575" cy="369887"/>
          </a:xfrm>
          <a:prstGeom prst="rect">
            <a:avLst/>
          </a:prstGeom>
          <a:noFill/>
          <a:ln w="9525">
            <a:noFill/>
          </a:ln>
        </p:spPr>
        <p:txBody>
          <a:bodyPr wrap="none" anchor="t" anchorCtr="0">
            <a:spAutoFit/>
          </a:bodyPr>
          <a:p>
            <a:r>
              <a:rPr lang="zh-CN" altLang="en-US" b="1" dirty="0">
                <a:solidFill>
                  <a:schemeClr val="bg1"/>
                </a:solidFill>
                <a:latin typeface="黑体" panose="02010609060101010101" pitchFamily="49" charset="-122"/>
                <a:ea typeface="黑体" panose="02010609060101010101" pitchFamily="49" charset="-122"/>
              </a:rPr>
              <a:t>智慧社区的建设给业主（住户）带来的价值</a:t>
            </a:r>
            <a:endParaRPr lang="zh-CN" altLang="en-US" b="1" dirty="0">
              <a:solidFill>
                <a:schemeClr val="bg1"/>
              </a:solidFill>
              <a:latin typeface="黑体" panose="02010609060101010101" pitchFamily="49" charset="-122"/>
              <a:ea typeface="黑体" panose="02010609060101010101" pitchFamily="49" charset="-122"/>
            </a:endParaRPr>
          </a:p>
        </p:txBody>
      </p:sp>
      <p:grpSp>
        <p:nvGrpSpPr>
          <p:cNvPr id="2" name="Group 2"/>
          <p:cNvGrpSpPr/>
          <p:nvPr/>
        </p:nvGrpSpPr>
        <p:grpSpPr bwMode="auto">
          <a:xfrm>
            <a:off x="152399" y="6705599"/>
            <a:ext cx="7620000" cy="76200"/>
            <a:chOff x="197" y="158"/>
            <a:chExt cx="5367" cy="373"/>
          </a:xfrm>
          <a:effectLst>
            <a:outerShdw blurRad="50800" dist="50800" dir="5400000" algn="ctr" rotWithShape="0">
              <a:schemeClr val="bg1">
                <a:lumMod val="50000"/>
              </a:schemeClr>
            </a:outerShdw>
          </a:effectLst>
        </p:grpSpPr>
        <p:sp>
          <p:nvSpPr>
            <p:cNvPr id="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8" name="Freeform 4"/>
            <p:cNvSpPr/>
            <p:nvPr/>
          </p:nvSpPr>
          <p:spPr bwMode="auto">
            <a:xfrm>
              <a:off x="197" y="158"/>
              <a:ext cx="5367" cy="290"/>
            </a:xfrm>
            <a:custGeom>
              <a:avLst/>
              <a:gdLst>
                <a:gd name="T0" fmla="*/ 2573 w 5367"/>
                <a:gd name="T1" fmla="*/ 171 h 290"/>
                <a:gd name="T2" fmla="*/ 5362 w 5367"/>
                <a:gd name="T3" fmla="*/ 162 h 290"/>
                <a:gd name="T4" fmla="*/ 5359 w 5367"/>
                <a:gd name="T5" fmla="*/ 46 h 290"/>
                <a:gd name="T6" fmla="*/ 5315 w 5367"/>
                <a:gd name="T7" fmla="*/ 0 h 290"/>
                <a:gd name="T8" fmla="*/ 50 w 5367"/>
                <a:gd name="T9" fmla="*/ 1 h 290"/>
                <a:gd name="T10" fmla="*/ 6 w 5367"/>
                <a:gd name="T11" fmla="*/ 47 h 290"/>
                <a:gd name="T12" fmla="*/ 13 w 5367"/>
                <a:gd name="T13" fmla="*/ 171 h 290"/>
                <a:gd name="T14" fmla="*/ 2573 w 5367"/>
                <a:gd name="T15" fmla="*/ 171 h 290"/>
                <a:gd name="T16" fmla="*/ 0 60000 65536"/>
                <a:gd name="T17" fmla="*/ 0 60000 65536"/>
                <a:gd name="T18" fmla="*/ 0 60000 65536"/>
                <a:gd name="T19" fmla="*/ 0 60000 65536"/>
                <a:gd name="T20" fmla="*/ 0 60000 65536"/>
                <a:gd name="T21" fmla="*/ 0 60000 65536"/>
                <a:gd name="T22" fmla="*/ 0 60000 65536"/>
                <a:gd name="T23" fmla="*/ 0 60000 65536"/>
                <a:gd name="T24" fmla="*/ 0 w 5367"/>
                <a:gd name="T25" fmla="*/ 0 h 290"/>
                <a:gd name="T26" fmla="*/ 5367 w 5367"/>
                <a:gd name="T27" fmla="*/ 290 h 2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8"/>
                  </a:srgbClr>
                </a:gs>
                <a:gs pos="100000">
                  <a:srgbClr val="245A6E">
                    <a:alpha val="0"/>
                  </a:srgbClr>
                </a:gs>
              </a:gsLst>
              <a:lin ang="540000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grpSp>
      <p:sp>
        <p:nvSpPr>
          <p:cNvPr id="10" name="矩形 9"/>
          <p:cNvSpPr/>
          <p:nvPr/>
        </p:nvSpPr>
        <p:spPr>
          <a:xfrm>
            <a:off x="7747000" y="6588125"/>
            <a:ext cx="1979613" cy="27559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120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mn-ea"/>
              </a:rPr>
              <a:t>www.ahtenger.com</a:t>
            </a:r>
            <a:endParaRPr kumimoji="0" lang="zh-CN" altLang="en-US" sz="12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7653" name="Rectangle 7"/>
          <p:cNvSpPr/>
          <p:nvPr/>
        </p:nvSpPr>
        <p:spPr>
          <a:xfrm>
            <a:off x="381000" y="685800"/>
            <a:ext cx="3962400" cy="685800"/>
          </a:xfrm>
          <a:prstGeom prst="rect">
            <a:avLst/>
          </a:prstGeom>
          <a:solidFill>
            <a:srgbClr val="CCECFF"/>
          </a:solidFill>
          <a:ln w="9525">
            <a:noFill/>
          </a:ln>
        </p:spPr>
        <p:txBody>
          <a:bodyPr lIns="91422" tIns="45711" rIns="91422" bIns="45711" anchor="t" anchorCtr="0"/>
          <a:p>
            <a:pPr marL="274955" indent="-274955" defTabSz="914400">
              <a:lnSpc>
                <a:spcPct val="115000"/>
              </a:lnSpc>
              <a:spcBef>
                <a:spcPct val="20000"/>
              </a:spcBef>
              <a:buClr>
                <a:schemeClr val="tx1"/>
              </a:buClr>
              <a:buFont typeface="Wingdings" panose="05000000000000000000" pitchFamily="2" charset="2"/>
              <a:buChar char="l"/>
              <a:tabLst>
                <a:tab pos="182880" algn="l"/>
              </a:tabLst>
            </a:pPr>
            <a:r>
              <a:rPr lang="zh-CN" altLang="en-US" sz="1600" b="1" dirty="0">
                <a:solidFill>
                  <a:srgbClr val="FF0000"/>
                </a:solidFill>
                <a:latin typeface="Arial" panose="020B0604020202020204" pitchFamily="34" charset="0"/>
                <a:ea typeface="微软雅黑" panose="020B0503020204020204" pitchFamily="34" charset="-122"/>
              </a:rPr>
              <a:t>健康社区</a:t>
            </a:r>
            <a:endParaRPr lang="zh-CN" altLang="en-US" sz="1600" b="1" dirty="0">
              <a:solidFill>
                <a:srgbClr val="FF0000"/>
              </a:solidFill>
              <a:latin typeface="Arial" panose="020B0604020202020204" pitchFamily="34" charset="0"/>
              <a:ea typeface="微软雅黑" panose="020B0503020204020204" pitchFamily="34" charset="-122"/>
            </a:endParaRPr>
          </a:p>
          <a:p>
            <a:pPr lvl="1" indent="0" defTabSz="914400" eaLnBrk="1" hangingPunct="1">
              <a:buFont typeface="Wingdings" panose="05000000000000000000" pitchFamily="2" charset="2"/>
              <a:buChar char="n"/>
              <a:tabLst>
                <a:tab pos="182880" algn="l"/>
              </a:tabLst>
            </a:pPr>
            <a:r>
              <a:rPr lang="zh-CN" altLang="en-US" sz="1600" dirty="0">
                <a:latin typeface="Arial" panose="020B0604020202020204" pitchFamily="34" charset="0"/>
              </a:rPr>
              <a:t>紧急救助服务</a:t>
            </a:r>
            <a:endParaRPr lang="en-US" altLang="zh-CN" sz="1600" dirty="0">
              <a:latin typeface="Arial" panose="020B0604020202020204" pitchFamily="34" charset="0"/>
            </a:endParaRPr>
          </a:p>
        </p:txBody>
      </p:sp>
      <p:sp>
        <p:nvSpPr>
          <p:cNvPr id="347" name="AutoShape 2"/>
          <p:cNvSpPr>
            <a:spLocks noChangeArrowheads="1"/>
          </p:cNvSpPr>
          <p:nvPr/>
        </p:nvSpPr>
        <p:spPr bwMode="auto">
          <a:xfrm>
            <a:off x="1506538" y="3506788"/>
            <a:ext cx="7019925" cy="276225"/>
          </a:xfrm>
          <a:prstGeom prst="roundRect">
            <a:avLst>
              <a:gd name="adj" fmla="val 16667"/>
            </a:avLst>
          </a:prstGeom>
          <a:gradFill rotWithShape="1">
            <a:gsLst>
              <a:gs pos="0">
                <a:srgbClr val="6699FF">
                  <a:alpha val="70000"/>
                </a:srgbClr>
              </a:gs>
              <a:gs pos="50000">
                <a:schemeClr val="bg1"/>
              </a:gs>
              <a:gs pos="100000">
                <a:srgbClr val="6699FF">
                  <a:alpha val="70000"/>
                </a:srgbClr>
              </a:gs>
            </a:gsLst>
            <a:lin ang="5400000" scaled="1"/>
          </a:gradFill>
          <a:ln w="9525" algn="ctr">
            <a:noFill/>
            <a:round/>
          </a:ln>
          <a:effectLst/>
        </p:spPr>
        <p:txBody>
          <a:bodyPr lIns="79200" tIns="39600" rIns="79200" bIns="3960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48" name="AutoShape 3"/>
          <p:cNvSpPr/>
          <p:nvPr/>
        </p:nvSpPr>
        <p:spPr>
          <a:xfrm rot="10800000">
            <a:off x="5249863" y="5018088"/>
            <a:ext cx="431800" cy="495300"/>
          </a:xfrm>
          <a:prstGeom prst="rightArrow">
            <a:avLst>
              <a:gd name="adj1" fmla="val 50000"/>
              <a:gd name="adj2" fmla="val 50000"/>
            </a:avLst>
          </a:prstGeom>
          <a:solidFill>
            <a:srgbClr val="333399">
              <a:alpha val="56078"/>
            </a:srgbClr>
          </a:solidFill>
          <a:ln w="9525">
            <a:noFill/>
          </a:ln>
        </p:spPr>
        <p:txBody>
          <a:bodyPr lIns="79200" tIns="39600" rIns="79200" bIns="39600" anchor="ctr" anchorCtr="0">
            <a:spAutoFit/>
          </a:bodyPr>
          <a:p>
            <a:endParaRPr lang="zh-CN" altLang="en-US" sz="1100" dirty="0">
              <a:latin typeface="Arial" panose="020B0604020202020204" pitchFamily="34" charset="0"/>
            </a:endParaRPr>
          </a:p>
        </p:txBody>
      </p:sp>
      <p:sp>
        <p:nvSpPr>
          <p:cNvPr id="350" name="AutoShape 4"/>
          <p:cNvSpPr/>
          <p:nvPr/>
        </p:nvSpPr>
        <p:spPr>
          <a:xfrm>
            <a:off x="3808413" y="2714625"/>
            <a:ext cx="1223962" cy="493713"/>
          </a:xfrm>
          <a:prstGeom prst="rightArrow">
            <a:avLst>
              <a:gd name="adj1" fmla="val 50000"/>
              <a:gd name="adj2" fmla="val 143167"/>
            </a:avLst>
          </a:prstGeom>
          <a:solidFill>
            <a:srgbClr val="FF0000"/>
          </a:solidFill>
          <a:ln w="9525" cap="flat" cmpd="sng">
            <a:solidFill>
              <a:srgbClr val="FF0000"/>
            </a:solidFill>
            <a:prstDash val="solid"/>
            <a:miter/>
            <a:headEnd type="none" w="med" len="med"/>
            <a:tailEnd type="none" w="med" len="med"/>
          </a:ln>
        </p:spPr>
        <p:txBody>
          <a:bodyPr lIns="79200" tIns="39600" rIns="79200" bIns="39600" anchor="ctr" anchorCtr="0">
            <a:spAutoFit/>
          </a:bodyPr>
          <a:p>
            <a:endParaRPr lang="zh-CN" altLang="en-US" sz="1100" dirty="0">
              <a:latin typeface="Arial" panose="020B0604020202020204" pitchFamily="34" charset="0"/>
            </a:endParaRPr>
          </a:p>
        </p:txBody>
      </p:sp>
      <p:sp>
        <p:nvSpPr>
          <p:cNvPr id="353" name="Rectangle 5"/>
          <p:cNvSpPr/>
          <p:nvPr/>
        </p:nvSpPr>
        <p:spPr>
          <a:xfrm>
            <a:off x="3917950" y="2570163"/>
            <a:ext cx="723900" cy="249237"/>
          </a:xfrm>
          <a:prstGeom prst="rect">
            <a:avLst/>
          </a:prstGeom>
          <a:noFill/>
          <a:ln w="9525">
            <a:noFill/>
          </a:ln>
        </p:spPr>
        <p:txBody>
          <a:bodyPr wrap="none" lIns="78979" tIns="39495" rIns="78979" bIns="39495" anchor="t" anchorCtr="0">
            <a:spAutoFit/>
          </a:bodyPr>
          <a:p>
            <a:pPr defTabSz="802005"/>
            <a:r>
              <a:rPr lang="zh-CN" altLang="en-US" sz="1100" dirty="0">
                <a:solidFill>
                  <a:srgbClr val="FF0000"/>
                </a:solidFill>
                <a:latin typeface="微软雅黑" panose="020B0503020204020204" pitchFamily="34" charset="-122"/>
                <a:ea typeface="微软雅黑" panose="020B0503020204020204" pitchFamily="34" charset="-122"/>
              </a:rPr>
              <a:t>一键求助</a:t>
            </a:r>
            <a:endParaRPr lang="zh-CN" altLang="en-US" sz="1100" dirty="0">
              <a:solidFill>
                <a:srgbClr val="FF0000"/>
              </a:solidFill>
              <a:latin typeface="微软雅黑" panose="020B0503020204020204" pitchFamily="34" charset="-122"/>
              <a:ea typeface="微软雅黑" panose="020B0503020204020204" pitchFamily="34" charset="-122"/>
            </a:endParaRPr>
          </a:p>
        </p:txBody>
      </p:sp>
      <p:sp>
        <p:nvSpPr>
          <p:cNvPr id="354" name="AutoShape 6"/>
          <p:cNvSpPr/>
          <p:nvPr/>
        </p:nvSpPr>
        <p:spPr>
          <a:xfrm rot="5400000">
            <a:off x="5568950" y="1670050"/>
            <a:ext cx="292100" cy="492125"/>
          </a:xfrm>
          <a:prstGeom prst="rightArrow">
            <a:avLst>
              <a:gd name="adj1" fmla="val 50000"/>
              <a:gd name="adj2" fmla="val 33569"/>
            </a:avLst>
          </a:prstGeom>
          <a:solidFill>
            <a:srgbClr val="333399">
              <a:alpha val="56078"/>
            </a:srgbClr>
          </a:solidFill>
          <a:ln w="9525">
            <a:noFill/>
          </a:ln>
        </p:spPr>
        <p:txBody>
          <a:bodyPr lIns="79200" tIns="39600" rIns="79200" bIns="39600" anchor="ctr" anchorCtr="0">
            <a:spAutoFit/>
          </a:bodyPr>
          <a:p>
            <a:endParaRPr lang="zh-CN" altLang="en-US" sz="1100" dirty="0">
              <a:latin typeface="Arial" panose="020B0604020202020204" pitchFamily="34" charset="0"/>
            </a:endParaRPr>
          </a:p>
        </p:txBody>
      </p:sp>
      <p:sp>
        <p:nvSpPr>
          <p:cNvPr id="355" name="Rectangle 8"/>
          <p:cNvSpPr/>
          <p:nvPr/>
        </p:nvSpPr>
        <p:spPr>
          <a:xfrm>
            <a:off x="2944813" y="3938588"/>
            <a:ext cx="441325" cy="249237"/>
          </a:xfrm>
          <a:prstGeom prst="rect">
            <a:avLst/>
          </a:prstGeom>
          <a:noFill/>
          <a:ln w="9525">
            <a:noFill/>
          </a:ln>
        </p:spPr>
        <p:txBody>
          <a:bodyPr wrap="none" lIns="78979" tIns="39495" rIns="78979" bIns="39495" anchor="t" anchorCtr="0">
            <a:spAutoFit/>
          </a:bodyPr>
          <a:p>
            <a:pPr defTabSz="802005"/>
            <a:r>
              <a:rPr lang="zh-CN" altLang="en-US" sz="1100" dirty="0">
                <a:solidFill>
                  <a:srgbClr val="FF0000"/>
                </a:solidFill>
                <a:latin typeface="微软雅黑" panose="020B0503020204020204" pitchFamily="34" charset="-122"/>
                <a:ea typeface="微软雅黑" panose="020B0503020204020204" pitchFamily="34" charset="-122"/>
              </a:rPr>
              <a:t>急救</a:t>
            </a:r>
            <a:endParaRPr lang="zh-CN" altLang="en-US" sz="1100" dirty="0">
              <a:solidFill>
                <a:srgbClr val="FF0000"/>
              </a:solidFill>
              <a:latin typeface="微软雅黑" panose="020B0503020204020204" pitchFamily="34" charset="-122"/>
              <a:ea typeface="微软雅黑" panose="020B0503020204020204" pitchFamily="34" charset="-122"/>
            </a:endParaRPr>
          </a:p>
        </p:txBody>
      </p:sp>
      <p:sp>
        <p:nvSpPr>
          <p:cNvPr id="357" name="AutoShape 9"/>
          <p:cNvSpPr/>
          <p:nvPr/>
        </p:nvSpPr>
        <p:spPr>
          <a:xfrm rot="-7871911">
            <a:off x="3090863" y="3792538"/>
            <a:ext cx="790575" cy="495300"/>
          </a:xfrm>
          <a:prstGeom prst="rightArrow">
            <a:avLst>
              <a:gd name="adj1" fmla="val 50000"/>
              <a:gd name="adj2" fmla="val 91498"/>
            </a:avLst>
          </a:prstGeom>
          <a:solidFill>
            <a:srgbClr val="FF0000"/>
          </a:solidFill>
          <a:ln w="9525" cap="flat" cmpd="sng">
            <a:solidFill>
              <a:srgbClr val="FF0000"/>
            </a:solidFill>
            <a:prstDash val="solid"/>
            <a:miter/>
            <a:headEnd type="none" w="med" len="med"/>
            <a:tailEnd type="none" w="med" len="med"/>
          </a:ln>
        </p:spPr>
        <p:txBody>
          <a:bodyPr lIns="79200" tIns="39600" rIns="79200" bIns="39600" anchor="ctr" anchorCtr="0">
            <a:spAutoFit/>
          </a:bodyPr>
          <a:p>
            <a:endParaRPr lang="zh-CN" altLang="en-US" sz="1100" dirty="0">
              <a:latin typeface="Arial" panose="020B0604020202020204" pitchFamily="34" charset="0"/>
            </a:endParaRPr>
          </a:p>
        </p:txBody>
      </p:sp>
      <p:sp>
        <p:nvSpPr>
          <p:cNvPr id="358" name="AutoShape 10"/>
          <p:cNvSpPr/>
          <p:nvPr/>
        </p:nvSpPr>
        <p:spPr>
          <a:xfrm rot="7701475">
            <a:off x="4673600" y="3792538"/>
            <a:ext cx="790575" cy="495300"/>
          </a:xfrm>
          <a:prstGeom prst="rightArrow">
            <a:avLst>
              <a:gd name="adj1" fmla="val 50000"/>
              <a:gd name="adj2" fmla="val 91498"/>
            </a:avLst>
          </a:prstGeom>
          <a:solidFill>
            <a:srgbClr val="FF0000"/>
          </a:solidFill>
          <a:ln w="9525" cap="flat" cmpd="sng">
            <a:solidFill>
              <a:srgbClr val="FF0000"/>
            </a:solidFill>
            <a:prstDash val="solid"/>
            <a:miter/>
            <a:headEnd type="none" w="med" len="med"/>
            <a:tailEnd type="none" w="med" len="med"/>
          </a:ln>
        </p:spPr>
        <p:txBody>
          <a:bodyPr lIns="79200" tIns="39600" rIns="79200" bIns="39600" anchor="ctr" anchorCtr="0">
            <a:spAutoFit/>
          </a:bodyPr>
          <a:p>
            <a:endParaRPr lang="zh-CN" altLang="en-US" sz="1100" dirty="0">
              <a:latin typeface="Arial" panose="020B0604020202020204" pitchFamily="34" charset="0"/>
            </a:endParaRPr>
          </a:p>
        </p:txBody>
      </p:sp>
      <p:sp>
        <p:nvSpPr>
          <p:cNvPr id="359" name="Rectangle 11"/>
          <p:cNvSpPr/>
          <p:nvPr/>
        </p:nvSpPr>
        <p:spPr>
          <a:xfrm>
            <a:off x="5099050" y="3941763"/>
            <a:ext cx="723900" cy="249237"/>
          </a:xfrm>
          <a:prstGeom prst="rect">
            <a:avLst/>
          </a:prstGeom>
          <a:noFill/>
          <a:ln w="9525">
            <a:noFill/>
          </a:ln>
        </p:spPr>
        <p:txBody>
          <a:bodyPr wrap="none" lIns="78979" tIns="39495" rIns="78979" bIns="39495" anchor="t" anchorCtr="0">
            <a:spAutoFit/>
          </a:bodyPr>
          <a:p>
            <a:pPr defTabSz="802005"/>
            <a:r>
              <a:rPr lang="zh-CN" altLang="en-US" sz="1100" dirty="0">
                <a:solidFill>
                  <a:srgbClr val="FF0000"/>
                </a:solidFill>
                <a:latin typeface="微软雅黑" panose="020B0503020204020204" pitchFamily="34" charset="-122"/>
                <a:ea typeface="微软雅黑" panose="020B0503020204020204" pitchFamily="34" charset="-122"/>
              </a:rPr>
              <a:t>叫救护车</a:t>
            </a:r>
            <a:endParaRPr lang="zh-CN" altLang="en-US" sz="1100" dirty="0">
              <a:solidFill>
                <a:srgbClr val="FF0000"/>
              </a:solidFill>
              <a:latin typeface="微软雅黑" panose="020B0503020204020204" pitchFamily="34" charset="-122"/>
              <a:ea typeface="微软雅黑" panose="020B0503020204020204" pitchFamily="34" charset="-122"/>
            </a:endParaRPr>
          </a:p>
        </p:txBody>
      </p:sp>
      <p:grpSp>
        <p:nvGrpSpPr>
          <p:cNvPr id="3" name="Group 12"/>
          <p:cNvGrpSpPr/>
          <p:nvPr/>
        </p:nvGrpSpPr>
        <p:grpSpPr>
          <a:xfrm>
            <a:off x="6545263" y="2706688"/>
            <a:ext cx="647700" cy="611187"/>
            <a:chOff x="3651" y="1750"/>
            <a:chExt cx="408" cy="385"/>
          </a:xfrm>
        </p:grpSpPr>
        <p:sp>
          <p:nvSpPr>
            <p:cNvPr id="27664" name="Rectangle 13"/>
            <p:cNvSpPr/>
            <p:nvPr/>
          </p:nvSpPr>
          <p:spPr>
            <a:xfrm>
              <a:off x="3651" y="1750"/>
              <a:ext cx="278" cy="157"/>
            </a:xfrm>
            <a:prstGeom prst="rect">
              <a:avLst/>
            </a:prstGeom>
            <a:noFill/>
            <a:ln w="9525">
              <a:noFill/>
            </a:ln>
          </p:spPr>
          <p:txBody>
            <a:bodyPr wrap="none" lIns="78979" tIns="39495" rIns="78979" bIns="39495" anchor="t" anchorCtr="0">
              <a:spAutoFit/>
            </a:bodyPr>
            <a:p>
              <a:pPr defTabSz="802005"/>
              <a:r>
                <a:rPr lang="zh-CN" altLang="en-US" sz="1100" dirty="0">
                  <a:solidFill>
                    <a:srgbClr val="006699"/>
                  </a:solidFill>
                  <a:latin typeface="微软雅黑" panose="020B0503020204020204" pitchFamily="34" charset="-122"/>
                  <a:ea typeface="微软雅黑" panose="020B0503020204020204" pitchFamily="34" charset="-122"/>
                </a:rPr>
                <a:t>通知</a:t>
              </a:r>
              <a:endParaRPr lang="zh-CN" altLang="en-US" sz="1100" dirty="0">
                <a:solidFill>
                  <a:srgbClr val="006699"/>
                </a:solidFill>
                <a:latin typeface="微软雅黑" panose="020B0503020204020204" pitchFamily="34" charset="-122"/>
                <a:ea typeface="微软雅黑" panose="020B0503020204020204" pitchFamily="34" charset="-122"/>
              </a:endParaRPr>
            </a:p>
          </p:txBody>
        </p:sp>
        <p:sp>
          <p:nvSpPr>
            <p:cNvPr id="27665" name="AutoShape 14"/>
            <p:cNvSpPr/>
            <p:nvPr/>
          </p:nvSpPr>
          <p:spPr>
            <a:xfrm>
              <a:off x="3696" y="1823"/>
              <a:ext cx="363" cy="312"/>
            </a:xfrm>
            <a:prstGeom prst="rightArrow">
              <a:avLst>
                <a:gd name="adj1" fmla="val 50000"/>
                <a:gd name="adj2" fmla="val 99712"/>
              </a:avLst>
            </a:prstGeom>
            <a:solidFill>
              <a:srgbClr val="333399">
                <a:alpha val="56078"/>
              </a:srgbClr>
            </a:solidFill>
            <a:ln w="9525">
              <a:noFill/>
            </a:ln>
          </p:spPr>
          <p:txBody>
            <a:bodyPr lIns="79200" tIns="39600" rIns="79200" bIns="39600" anchor="ctr" anchorCtr="0">
              <a:spAutoFit/>
            </a:bodyPr>
            <a:p>
              <a:endParaRPr lang="zh-CN" altLang="en-US" sz="1100" dirty="0">
                <a:latin typeface="Arial" panose="020B0604020202020204" pitchFamily="34" charset="0"/>
              </a:endParaRPr>
            </a:p>
          </p:txBody>
        </p:sp>
      </p:grpSp>
      <p:grpSp>
        <p:nvGrpSpPr>
          <p:cNvPr id="4" name="Group 15"/>
          <p:cNvGrpSpPr/>
          <p:nvPr/>
        </p:nvGrpSpPr>
        <p:grpSpPr>
          <a:xfrm>
            <a:off x="2154238" y="2357438"/>
            <a:ext cx="1511300" cy="1179512"/>
            <a:chOff x="1406" y="1485"/>
            <a:chExt cx="952" cy="743"/>
          </a:xfrm>
        </p:grpSpPr>
        <p:sp>
          <p:nvSpPr>
            <p:cNvPr id="27667" name="Rectangle 16"/>
            <p:cNvSpPr/>
            <p:nvPr/>
          </p:nvSpPr>
          <p:spPr>
            <a:xfrm>
              <a:off x="1894" y="2058"/>
              <a:ext cx="456" cy="157"/>
            </a:xfrm>
            <a:prstGeom prst="rect">
              <a:avLst/>
            </a:prstGeom>
            <a:noFill/>
            <a:ln w="9525">
              <a:noFill/>
            </a:ln>
          </p:spPr>
          <p:txBody>
            <a:bodyPr wrap="none" lIns="78979" tIns="39495" rIns="78979" bIns="39495" anchor="t" anchorCtr="0">
              <a:spAutoFit/>
            </a:bodyPr>
            <a:p>
              <a:pPr defTabSz="802005"/>
              <a:r>
                <a:rPr lang="zh-CN" altLang="en-US" sz="1100" dirty="0">
                  <a:latin typeface="微软雅黑" panose="020B0503020204020204" pitchFamily="34" charset="-122"/>
                  <a:ea typeface="微软雅黑" panose="020B0503020204020204" pitchFamily="34" charset="-122"/>
                </a:rPr>
                <a:t>紧急呼叫</a:t>
              </a:r>
              <a:endParaRPr lang="zh-CN" altLang="x-none" sz="1100" dirty="0">
                <a:latin typeface="微软雅黑" panose="020B0503020204020204" pitchFamily="34" charset="-122"/>
                <a:ea typeface="微软雅黑" panose="020B0503020204020204" pitchFamily="34" charset="-122"/>
              </a:endParaRPr>
            </a:p>
          </p:txBody>
        </p:sp>
        <p:sp>
          <p:nvSpPr>
            <p:cNvPr id="27668" name="Rectangle 17"/>
            <p:cNvSpPr/>
            <p:nvPr/>
          </p:nvSpPr>
          <p:spPr>
            <a:xfrm>
              <a:off x="1406" y="1763"/>
              <a:ext cx="952" cy="157"/>
            </a:xfrm>
            <a:prstGeom prst="rect">
              <a:avLst/>
            </a:prstGeom>
            <a:noFill/>
            <a:ln w="28575" cap="flat" cmpd="sng">
              <a:solidFill>
                <a:srgbClr val="333399"/>
              </a:solidFill>
              <a:prstDash val="dash"/>
              <a:miter/>
              <a:headEnd type="none" w="med" len="med"/>
              <a:tailEnd type="none" w="med" len="med"/>
            </a:ln>
          </p:spPr>
          <p:txBody>
            <a:bodyPr lIns="79200" tIns="39600" rIns="79200" bIns="39600" anchor="ctr" anchorCtr="0">
              <a:spAutoFit/>
            </a:bodyPr>
            <a:p>
              <a:endParaRPr lang="zh-CN" altLang="en-US" sz="1100" dirty="0">
                <a:latin typeface="Arial" panose="020B0604020202020204" pitchFamily="34" charset="0"/>
              </a:endParaRPr>
            </a:p>
          </p:txBody>
        </p:sp>
        <p:sp>
          <p:nvSpPr>
            <p:cNvPr id="27669" name="Rectangle 18"/>
            <p:cNvSpPr/>
            <p:nvPr/>
          </p:nvSpPr>
          <p:spPr>
            <a:xfrm>
              <a:off x="1406" y="1485"/>
              <a:ext cx="278" cy="157"/>
            </a:xfrm>
            <a:prstGeom prst="rect">
              <a:avLst/>
            </a:prstGeom>
            <a:noFill/>
            <a:ln w="9525">
              <a:noFill/>
            </a:ln>
          </p:spPr>
          <p:txBody>
            <a:bodyPr wrap="none" lIns="78979" tIns="39495" rIns="78979" bIns="39495" anchor="t" anchorCtr="0">
              <a:spAutoFit/>
            </a:bodyPr>
            <a:p>
              <a:pPr defTabSz="802005"/>
              <a:r>
                <a:rPr lang="zh-CN" altLang="en-US" sz="1100" b="1" u="sng" dirty="0">
                  <a:latin typeface="微软雅黑" panose="020B0503020204020204" pitchFamily="34" charset="-122"/>
                  <a:ea typeface="微软雅黑" panose="020B0503020204020204" pitchFamily="34" charset="-122"/>
                </a:rPr>
                <a:t>病人</a:t>
              </a:r>
              <a:endParaRPr lang="zh-CN" altLang="x-none" sz="1100" b="1" u="sng" dirty="0">
                <a:latin typeface="微软雅黑" panose="020B0503020204020204" pitchFamily="34" charset="-122"/>
                <a:ea typeface="微软雅黑" panose="020B0503020204020204" pitchFamily="34" charset="-122"/>
              </a:endParaRPr>
            </a:p>
          </p:txBody>
        </p:sp>
        <p:grpSp>
          <p:nvGrpSpPr>
            <p:cNvPr id="27670" name="Group 19"/>
            <p:cNvGrpSpPr/>
            <p:nvPr/>
          </p:nvGrpSpPr>
          <p:grpSpPr>
            <a:xfrm>
              <a:off x="1669" y="1571"/>
              <a:ext cx="294" cy="657"/>
              <a:chOff x="340" y="1416"/>
              <a:chExt cx="305" cy="862"/>
            </a:xfrm>
          </p:grpSpPr>
          <p:grpSp>
            <p:nvGrpSpPr>
              <p:cNvPr id="27671" name="Group 20"/>
              <p:cNvGrpSpPr/>
              <p:nvPr/>
            </p:nvGrpSpPr>
            <p:grpSpPr>
              <a:xfrm>
                <a:off x="387" y="1893"/>
                <a:ext cx="258" cy="385"/>
                <a:chOff x="-3" y="-189"/>
                <a:chExt cx="918" cy="1418"/>
              </a:xfrm>
            </p:grpSpPr>
            <p:sp>
              <p:nvSpPr>
                <p:cNvPr id="27672" name="Arc 21"/>
                <p:cNvSpPr/>
                <p:nvPr/>
              </p:nvSpPr>
              <p:spPr>
                <a:xfrm rot="2711127">
                  <a:off x="328" y="-21"/>
                  <a:ext cx="561" cy="608"/>
                </a:xfrm>
                <a:custGeom>
                  <a:avLst/>
                  <a:gdLst/>
                  <a:ahLst/>
                  <a:cxnLst>
                    <a:cxn ang="0">
                      <a:pos x="0" y="0"/>
                    </a:cxn>
                    <a:cxn ang="0">
                      <a:pos x="0" y="0"/>
                    </a:cxn>
                    <a:cxn ang="0">
                      <a:pos x="0" y="0"/>
                    </a:cxn>
                  </a:cxnLst>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close/>
                    </a:path>
                  </a:pathLst>
                </a:custGeom>
                <a:solidFill>
                  <a:srgbClr val="CED0D0"/>
                </a:solidFill>
                <a:ln w="9525" cap="flat" cmpd="sng">
                  <a:solidFill>
                    <a:schemeClr val="tx1"/>
                  </a:solidFill>
                  <a:prstDash val="solid"/>
                  <a:round/>
                  <a:headEnd type="none" w="med" len="med"/>
                  <a:tailEnd type="none" w="med" len="med"/>
                </a:ln>
              </p:spPr>
              <p:txBody>
                <a:bodyPr/>
                <a:p>
                  <a:endParaRPr lang="zh-CN" altLang="en-US"/>
                </a:p>
              </p:txBody>
            </p:sp>
            <p:sp>
              <p:nvSpPr>
                <p:cNvPr id="373" name="未知"/>
                <p:cNvSpPr/>
                <p:nvPr/>
              </p:nvSpPr>
              <p:spPr bwMode="auto">
                <a:xfrm>
                  <a:off x="-4" y="16"/>
                  <a:ext cx="432" cy="793"/>
                </a:xfrm>
                <a:custGeom>
                  <a:avLst/>
                  <a:gdLst/>
                  <a:ahLst/>
                  <a:cxnLst>
                    <a:cxn ang="0">
                      <a:pos x="10" y="88"/>
                    </a:cxn>
                    <a:cxn ang="0">
                      <a:pos x="24" y="477"/>
                    </a:cxn>
                    <a:cxn ang="0">
                      <a:pos x="156" y="782"/>
                    </a:cxn>
                    <a:cxn ang="0">
                      <a:pos x="336" y="865"/>
                    </a:cxn>
                    <a:cxn ang="0">
                      <a:pos x="517" y="775"/>
                    </a:cxn>
                    <a:cxn ang="0">
                      <a:pos x="607" y="421"/>
                    </a:cxn>
                    <a:cxn ang="0">
                      <a:pos x="586" y="67"/>
                    </a:cxn>
                    <a:cxn ang="0">
                      <a:pos x="315" y="19"/>
                    </a:cxn>
                    <a:cxn ang="0">
                      <a:pos x="52" y="53"/>
                    </a:cxn>
                    <a:cxn ang="0">
                      <a:pos x="10" y="88"/>
                    </a:cxn>
                  </a:cxnLst>
                  <a:rect l="0" t="0" r="r" b="b"/>
                  <a:pathLst>
                    <a:path w="635" h="866">
                      <a:moveTo>
                        <a:pt x="10" y="88"/>
                      </a:moveTo>
                      <a:cubicBezTo>
                        <a:pt x="5" y="159"/>
                        <a:pt x="0" y="361"/>
                        <a:pt x="24" y="477"/>
                      </a:cubicBezTo>
                      <a:cubicBezTo>
                        <a:pt x="48" y="593"/>
                        <a:pt x="104" y="717"/>
                        <a:pt x="156" y="782"/>
                      </a:cubicBezTo>
                      <a:cubicBezTo>
                        <a:pt x="208" y="847"/>
                        <a:pt x="276" y="866"/>
                        <a:pt x="336" y="865"/>
                      </a:cubicBezTo>
                      <a:cubicBezTo>
                        <a:pt x="396" y="864"/>
                        <a:pt x="472" y="849"/>
                        <a:pt x="517" y="775"/>
                      </a:cubicBezTo>
                      <a:cubicBezTo>
                        <a:pt x="562" y="701"/>
                        <a:pt x="596" y="539"/>
                        <a:pt x="607" y="421"/>
                      </a:cubicBezTo>
                      <a:cubicBezTo>
                        <a:pt x="618" y="303"/>
                        <a:pt x="635" y="134"/>
                        <a:pt x="586" y="67"/>
                      </a:cubicBezTo>
                      <a:cubicBezTo>
                        <a:pt x="537" y="0"/>
                        <a:pt x="404" y="21"/>
                        <a:pt x="315" y="19"/>
                      </a:cubicBezTo>
                      <a:cubicBezTo>
                        <a:pt x="226" y="17"/>
                        <a:pt x="99" y="38"/>
                        <a:pt x="52" y="53"/>
                      </a:cubicBezTo>
                      <a:cubicBezTo>
                        <a:pt x="5" y="68"/>
                        <a:pt x="15" y="17"/>
                        <a:pt x="10" y="88"/>
                      </a:cubicBezTo>
                      <a:close/>
                    </a:path>
                  </a:pathLst>
                </a:custGeom>
                <a:gradFill rotWithShape="1">
                  <a:gsLst>
                    <a:gs pos="0">
                      <a:schemeClr val="bg2"/>
                    </a:gs>
                    <a:gs pos="100000">
                      <a:schemeClr val="bg2">
                        <a:gamma/>
                        <a:shade val="46275"/>
                        <a:invGamma/>
                      </a:schemeClr>
                    </a:gs>
                  </a:gsLst>
                  <a:lin ang="2700000" scaled="1"/>
                </a:gradFill>
                <a:ln w="9525" cap="flat" cmpd="sng">
                  <a:solidFill>
                    <a:schemeClr val="tx1"/>
                  </a:solidFill>
                  <a:rou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1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7674" name="AutoShape 23"/>
                <p:cNvSpPr/>
                <p:nvPr/>
              </p:nvSpPr>
              <p:spPr>
                <a:xfrm>
                  <a:off x="63" y="-189"/>
                  <a:ext cx="464" cy="849"/>
                </a:xfrm>
                <a:prstGeom prst="roundRect">
                  <a:avLst>
                    <a:gd name="adj" fmla="val 16667"/>
                  </a:avLst>
                </a:prstGeom>
                <a:gradFill rotWithShape="1">
                  <a:gsLst>
                    <a:gs pos="0">
                      <a:srgbClr val="99CCFF"/>
                    </a:gs>
                    <a:gs pos="100000">
                      <a:srgbClr val="475E76"/>
                    </a:gs>
                  </a:gsLst>
                  <a:lin ang="2700000" scaled="1"/>
                  <a:tileRect/>
                </a:gradFill>
                <a:ln w="9525" cap="flat" cmpd="sng">
                  <a:solidFill>
                    <a:schemeClr val="tx1"/>
                  </a:solidFill>
                  <a:prstDash val="solid"/>
                  <a:round/>
                  <a:headEnd type="none" w="med" len="med"/>
                  <a:tailEnd type="none" w="med" len="med"/>
                </a:ln>
              </p:spPr>
              <p:txBody>
                <a:bodyPr anchor="ctr" anchorCtr="0">
                  <a:spAutoFit/>
                </a:bodyPr>
                <a:p>
                  <a:endParaRPr lang="zh-CN" altLang="en-US" sz="1100" dirty="0">
                    <a:latin typeface="Arial" panose="020B0604020202020204" pitchFamily="34" charset="0"/>
                  </a:endParaRPr>
                </a:p>
              </p:txBody>
            </p:sp>
            <p:sp>
              <p:nvSpPr>
                <p:cNvPr id="27675" name="Oval 24"/>
                <p:cNvSpPr/>
                <p:nvPr/>
              </p:nvSpPr>
              <p:spPr>
                <a:xfrm>
                  <a:off x="125" y="-92"/>
                  <a:ext cx="353" cy="1119"/>
                </a:xfrm>
                <a:prstGeom prst="ellipse">
                  <a:avLst/>
                </a:prstGeom>
                <a:gradFill rotWithShape="1">
                  <a:gsLst>
                    <a:gs pos="0">
                      <a:srgbClr val="CED0D0"/>
                    </a:gs>
                    <a:gs pos="100000">
                      <a:srgbClr val="5F6060"/>
                    </a:gs>
                  </a:gsLst>
                  <a:lin ang="2700000" scaled="1"/>
                  <a:tileRect/>
                </a:gradFill>
                <a:ln w="9525" cap="flat" cmpd="sng">
                  <a:solidFill>
                    <a:schemeClr val="tx1"/>
                  </a:solidFill>
                  <a:prstDash val="solid"/>
                  <a:round/>
                  <a:headEnd type="none" w="med" len="med"/>
                  <a:tailEnd type="none" w="med" len="med"/>
                </a:ln>
              </p:spPr>
              <p:txBody>
                <a:bodyPr anchor="ctr" anchorCtr="0">
                  <a:spAutoFit/>
                </a:bodyPr>
                <a:p>
                  <a:endParaRPr lang="zh-CN" altLang="en-US" sz="1100" dirty="0">
                    <a:latin typeface="Arial" panose="020B0604020202020204" pitchFamily="34" charset="0"/>
                  </a:endParaRPr>
                </a:p>
              </p:txBody>
            </p:sp>
            <p:sp>
              <p:nvSpPr>
                <p:cNvPr id="27676" name="Oval 25"/>
                <p:cNvSpPr/>
                <p:nvPr/>
              </p:nvSpPr>
              <p:spPr>
                <a:xfrm>
                  <a:off x="169" y="107"/>
                  <a:ext cx="271" cy="1119"/>
                </a:xfrm>
                <a:prstGeom prst="ellipse">
                  <a:avLst/>
                </a:prstGeom>
                <a:gradFill rotWithShape="1">
                  <a:gsLst>
                    <a:gs pos="0">
                      <a:srgbClr val="CED0D0"/>
                    </a:gs>
                    <a:gs pos="100000">
                      <a:srgbClr val="5F6060"/>
                    </a:gs>
                  </a:gsLst>
                  <a:lin ang="2700000" scaled="1"/>
                  <a:tileRect/>
                </a:gradFill>
                <a:ln w="9525" cap="flat" cmpd="sng">
                  <a:solidFill>
                    <a:schemeClr val="tx1"/>
                  </a:solidFill>
                  <a:prstDash val="solid"/>
                  <a:round/>
                  <a:headEnd type="none" w="med" len="med"/>
                  <a:tailEnd type="none" w="med" len="med"/>
                </a:ln>
              </p:spPr>
              <p:txBody>
                <a:bodyPr anchor="ctr" anchorCtr="0">
                  <a:spAutoFit/>
                </a:bodyPr>
                <a:p>
                  <a:endParaRPr lang="zh-CN" altLang="en-US" sz="1100" dirty="0">
                    <a:latin typeface="Arial" panose="020B0604020202020204" pitchFamily="34" charset="0"/>
                  </a:endParaRPr>
                </a:p>
              </p:txBody>
            </p:sp>
            <p:sp>
              <p:nvSpPr>
                <p:cNvPr id="27677" name="Oval 26"/>
                <p:cNvSpPr/>
                <p:nvPr/>
              </p:nvSpPr>
              <p:spPr>
                <a:xfrm>
                  <a:off x="221" y="110"/>
                  <a:ext cx="174" cy="1119"/>
                </a:xfrm>
                <a:prstGeom prst="ellipse">
                  <a:avLst/>
                </a:prstGeom>
                <a:gradFill rotWithShape="1">
                  <a:gsLst>
                    <a:gs pos="0">
                      <a:srgbClr val="CED0D0"/>
                    </a:gs>
                    <a:gs pos="100000">
                      <a:srgbClr val="5F6060"/>
                    </a:gs>
                  </a:gsLst>
                  <a:lin ang="2700000" scaled="1"/>
                  <a:tileRect/>
                </a:gradFill>
                <a:ln w="9525">
                  <a:noFill/>
                </a:ln>
              </p:spPr>
              <p:txBody>
                <a:bodyPr anchor="ctr" anchorCtr="0">
                  <a:spAutoFit/>
                </a:bodyPr>
                <a:p>
                  <a:endParaRPr lang="zh-CN" altLang="en-US" sz="1100" dirty="0">
                    <a:latin typeface="Arial" panose="020B0604020202020204" pitchFamily="34" charset="0"/>
                  </a:endParaRPr>
                </a:p>
              </p:txBody>
            </p:sp>
          </p:grpSp>
          <p:sp>
            <p:nvSpPr>
              <p:cNvPr id="27678" name="未知"/>
              <p:cNvSpPr/>
              <p:nvPr/>
            </p:nvSpPr>
            <p:spPr>
              <a:xfrm>
                <a:off x="340" y="1416"/>
                <a:ext cx="160" cy="216"/>
              </a:xfrm>
              <a:custGeom>
                <a:avLst/>
                <a:gdLst/>
                <a:ahLst/>
                <a:cxnLst>
                  <a:cxn ang="0">
                    <a:pos x="138" y="0"/>
                  </a:cxn>
                  <a:cxn ang="0">
                    <a:pos x="131" y="0"/>
                  </a:cxn>
                  <a:cxn ang="0">
                    <a:pos x="115" y="0"/>
                  </a:cxn>
                  <a:cxn ang="0">
                    <a:pos x="67" y="0"/>
                  </a:cxn>
                  <a:cxn ang="0">
                    <a:pos x="4" y="0"/>
                  </a:cxn>
                  <a:cxn ang="0">
                    <a:pos x="52" y="0"/>
                  </a:cxn>
                  <a:cxn ang="0">
                    <a:pos x="83" y="0"/>
                  </a:cxn>
                  <a:cxn ang="0">
                    <a:pos x="44" y="0"/>
                  </a:cxn>
                  <a:cxn ang="0">
                    <a:pos x="52" y="0"/>
                  </a:cxn>
                  <a:cxn ang="0">
                    <a:pos x="75" y="0"/>
                  </a:cxn>
                  <a:cxn ang="0">
                    <a:pos x="115" y="0"/>
                  </a:cxn>
                  <a:cxn ang="0">
                    <a:pos x="138" y="0"/>
                  </a:cxn>
                </a:cxnLst>
                <a:pathLst>
                  <a:path w="160" h="521">
                    <a:moveTo>
                      <a:pt x="138" y="521"/>
                    </a:moveTo>
                    <a:cubicBezTo>
                      <a:pt x="153" y="434"/>
                      <a:pt x="148" y="340"/>
                      <a:pt x="131" y="253"/>
                    </a:cubicBezTo>
                    <a:cubicBezTo>
                      <a:pt x="128" y="236"/>
                      <a:pt x="120" y="221"/>
                      <a:pt x="115" y="205"/>
                    </a:cubicBezTo>
                    <a:cubicBezTo>
                      <a:pt x="109" y="187"/>
                      <a:pt x="67" y="174"/>
                      <a:pt x="67" y="174"/>
                    </a:cubicBezTo>
                    <a:cubicBezTo>
                      <a:pt x="45" y="140"/>
                      <a:pt x="17" y="119"/>
                      <a:pt x="4" y="79"/>
                    </a:cubicBezTo>
                    <a:cubicBezTo>
                      <a:pt x="13" y="25"/>
                      <a:pt x="0" y="13"/>
                      <a:pt x="52" y="0"/>
                    </a:cubicBezTo>
                    <a:cubicBezTo>
                      <a:pt x="62" y="3"/>
                      <a:pt x="74" y="2"/>
                      <a:pt x="83" y="8"/>
                    </a:cubicBezTo>
                    <a:cubicBezTo>
                      <a:pt x="149" y="53"/>
                      <a:pt x="60" y="158"/>
                      <a:pt x="44" y="205"/>
                    </a:cubicBezTo>
                    <a:cubicBezTo>
                      <a:pt x="47" y="221"/>
                      <a:pt x="45" y="238"/>
                      <a:pt x="52" y="253"/>
                    </a:cubicBezTo>
                    <a:cubicBezTo>
                      <a:pt x="56" y="261"/>
                      <a:pt x="68" y="262"/>
                      <a:pt x="75" y="269"/>
                    </a:cubicBezTo>
                    <a:cubicBezTo>
                      <a:pt x="125" y="319"/>
                      <a:pt x="54" y="267"/>
                      <a:pt x="115" y="308"/>
                    </a:cubicBezTo>
                    <a:cubicBezTo>
                      <a:pt x="160" y="375"/>
                      <a:pt x="143" y="440"/>
                      <a:pt x="138" y="521"/>
                    </a:cubicBezTo>
                    <a:close/>
                  </a:path>
                </a:pathLst>
              </a:custGeom>
              <a:noFill/>
              <a:ln w="9525" cap="flat" cmpd="sng">
                <a:solidFill>
                  <a:schemeClr val="tx1"/>
                </a:solidFill>
                <a:prstDash val="solid"/>
                <a:round/>
                <a:headEnd type="none" w="med" len="med"/>
                <a:tailEnd type="none" w="med" len="med"/>
              </a:ln>
            </p:spPr>
            <p:txBody>
              <a:bodyPr/>
              <a:p>
                <a:endParaRPr lang="zh-CN" altLang="en-US"/>
              </a:p>
            </p:txBody>
          </p:sp>
        </p:grpSp>
        <p:pic>
          <p:nvPicPr>
            <p:cNvPr id="27679" name="Picture 28" descr="MCj04162300000[1]"/>
            <p:cNvPicPr>
              <a:picLocks noChangeAspect="1"/>
            </p:cNvPicPr>
            <p:nvPr/>
          </p:nvPicPr>
          <p:blipFill>
            <a:blip r:embed="rId2"/>
            <a:stretch>
              <a:fillRect/>
            </a:stretch>
          </p:blipFill>
          <p:spPr>
            <a:xfrm>
              <a:off x="2001" y="1570"/>
              <a:ext cx="266" cy="454"/>
            </a:xfrm>
            <a:prstGeom prst="rect">
              <a:avLst/>
            </a:prstGeom>
            <a:noFill/>
            <a:ln w="9525">
              <a:noFill/>
            </a:ln>
          </p:spPr>
        </p:pic>
      </p:grpSp>
      <p:grpSp>
        <p:nvGrpSpPr>
          <p:cNvPr id="11" name="Group 29"/>
          <p:cNvGrpSpPr/>
          <p:nvPr/>
        </p:nvGrpSpPr>
        <p:grpSpPr>
          <a:xfrm>
            <a:off x="3378200" y="4508500"/>
            <a:ext cx="1800225" cy="1350963"/>
            <a:chOff x="2177" y="2840"/>
            <a:chExt cx="1134" cy="851"/>
          </a:xfrm>
        </p:grpSpPr>
        <p:pic>
          <p:nvPicPr>
            <p:cNvPr id="27681" name="Picture 30"/>
            <p:cNvPicPr>
              <a:picLocks noChangeAspect="1"/>
            </p:cNvPicPr>
            <p:nvPr/>
          </p:nvPicPr>
          <p:blipFill>
            <a:blip r:embed="rId3"/>
            <a:stretch>
              <a:fillRect/>
            </a:stretch>
          </p:blipFill>
          <p:spPr>
            <a:xfrm>
              <a:off x="2177" y="3067"/>
              <a:ext cx="1039" cy="624"/>
            </a:xfrm>
            <a:prstGeom prst="rect">
              <a:avLst/>
            </a:prstGeom>
            <a:noFill/>
            <a:ln w="9525">
              <a:noFill/>
            </a:ln>
          </p:spPr>
        </p:pic>
        <p:sp>
          <p:nvSpPr>
            <p:cNvPr id="27682" name="Rectangle 31"/>
            <p:cNvSpPr/>
            <p:nvPr/>
          </p:nvSpPr>
          <p:spPr>
            <a:xfrm>
              <a:off x="2177" y="2840"/>
              <a:ext cx="499" cy="157"/>
            </a:xfrm>
            <a:prstGeom prst="rect">
              <a:avLst/>
            </a:prstGeom>
            <a:noFill/>
            <a:ln w="9525">
              <a:noFill/>
            </a:ln>
          </p:spPr>
          <p:txBody>
            <a:bodyPr lIns="78979" tIns="39495" rIns="78979" bIns="39495" anchor="t" anchorCtr="0">
              <a:spAutoFit/>
            </a:bodyPr>
            <a:p>
              <a:pPr defTabSz="802005"/>
              <a:r>
                <a:rPr lang="zh-CN" altLang="en-US" sz="1100" b="1" u="sng" dirty="0">
                  <a:latin typeface="微软雅黑" panose="020B0503020204020204" pitchFamily="34" charset="-122"/>
                  <a:ea typeface="微软雅黑" panose="020B0503020204020204" pitchFamily="34" charset="-122"/>
                </a:rPr>
                <a:t>救护车</a:t>
              </a:r>
              <a:endParaRPr lang="zh-CN" altLang="x-none" sz="1100" b="1" u="sng" dirty="0">
                <a:latin typeface="微软雅黑" panose="020B0503020204020204" pitchFamily="34" charset="-122"/>
                <a:ea typeface="微软雅黑" panose="020B0503020204020204" pitchFamily="34" charset="-122"/>
              </a:endParaRPr>
            </a:p>
          </p:txBody>
        </p:sp>
        <p:sp>
          <p:nvSpPr>
            <p:cNvPr id="27683" name="Rectangle 32"/>
            <p:cNvSpPr/>
            <p:nvPr/>
          </p:nvSpPr>
          <p:spPr>
            <a:xfrm>
              <a:off x="2177" y="3193"/>
              <a:ext cx="1134" cy="157"/>
            </a:xfrm>
            <a:prstGeom prst="rect">
              <a:avLst/>
            </a:prstGeom>
            <a:noFill/>
            <a:ln w="28575" cap="flat" cmpd="sng">
              <a:solidFill>
                <a:srgbClr val="333399"/>
              </a:solidFill>
              <a:prstDash val="dash"/>
              <a:miter/>
              <a:headEnd type="none" w="med" len="med"/>
              <a:tailEnd type="none" w="med" len="med"/>
            </a:ln>
          </p:spPr>
          <p:txBody>
            <a:bodyPr lIns="79200" tIns="39600" rIns="79200" bIns="39600" anchor="ctr" anchorCtr="0">
              <a:spAutoFit/>
            </a:bodyPr>
            <a:p>
              <a:endParaRPr lang="zh-CN" altLang="en-US" sz="1100" dirty="0">
                <a:latin typeface="Arial" panose="020B0604020202020204" pitchFamily="34" charset="0"/>
              </a:endParaRPr>
            </a:p>
          </p:txBody>
        </p:sp>
      </p:grpSp>
      <p:grpSp>
        <p:nvGrpSpPr>
          <p:cNvPr id="12" name="Group 33"/>
          <p:cNvGrpSpPr/>
          <p:nvPr/>
        </p:nvGrpSpPr>
        <p:grpSpPr>
          <a:xfrm>
            <a:off x="5103813" y="901700"/>
            <a:ext cx="1014412" cy="758825"/>
            <a:chOff x="3264" y="568"/>
            <a:chExt cx="639" cy="478"/>
          </a:xfrm>
        </p:grpSpPr>
        <p:pic>
          <p:nvPicPr>
            <p:cNvPr id="27685" name="Picture 34"/>
            <p:cNvPicPr>
              <a:picLocks noChangeAspect="1"/>
            </p:cNvPicPr>
            <p:nvPr/>
          </p:nvPicPr>
          <p:blipFill>
            <a:blip r:embed="rId4"/>
            <a:stretch>
              <a:fillRect/>
            </a:stretch>
          </p:blipFill>
          <p:spPr>
            <a:xfrm>
              <a:off x="3309" y="568"/>
              <a:ext cx="541" cy="432"/>
            </a:xfrm>
            <a:prstGeom prst="rect">
              <a:avLst/>
            </a:prstGeom>
            <a:noFill/>
            <a:ln w="9525">
              <a:noFill/>
            </a:ln>
          </p:spPr>
        </p:pic>
        <p:sp>
          <p:nvSpPr>
            <p:cNvPr id="27686" name="Rectangle 35"/>
            <p:cNvSpPr/>
            <p:nvPr/>
          </p:nvSpPr>
          <p:spPr>
            <a:xfrm>
              <a:off x="3355" y="889"/>
              <a:ext cx="548" cy="157"/>
            </a:xfrm>
            <a:prstGeom prst="rect">
              <a:avLst/>
            </a:prstGeom>
            <a:noFill/>
            <a:ln w="9525">
              <a:noFill/>
            </a:ln>
          </p:spPr>
          <p:txBody>
            <a:bodyPr wrap="none" lIns="78979" tIns="39495" rIns="78979" bIns="39495" anchor="t" anchorCtr="0">
              <a:spAutoFit/>
            </a:bodyPr>
            <a:p>
              <a:pPr defTabSz="802005"/>
              <a:r>
                <a:rPr lang="zh-CN" altLang="en-US" sz="1100" dirty="0">
                  <a:latin typeface="微软雅黑" panose="020B0503020204020204" pitchFamily="34" charset="-122"/>
                  <a:ea typeface="微软雅黑" panose="020B0503020204020204" pitchFamily="34" charset="-122"/>
                </a:rPr>
                <a:t>位置</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地图</a:t>
              </a:r>
              <a:endParaRPr lang="zh-CN" altLang="x-none" sz="1100" dirty="0">
                <a:latin typeface="微软雅黑" panose="020B0503020204020204" pitchFamily="34" charset="-122"/>
                <a:ea typeface="微软雅黑" panose="020B0503020204020204" pitchFamily="34" charset="-122"/>
              </a:endParaRPr>
            </a:p>
          </p:txBody>
        </p:sp>
        <p:sp>
          <p:nvSpPr>
            <p:cNvPr id="27687" name="Rectangle 36"/>
            <p:cNvSpPr/>
            <p:nvPr/>
          </p:nvSpPr>
          <p:spPr>
            <a:xfrm>
              <a:off x="3264" y="721"/>
              <a:ext cx="101" cy="157"/>
            </a:xfrm>
            <a:prstGeom prst="rect">
              <a:avLst/>
            </a:prstGeom>
            <a:noFill/>
            <a:ln w="9525" cap="flat" cmpd="sng">
              <a:solidFill>
                <a:srgbClr val="333399"/>
              </a:solidFill>
              <a:prstDash val="dash"/>
              <a:miter/>
              <a:headEnd type="none" w="med" len="med"/>
              <a:tailEnd type="none" w="med" len="med"/>
            </a:ln>
          </p:spPr>
          <p:txBody>
            <a:bodyPr wrap="none" lIns="79200" tIns="39600" rIns="79200" bIns="39600" anchor="ctr" anchorCtr="0">
              <a:spAutoFit/>
            </a:bodyPr>
            <a:p>
              <a:endParaRPr lang="zh-CN" altLang="en-US" sz="1100" dirty="0">
                <a:latin typeface="Arial" panose="020B0604020202020204" pitchFamily="34" charset="0"/>
              </a:endParaRPr>
            </a:p>
          </p:txBody>
        </p:sp>
      </p:grpSp>
      <p:grpSp>
        <p:nvGrpSpPr>
          <p:cNvPr id="13" name="Group 37"/>
          <p:cNvGrpSpPr/>
          <p:nvPr/>
        </p:nvGrpSpPr>
        <p:grpSpPr>
          <a:xfrm>
            <a:off x="7302500" y="1990725"/>
            <a:ext cx="1152525" cy="1757363"/>
            <a:chOff x="4671" y="1254"/>
            <a:chExt cx="726" cy="1107"/>
          </a:xfrm>
        </p:grpSpPr>
        <p:pic>
          <p:nvPicPr>
            <p:cNvPr id="27689" name="Picture 38" descr="MCj01993370000[1]"/>
            <p:cNvPicPr>
              <a:picLocks noChangeAspect="1"/>
            </p:cNvPicPr>
            <p:nvPr/>
          </p:nvPicPr>
          <p:blipFill>
            <a:blip r:embed="rId5"/>
            <a:stretch>
              <a:fillRect/>
            </a:stretch>
          </p:blipFill>
          <p:spPr>
            <a:xfrm>
              <a:off x="4716" y="1753"/>
              <a:ext cx="499" cy="470"/>
            </a:xfrm>
            <a:prstGeom prst="rect">
              <a:avLst/>
            </a:prstGeom>
            <a:noFill/>
            <a:ln w="9525">
              <a:noFill/>
            </a:ln>
          </p:spPr>
        </p:pic>
        <p:pic>
          <p:nvPicPr>
            <p:cNvPr id="27690" name="Picture 39"/>
            <p:cNvPicPr>
              <a:picLocks noChangeAspect="1"/>
            </p:cNvPicPr>
            <p:nvPr/>
          </p:nvPicPr>
          <p:blipFill>
            <a:blip r:embed="rId6"/>
            <a:stretch>
              <a:fillRect/>
            </a:stretch>
          </p:blipFill>
          <p:spPr>
            <a:xfrm>
              <a:off x="4716" y="1254"/>
              <a:ext cx="544" cy="339"/>
            </a:xfrm>
            <a:prstGeom prst="rect">
              <a:avLst/>
            </a:prstGeom>
            <a:noFill/>
            <a:ln w="9525">
              <a:noFill/>
            </a:ln>
          </p:spPr>
        </p:pic>
        <p:sp>
          <p:nvSpPr>
            <p:cNvPr id="27691" name="Rectangle 40"/>
            <p:cNvSpPr/>
            <p:nvPr/>
          </p:nvSpPr>
          <p:spPr>
            <a:xfrm>
              <a:off x="4671" y="1569"/>
              <a:ext cx="278" cy="157"/>
            </a:xfrm>
            <a:prstGeom prst="rect">
              <a:avLst/>
            </a:prstGeom>
            <a:noFill/>
            <a:ln w="9525">
              <a:noFill/>
            </a:ln>
          </p:spPr>
          <p:txBody>
            <a:bodyPr wrap="none" lIns="78979" tIns="39495" rIns="78979" bIns="39495" anchor="t" anchorCtr="0">
              <a:spAutoFit/>
            </a:bodyPr>
            <a:p>
              <a:pPr defTabSz="802005"/>
              <a:r>
                <a:rPr lang="zh-CN" altLang="en-US" sz="1100" u="sng" dirty="0">
                  <a:latin typeface="微软雅黑" panose="020B0503020204020204" pitchFamily="34" charset="-122"/>
                  <a:ea typeface="微软雅黑" panose="020B0503020204020204" pitchFamily="34" charset="-122"/>
                </a:rPr>
                <a:t>家庭</a:t>
              </a:r>
              <a:endParaRPr lang="zh-CN" altLang="x-none" sz="1100" u="sng" dirty="0">
                <a:latin typeface="微软雅黑" panose="020B0503020204020204" pitchFamily="34" charset="-122"/>
                <a:ea typeface="微软雅黑" panose="020B0503020204020204" pitchFamily="34" charset="-122"/>
              </a:endParaRPr>
            </a:p>
          </p:txBody>
        </p:sp>
        <p:sp>
          <p:nvSpPr>
            <p:cNvPr id="27692" name="Rectangle 41"/>
            <p:cNvSpPr/>
            <p:nvPr/>
          </p:nvSpPr>
          <p:spPr>
            <a:xfrm>
              <a:off x="4671" y="2204"/>
              <a:ext cx="278" cy="157"/>
            </a:xfrm>
            <a:prstGeom prst="rect">
              <a:avLst/>
            </a:prstGeom>
            <a:noFill/>
            <a:ln w="9525">
              <a:noFill/>
            </a:ln>
          </p:spPr>
          <p:txBody>
            <a:bodyPr wrap="none" lIns="78979" tIns="39495" rIns="78979" bIns="39495" anchor="t" anchorCtr="0">
              <a:spAutoFit/>
            </a:bodyPr>
            <a:p>
              <a:pPr defTabSz="802005"/>
              <a:r>
                <a:rPr lang="zh-CN" altLang="en-US" sz="1100" u="sng" dirty="0">
                  <a:latin typeface="微软雅黑" panose="020B0503020204020204" pitchFamily="34" charset="-122"/>
                  <a:ea typeface="微软雅黑" panose="020B0503020204020204" pitchFamily="34" charset="-122"/>
                </a:rPr>
                <a:t>社区</a:t>
              </a:r>
              <a:endParaRPr lang="zh-CN" altLang="en-US" sz="1100" u="sng" dirty="0">
                <a:latin typeface="微软雅黑" panose="020B0503020204020204" pitchFamily="34" charset="-122"/>
                <a:ea typeface="微软雅黑" panose="020B0503020204020204" pitchFamily="34" charset="-122"/>
              </a:endParaRPr>
            </a:p>
          </p:txBody>
        </p:sp>
        <p:sp>
          <p:nvSpPr>
            <p:cNvPr id="27693" name="Rectangle 42"/>
            <p:cNvSpPr/>
            <p:nvPr/>
          </p:nvSpPr>
          <p:spPr>
            <a:xfrm>
              <a:off x="4671" y="1741"/>
              <a:ext cx="726" cy="157"/>
            </a:xfrm>
            <a:prstGeom prst="rect">
              <a:avLst/>
            </a:prstGeom>
            <a:noFill/>
            <a:ln w="9525" cap="flat" cmpd="sng">
              <a:solidFill>
                <a:srgbClr val="333399"/>
              </a:solidFill>
              <a:prstDash val="dash"/>
              <a:miter/>
              <a:headEnd type="none" w="med" len="med"/>
              <a:tailEnd type="none" w="med" len="med"/>
            </a:ln>
          </p:spPr>
          <p:txBody>
            <a:bodyPr lIns="79200" tIns="39600" rIns="79200" bIns="39600" anchor="ctr" anchorCtr="0">
              <a:spAutoFit/>
            </a:bodyPr>
            <a:p>
              <a:endParaRPr lang="zh-CN" altLang="en-US" sz="1100" dirty="0">
                <a:latin typeface="Arial" panose="020B0604020202020204" pitchFamily="34" charset="0"/>
              </a:endParaRPr>
            </a:p>
          </p:txBody>
        </p:sp>
      </p:grpSp>
      <p:grpSp>
        <p:nvGrpSpPr>
          <p:cNvPr id="14" name="Group 43"/>
          <p:cNvGrpSpPr/>
          <p:nvPr/>
        </p:nvGrpSpPr>
        <p:grpSpPr>
          <a:xfrm>
            <a:off x="5070475" y="2133600"/>
            <a:ext cx="1411288" cy="1374775"/>
            <a:chOff x="3243" y="1344"/>
            <a:chExt cx="889" cy="866"/>
          </a:xfrm>
        </p:grpSpPr>
        <p:grpSp>
          <p:nvGrpSpPr>
            <p:cNvPr id="27695" name="Group 44"/>
            <p:cNvGrpSpPr/>
            <p:nvPr/>
          </p:nvGrpSpPr>
          <p:grpSpPr>
            <a:xfrm>
              <a:off x="3264" y="1344"/>
              <a:ext cx="868" cy="866"/>
              <a:chOff x="2880" y="1299"/>
              <a:chExt cx="868" cy="866"/>
            </a:xfrm>
          </p:grpSpPr>
          <p:pic>
            <p:nvPicPr>
              <p:cNvPr id="27696" name="Picture 45"/>
              <p:cNvPicPr>
                <a:picLocks noChangeAspect="1"/>
              </p:cNvPicPr>
              <p:nvPr/>
            </p:nvPicPr>
            <p:blipFill>
              <a:blip r:embed="rId7"/>
              <a:stretch>
                <a:fillRect/>
              </a:stretch>
            </p:blipFill>
            <p:spPr>
              <a:xfrm>
                <a:off x="2925" y="1617"/>
                <a:ext cx="766" cy="548"/>
              </a:xfrm>
              <a:prstGeom prst="rect">
                <a:avLst/>
              </a:prstGeom>
              <a:noFill/>
              <a:ln w="9525">
                <a:noFill/>
              </a:ln>
            </p:spPr>
          </p:pic>
          <p:sp>
            <p:nvSpPr>
              <p:cNvPr id="27697" name="Rectangle 46"/>
              <p:cNvSpPr/>
              <p:nvPr/>
            </p:nvSpPr>
            <p:spPr>
              <a:xfrm>
                <a:off x="2880" y="1697"/>
                <a:ext cx="868" cy="157"/>
              </a:xfrm>
              <a:prstGeom prst="rect">
                <a:avLst/>
              </a:prstGeom>
              <a:noFill/>
              <a:ln w="28575">
                <a:noFill/>
              </a:ln>
            </p:spPr>
            <p:txBody>
              <a:bodyPr lIns="79200" tIns="39600" rIns="79200" bIns="39600" anchor="ctr" anchorCtr="0">
                <a:spAutoFit/>
              </a:bodyPr>
              <a:p>
                <a:endParaRPr lang="zh-CN" altLang="en-US" sz="1100" dirty="0">
                  <a:latin typeface="Arial" panose="020B0604020202020204" pitchFamily="34" charset="0"/>
                </a:endParaRPr>
              </a:p>
            </p:txBody>
          </p:sp>
          <p:sp>
            <p:nvSpPr>
              <p:cNvPr id="27698" name="Rectangle 47"/>
              <p:cNvSpPr/>
              <p:nvPr/>
            </p:nvSpPr>
            <p:spPr>
              <a:xfrm>
                <a:off x="2880" y="1299"/>
                <a:ext cx="817" cy="157"/>
              </a:xfrm>
              <a:prstGeom prst="rect">
                <a:avLst/>
              </a:prstGeom>
              <a:noFill/>
              <a:ln w="9525">
                <a:noFill/>
              </a:ln>
            </p:spPr>
            <p:txBody>
              <a:bodyPr lIns="78979" tIns="39495" rIns="78979" bIns="39495" anchor="t" anchorCtr="0">
                <a:spAutoFit/>
              </a:bodyPr>
              <a:p>
                <a:pPr defTabSz="802005"/>
                <a:r>
                  <a:rPr lang="zh-CN" altLang="en-US" sz="1100" b="1" u="sng" dirty="0">
                    <a:latin typeface="微软雅黑" panose="020B0503020204020204" pitchFamily="34" charset="-122"/>
                    <a:ea typeface="微软雅黑" panose="020B0503020204020204" pitchFamily="34" charset="-122"/>
                  </a:rPr>
                  <a:t>呼叫中心</a:t>
                </a:r>
                <a:endParaRPr lang="zh-CN" altLang="x-none" sz="1100" b="1" u="sng" dirty="0">
                  <a:latin typeface="微软雅黑" panose="020B0503020204020204" pitchFamily="34" charset="-122"/>
                  <a:ea typeface="微软雅黑" panose="020B0503020204020204" pitchFamily="34" charset="-122"/>
                </a:endParaRPr>
              </a:p>
            </p:txBody>
          </p:sp>
        </p:grpSp>
        <p:sp>
          <p:nvSpPr>
            <p:cNvPr id="27699" name="Rectangle 48"/>
            <p:cNvSpPr/>
            <p:nvPr/>
          </p:nvSpPr>
          <p:spPr>
            <a:xfrm>
              <a:off x="3243" y="1718"/>
              <a:ext cx="862" cy="157"/>
            </a:xfrm>
            <a:prstGeom prst="rect">
              <a:avLst/>
            </a:prstGeom>
            <a:noFill/>
            <a:ln w="28575" cap="flat" cmpd="sng">
              <a:solidFill>
                <a:srgbClr val="333399"/>
              </a:solidFill>
              <a:prstDash val="dash"/>
              <a:miter/>
              <a:headEnd type="none" w="med" len="med"/>
              <a:tailEnd type="none" w="med" len="med"/>
            </a:ln>
          </p:spPr>
          <p:txBody>
            <a:bodyPr lIns="79200" tIns="39600" rIns="79200" bIns="39600" anchor="ctr" anchorCtr="0">
              <a:spAutoFit/>
            </a:bodyPr>
            <a:p>
              <a:endParaRPr lang="zh-CN" altLang="en-US" sz="1100" dirty="0">
                <a:latin typeface="Arial" panose="020B0604020202020204" pitchFamily="34" charset="0"/>
              </a:endParaRPr>
            </a:p>
          </p:txBody>
        </p:sp>
      </p:grpSp>
      <p:grpSp>
        <p:nvGrpSpPr>
          <p:cNvPr id="16" name="Group 49"/>
          <p:cNvGrpSpPr/>
          <p:nvPr/>
        </p:nvGrpSpPr>
        <p:grpSpPr>
          <a:xfrm>
            <a:off x="5681663" y="4365625"/>
            <a:ext cx="2808287" cy="1843088"/>
            <a:chOff x="3628" y="2750"/>
            <a:chExt cx="1769" cy="1161"/>
          </a:xfrm>
        </p:grpSpPr>
        <p:sp>
          <p:nvSpPr>
            <p:cNvPr id="27701" name="Rectangle 50"/>
            <p:cNvSpPr/>
            <p:nvPr/>
          </p:nvSpPr>
          <p:spPr>
            <a:xfrm>
              <a:off x="3674" y="2750"/>
              <a:ext cx="635" cy="157"/>
            </a:xfrm>
            <a:prstGeom prst="rect">
              <a:avLst/>
            </a:prstGeom>
            <a:noFill/>
            <a:ln w="9525">
              <a:noFill/>
            </a:ln>
          </p:spPr>
          <p:txBody>
            <a:bodyPr lIns="78979" tIns="39495" rIns="78979" bIns="39495" anchor="t" anchorCtr="0">
              <a:spAutoFit/>
            </a:bodyPr>
            <a:p>
              <a:pPr defTabSz="802005"/>
              <a:r>
                <a:rPr lang="zh-CN" altLang="en-US" sz="1100" dirty="0">
                  <a:latin typeface="微软雅黑" panose="020B0503020204020204" pitchFamily="34" charset="-122"/>
                  <a:ea typeface="微软雅黑" panose="020B0503020204020204" pitchFamily="34" charset="-122"/>
                </a:rPr>
                <a:t>健康记录</a:t>
              </a:r>
              <a:endParaRPr lang="zh-CN" altLang="x-none" sz="1100" dirty="0">
                <a:latin typeface="微软雅黑" panose="020B0503020204020204" pitchFamily="34" charset="-122"/>
                <a:ea typeface="微软雅黑" panose="020B0503020204020204" pitchFamily="34" charset="-122"/>
              </a:endParaRPr>
            </a:p>
          </p:txBody>
        </p:sp>
        <p:pic>
          <p:nvPicPr>
            <p:cNvPr id="27702" name="Picture 51"/>
            <p:cNvPicPr>
              <a:picLocks noChangeAspect="1"/>
            </p:cNvPicPr>
            <p:nvPr/>
          </p:nvPicPr>
          <p:blipFill>
            <a:blip r:embed="rId8"/>
            <a:stretch>
              <a:fillRect/>
            </a:stretch>
          </p:blipFill>
          <p:spPr>
            <a:xfrm>
              <a:off x="3674" y="2958"/>
              <a:ext cx="1068" cy="678"/>
            </a:xfrm>
            <a:prstGeom prst="rect">
              <a:avLst/>
            </a:prstGeom>
            <a:noFill/>
            <a:ln w="9525">
              <a:noFill/>
            </a:ln>
          </p:spPr>
        </p:pic>
        <p:pic>
          <p:nvPicPr>
            <p:cNvPr id="27703" name="Picture 52"/>
            <p:cNvPicPr>
              <a:picLocks noChangeAspect="1"/>
            </p:cNvPicPr>
            <p:nvPr/>
          </p:nvPicPr>
          <p:blipFill>
            <a:blip r:embed="rId9"/>
            <a:stretch>
              <a:fillRect/>
            </a:stretch>
          </p:blipFill>
          <p:spPr>
            <a:xfrm>
              <a:off x="4036" y="2976"/>
              <a:ext cx="1316" cy="935"/>
            </a:xfrm>
            <a:prstGeom prst="rect">
              <a:avLst/>
            </a:prstGeom>
            <a:noFill/>
            <a:ln w="9525">
              <a:noFill/>
            </a:ln>
          </p:spPr>
        </p:pic>
        <p:sp>
          <p:nvSpPr>
            <p:cNvPr id="27704" name="Rectangle 53"/>
            <p:cNvSpPr/>
            <p:nvPr/>
          </p:nvSpPr>
          <p:spPr>
            <a:xfrm>
              <a:off x="4082" y="2974"/>
              <a:ext cx="635" cy="157"/>
            </a:xfrm>
            <a:prstGeom prst="rect">
              <a:avLst/>
            </a:prstGeom>
            <a:noFill/>
            <a:ln w="9525">
              <a:noFill/>
            </a:ln>
          </p:spPr>
          <p:txBody>
            <a:bodyPr lIns="78979" tIns="39495" rIns="78979" bIns="39495" anchor="t" anchorCtr="0">
              <a:spAutoFit/>
            </a:bodyPr>
            <a:p>
              <a:pPr defTabSz="802005"/>
              <a:r>
                <a:rPr lang="zh-CN" altLang="en-US" sz="1100" dirty="0">
                  <a:latin typeface="微软雅黑" panose="020B0503020204020204" pitchFamily="34" charset="-122"/>
                  <a:ea typeface="微软雅黑" panose="020B0503020204020204" pitchFamily="34" charset="-122"/>
                </a:rPr>
                <a:t>急救信息</a:t>
              </a:r>
              <a:endParaRPr lang="zh-CN" altLang="x-none" sz="1100" dirty="0">
                <a:latin typeface="微软雅黑" panose="020B0503020204020204" pitchFamily="34" charset="-122"/>
                <a:ea typeface="微软雅黑" panose="020B0503020204020204" pitchFamily="34" charset="-122"/>
              </a:endParaRPr>
            </a:p>
          </p:txBody>
        </p:sp>
        <p:sp>
          <p:nvSpPr>
            <p:cNvPr id="27705" name="Rectangle 54"/>
            <p:cNvSpPr/>
            <p:nvPr/>
          </p:nvSpPr>
          <p:spPr>
            <a:xfrm>
              <a:off x="3628" y="3283"/>
              <a:ext cx="1769" cy="157"/>
            </a:xfrm>
            <a:prstGeom prst="rect">
              <a:avLst/>
            </a:prstGeom>
            <a:noFill/>
            <a:ln w="9525" cap="flat" cmpd="sng">
              <a:solidFill>
                <a:srgbClr val="333399"/>
              </a:solidFill>
              <a:prstDash val="dash"/>
              <a:miter/>
              <a:headEnd type="none" w="med" len="med"/>
              <a:tailEnd type="none" w="med" len="med"/>
            </a:ln>
          </p:spPr>
          <p:txBody>
            <a:bodyPr lIns="79200" tIns="39600" rIns="79200" bIns="39600" anchor="ctr" anchorCtr="0">
              <a:spAutoFit/>
            </a:bodyPr>
            <a:p>
              <a:endParaRPr lang="zh-CN" altLang="en-US" sz="1100" dirty="0">
                <a:latin typeface="Arial" panose="020B0604020202020204" pitchFamily="34" charset="0"/>
              </a:endParaRPr>
            </a:p>
          </p:txBody>
        </p:sp>
      </p:grpSp>
      <p:grpSp>
        <p:nvGrpSpPr>
          <p:cNvPr id="27706" name="Group 341"/>
          <p:cNvGrpSpPr/>
          <p:nvPr/>
        </p:nvGrpSpPr>
        <p:grpSpPr>
          <a:xfrm>
            <a:off x="533400" y="1844675"/>
            <a:ext cx="1657350" cy="3313113"/>
            <a:chOff x="385" y="980"/>
            <a:chExt cx="1225" cy="2087"/>
          </a:xfrm>
        </p:grpSpPr>
        <p:sp>
          <p:nvSpPr>
            <p:cNvPr id="27707" name="AutoShape 55"/>
            <p:cNvSpPr/>
            <p:nvPr/>
          </p:nvSpPr>
          <p:spPr>
            <a:xfrm>
              <a:off x="385" y="980"/>
              <a:ext cx="1202" cy="2085"/>
            </a:xfrm>
            <a:prstGeom prst="roundRect">
              <a:avLst>
                <a:gd name="adj" fmla="val 16667"/>
              </a:avLst>
            </a:prstGeom>
            <a:solidFill>
              <a:srgbClr val="C0C0C0"/>
            </a:solidFill>
            <a:ln w="28575" cap="flat" cmpd="sng">
              <a:solidFill>
                <a:srgbClr val="4D4D73"/>
              </a:solidFill>
              <a:prstDash val="solid"/>
              <a:round/>
              <a:headEnd type="none" w="med" len="med"/>
              <a:tailEnd type="none" w="med" len="med"/>
            </a:ln>
          </p:spPr>
          <p:txBody>
            <a:bodyPr wrap="none" anchor="ctr" anchorCtr="0"/>
            <a:p>
              <a:endParaRPr lang="zh-CN" altLang="en-US" sz="1100" dirty="0">
                <a:latin typeface="Arial" panose="020B0604020202020204" pitchFamily="34" charset="0"/>
              </a:endParaRPr>
            </a:p>
          </p:txBody>
        </p:sp>
        <p:sp>
          <p:nvSpPr>
            <p:cNvPr id="27708" name="AutoShape 56"/>
            <p:cNvSpPr/>
            <p:nvPr/>
          </p:nvSpPr>
          <p:spPr>
            <a:xfrm>
              <a:off x="411" y="980"/>
              <a:ext cx="1149" cy="454"/>
            </a:xfrm>
            <a:prstGeom prst="roundRect">
              <a:avLst>
                <a:gd name="adj" fmla="val 50000"/>
              </a:avLst>
            </a:prstGeom>
            <a:gradFill rotWithShape="1">
              <a:gsLst>
                <a:gs pos="0">
                  <a:srgbClr val="FFFFFF"/>
                </a:gs>
                <a:gs pos="100000">
                  <a:srgbClr val="C0C0C0">
                    <a:alpha val="64998"/>
                  </a:srgbClr>
                </a:gs>
              </a:gsLst>
              <a:lin ang="5400000" scaled="1"/>
              <a:tileRect/>
            </a:gradFill>
            <a:ln w="9525">
              <a:noFill/>
            </a:ln>
          </p:spPr>
          <p:txBody>
            <a:bodyPr wrap="none" anchor="ctr" anchorCtr="0"/>
            <a:p>
              <a:endParaRPr lang="zh-CN" altLang="en-US" sz="1100" dirty="0">
                <a:latin typeface="Arial" panose="020B0604020202020204" pitchFamily="34" charset="0"/>
              </a:endParaRPr>
            </a:p>
          </p:txBody>
        </p:sp>
        <p:sp>
          <p:nvSpPr>
            <p:cNvPr id="27709" name="AutoShape 57"/>
            <p:cNvSpPr/>
            <p:nvPr/>
          </p:nvSpPr>
          <p:spPr>
            <a:xfrm>
              <a:off x="385" y="2613"/>
              <a:ext cx="1149" cy="454"/>
            </a:xfrm>
            <a:prstGeom prst="roundRect">
              <a:avLst>
                <a:gd name="adj" fmla="val 50000"/>
              </a:avLst>
            </a:prstGeom>
            <a:gradFill rotWithShape="1">
              <a:gsLst>
                <a:gs pos="0">
                  <a:srgbClr val="C0C0C0">
                    <a:alpha val="64998"/>
                  </a:srgbClr>
                </a:gs>
                <a:gs pos="100000">
                  <a:srgbClr val="FFFFFF"/>
                </a:gs>
              </a:gsLst>
              <a:lin ang="5400000" scaled="1"/>
              <a:tileRect/>
            </a:gradFill>
            <a:ln w="9525">
              <a:noFill/>
            </a:ln>
          </p:spPr>
          <p:txBody>
            <a:bodyPr wrap="none" anchor="ctr" anchorCtr="0"/>
            <a:p>
              <a:endParaRPr lang="zh-CN" altLang="en-US" sz="1100" dirty="0">
                <a:latin typeface="Arial" panose="020B0604020202020204" pitchFamily="34" charset="0"/>
              </a:endParaRPr>
            </a:p>
          </p:txBody>
        </p:sp>
        <p:sp>
          <p:nvSpPr>
            <p:cNvPr id="27710" name="Text Box 58"/>
            <p:cNvSpPr txBox="1"/>
            <p:nvPr/>
          </p:nvSpPr>
          <p:spPr>
            <a:xfrm>
              <a:off x="407" y="981"/>
              <a:ext cx="1203" cy="1764"/>
            </a:xfrm>
            <a:prstGeom prst="rect">
              <a:avLst/>
            </a:prstGeom>
            <a:noFill/>
            <a:ln w="9525">
              <a:noFill/>
            </a:ln>
          </p:spPr>
          <p:txBody>
            <a:bodyPr lIns="91428" tIns="45714" rIns="91428" bIns="45714" anchor="t" anchorCtr="0">
              <a:spAutoFit/>
            </a:bodyPr>
            <a:p>
              <a:pPr marL="180975" indent="-180975"/>
              <a:r>
                <a:rPr lang="zh-CN" altLang="en-US" sz="1100" b="1" dirty="0">
                  <a:solidFill>
                    <a:srgbClr val="FF0000"/>
                  </a:solidFill>
                  <a:latin typeface="微软雅黑" panose="020B0503020204020204" pitchFamily="34" charset="-122"/>
                  <a:ea typeface="微软雅黑" panose="020B0503020204020204" pitchFamily="34" charset="-122"/>
                </a:rPr>
                <a:t>现状：</a:t>
              </a:r>
              <a:endParaRPr lang="zh-CN" altLang="en-US" sz="1100" b="1" dirty="0">
                <a:solidFill>
                  <a:srgbClr val="FF0000"/>
                </a:solidFill>
                <a:latin typeface="微软雅黑" panose="020B0503020204020204" pitchFamily="34" charset="-122"/>
                <a:ea typeface="微软雅黑" panose="020B0503020204020204" pitchFamily="34" charset="-122"/>
              </a:endParaRPr>
            </a:p>
            <a:p>
              <a:pPr marL="180975" indent="-180975"/>
              <a:r>
                <a:rPr lang="zh-CN" altLang="en-US" sz="1100" b="1" dirty="0">
                  <a:solidFill>
                    <a:srgbClr val="000000"/>
                  </a:solidFill>
                  <a:latin typeface="微软雅黑" panose="020B0503020204020204" pitchFamily="34" charset="-122"/>
                  <a:ea typeface="微软雅黑" panose="020B0503020204020204" pitchFamily="34" charset="-122"/>
                </a:rPr>
                <a:t>拨打</a:t>
              </a:r>
              <a:r>
                <a:rPr lang="en-US" altLang="zh-CN" sz="1100" b="1" dirty="0">
                  <a:solidFill>
                    <a:srgbClr val="000000"/>
                  </a:solidFill>
                  <a:latin typeface="微软雅黑" panose="020B0503020204020204" pitchFamily="34" charset="-122"/>
                  <a:ea typeface="微软雅黑" panose="020B0503020204020204" pitchFamily="34" charset="-122"/>
                </a:rPr>
                <a:t>120</a:t>
              </a:r>
              <a:r>
                <a:rPr lang="zh-CN" altLang="en-US" sz="1100" b="1" dirty="0">
                  <a:solidFill>
                    <a:srgbClr val="000000"/>
                  </a:solidFill>
                  <a:latin typeface="微软雅黑" panose="020B0503020204020204" pitchFamily="34" charset="-122"/>
                  <a:ea typeface="微软雅黑" panose="020B0503020204020204" pitchFamily="34" charset="-122"/>
                </a:rPr>
                <a:t>救助。</a:t>
              </a:r>
              <a:endParaRPr lang="zh-CN" altLang="en-US" sz="1100" b="1" dirty="0">
                <a:solidFill>
                  <a:srgbClr val="000000"/>
                </a:solidFill>
                <a:latin typeface="微软雅黑" panose="020B0503020204020204" pitchFamily="34" charset="-122"/>
                <a:ea typeface="微软雅黑" panose="020B0503020204020204" pitchFamily="34" charset="-122"/>
              </a:endParaRPr>
            </a:p>
            <a:p>
              <a:pPr marL="180975" indent="-180975"/>
              <a:endParaRPr lang="zh-CN" altLang="en-US" sz="1100" b="1" dirty="0">
                <a:solidFill>
                  <a:srgbClr val="FF0000"/>
                </a:solidFill>
                <a:latin typeface="微软雅黑" panose="020B0503020204020204" pitchFamily="34" charset="-122"/>
                <a:ea typeface="微软雅黑" panose="020B0503020204020204" pitchFamily="34" charset="-122"/>
              </a:endParaRPr>
            </a:p>
            <a:p>
              <a:pPr marL="180975" indent="-180975"/>
              <a:r>
                <a:rPr lang="zh-CN" altLang="en-US" sz="1100" b="1" dirty="0">
                  <a:solidFill>
                    <a:srgbClr val="FF0000"/>
                  </a:solidFill>
                  <a:latin typeface="微软雅黑" panose="020B0503020204020204" pitchFamily="34" charset="-122"/>
                  <a:ea typeface="微软雅黑" panose="020B0503020204020204" pitchFamily="34" charset="-122"/>
                </a:rPr>
                <a:t>缺点：</a:t>
              </a:r>
              <a:endParaRPr lang="zh-CN" altLang="en-US" sz="1100" b="1" dirty="0">
                <a:solidFill>
                  <a:srgbClr val="000000"/>
                </a:solidFill>
                <a:latin typeface="微软雅黑" panose="020B0503020204020204" pitchFamily="34" charset="-122"/>
                <a:ea typeface="微软雅黑" panose="020B0503020204020204" pitchFamily="34" charset="-122"/>
              </a:endParaRPr>
            </a:p>
            <a:p>
              <a:pPr marL="180975" indent="-180975"/>
              <a:r>
                <a:rPr lang="zh-CN" altLang="en-US" sz="1100" dirty="0">
                  <a:solidFill>
                    <a:srgbClr val="000000"/>
                  </a:solidFill>
                  <a:latin typeface="微软雅黑" panose="020B0503020204020204" pitchFamily="34" charset="-122"/>
                  <a:ea typeface="微软雅黑" panose="020B0503020204020204" pitchFamily="34" charset="-122"/>
                </a:rPr>
                <a:t>对病人</a:t>
              </a:r>
              <a:endParaRPr lang="zh-CN" altLang="en-US" sz="1100" dirty="0">
                <a:solidFill>
                  <a:srgbClr val="000000"/>
                </a:solidFill>
                <a:latin typeface="微软雅黑" panose="020B0503020204020204" pitchFamily="34" charset="-122"/>
                <a:ea typeface="微软雅黑" panose="020B0503020204020204" pitchFamily="34" charset="-122"/>
              </a:endParaRPr>
            </a:p>
            <a:p>
              <a:pPr marL="180975" indent="-180975">
                <a:buChar char="•"/>
              </a:pPr>
              <a:r>
                <a:rPr lang="zh-CN" altLang="en-US" sz="1100" dirty="0">
                  <a:solidFill>
                    <a:srgbClr val="000000"/>
                  </a:solidFill>
                  <a:latin typeface="微软雅黑" panose="020B0503020204020204" pitchFamily="34" charset="-122"/>
                  <a:ea typeface="微软雅黑" panose="020B0503020204020204" pitchFamily="34" charset="-122"/>
                </a:rPr>
                <a:t>记不住救助号码</a:t>
              </a:r>
              <a:endParaRPr lang="zh-CN" altLang="en-US" sz="1100" dirty="0">
                <a:solidFill>
                  <a:srgbClr val="000000"/>
                </a:solidFill>
                <a:latin typeface="微软雅黑" panose="020B0503020204020204" pitchFamily="34" charset="-122"/>
                <a:ea typeface="微软雅黑" panose="020B0503020204020204" pitchFamily="34" charset="-122"/>
              </a:endParaRPr>
            </a:p>
            <a:p>
              <a:pPr marL="180975" indent="-180975">
                <a:buChar char="•"/>
              </a:pPr>
              <a:r>
                <a:rPr lang="zh-CN" altLang="en-US" sz="1100" dirty="0">
                  <a:solidFill>
                    <a:srgbClr val="000000"/>
                  </a:solidFill>
                  <a:latin typeface="微软雅黑" panose="020B0503020204020204" pitchFamily="34" charset="-122"/>
                  <a:ea typeface="微软雅黑" panose="020B0503020204020204" pitchFamily="34" charset="-122"/>
                </a:rPr>
                <a:t>无能力拨出号码</a:t>
              </a:r>
              <a:endParaRPr lang="zh-CN" altLang="en-US" sz="1100" dirty="0">
                <a:solidFill>
                  <a:srgbClr val="000000"/>
                </a:solidFill>
                <a:latin typeface="微软雅黑" panose="020B0503020204020204" pitchFamily="34" charset="-122"/>
                <a:ea typeface="微软雅黑" panose="020B0503020204020204" pitchFamily="34" charset="-122"/>
              </a:endParaRPr>
            </a:p>
            <a:p>
              <a:pPr marL="180975" indent="-180975">
                <a:buChar char="•"/>
              </a:pPr>
              <a:r>
                <a:rPr lang="zh-CN" altLang="en-US" sz="1100" dirty="0">
                  <a:solidFill>
                    <a:srgbClr val="000000"/>
                  </a:solidFill>
                  <a:latin typeface="微软雅黑" panose="020B0503020204020204" pitchFamily="34" charset="-122"/>
                  <a:ea typeface="微软雅黑" panose="020B0503020204020204" pitchFamily="34" charset="-122"/>
                </a:rPr>
                <a:t>无能力说出地点</a:t>
              </a:r>
              <a:endParaRPr lang="zh-CN" altLang="en-US" sz="1100" dirty="0">
                <a:solidFill>
                  <a:srgbClr val="000000"/>
                </a:solidFill>
                <a:latin typeface="微软雅黑" panose="020B0503020204020204" pitchFamily="34" charset="-122"/>
                <a:ea typeface="微软雅黑" panose="020B0503020204020204" pitchFamily="34" charset="-122"/>
              </a:endParaRPr>
            </a:p>
            <a:p>
              <a:pPr marL="180975" indent="-180975">
                <a:buChar char="•"/>
              </a:pPr>
              <a:r>
                <a:rPr lang="zh-CN" altLang="en-US" sz="1100" dirty="0">
                  <a:solidFill>
                    <a:srgbClr val="000000"/>
                  </a:solidFill>
                  <a:latin typeface="微软雅黑" panose="020B0503020204020204" pitchFamily="34" charset="-122"/>
                  <a:ea typeface="微软雅黑" panose="020B0503020204020204" pitchFamily="34" charset="-122"/>
                </a:rPr>
                <a:t>无能力说出病情</a:t>
              </a:r>
              <a:endParaRPr lang="zh-CN" altLang="en-US" sz="1100" dirty="0">
                <a:solidFill>
                  <a:srgbClr val="000000"/>
                </a:solidFill>
                <a:latin typeface="微软雅黑" panose="020B0503020204020204" pitchFamily="34" charset="-122"/>
                <a:ea typeface="微软雅黑" panose="020B0503020204020204" pitchFamily="34" charset="-122"/>
              </a:endParaRPr>
            </a:p>
            <a:p>
              <a:pPr marL="180975" indent="-180975">
                <a:buChar char="•"/>
              </a:pPr>
              <a:r>
                <a:rPr lang="zh-CN" altLang="en-US" sz="1100" dirty="0">
                  <a:solidFill>
                    <a:srgbClr val="000000"/>
                  </a:solidFill>
                  <a:latin typeface="微软雅黑" panose="020B0503020204020204" pitchFamily="34" charset="-122"/>
                  <a:ea typeface="微软雅黑" panose="020B0503020204020204" pitchFamily="34" charset="-122"/>
                </a:rPr>
                <a:t>走失</a:t>
              </a:r>
              <a:endParaRPr lang="zh-CN" altLang="en-US" sz="1100" dirty="0">
                <a:solidFill>
                  <a:srgbClr val="000000"/>
                </a:solidFill>
                <a:latin typeface="微软雅黑" panose="020B0503020204020204" pitchFamily="34" charset="-122"/>
                <a:ea typeface="微软雅黑" panose="020B0503020204020204" pitchFamily="34" charset="-122"/>
              </a:endParaRPr>
            </a:p>
            <a:p>
              <a:pPr marL="180975" indent="-180975"/>
              <a:endParaRPr lang="zh-CN" altLang="en-US" sz="1100" dirty="0">
                <a:solidFill>
                  <a:srgbClr val="000000"/>
                </a:solidFill>
                <a:latin typeface="微软雅黑" panose="020B0503020204020204" pitchFamily="34" charset="-122"/>
                <a:ea typeface="微软雅黑" panose="020B0503020204020204" pitchFamily="34" charset="-122"/>
              </a:endParaRPr>
            </a:p>
            <a:p>
              <a:pPr marL="180975" indent="-180975"/>
              <a:r>
                <a:rPr lang="zh-CN" altLang="en-US" sz="1100" dirty="0">
                  <a:solidFill>
                    <a:srgbClr val="000000"/>
                  </a:solidFill>
                  <a:latin typeface="微软雅黑" panose="020B0503020204020204" pitchFamily="34" charset="-122"/>
                  <a:ea typeface="微软雅黑" panose="020B0503020204020204" pitchFamily="34" charset="-122"/>
                </a:rPr>
                <a:t>对救助者</a:t>
              </a:r>
              <a:endParaRPr lang="en-US" altLang="zh-CN" sz="1100" dirty="0">
                <a:solidFill>
                  <a:srgbClr val="000000"/>
                </a:solidFill>
                <a:latin typeface="微软雅黑" panose="020B0503020204020204" pitchFamily="34" charset="-122"/>
                <a:ea typeface="微软雅黑" panose="020B0503020204020204" pitchFamily="34" charset="-122"/>
              </a:endParaRPr>
            </a:p>
            <a:p>
              <a:pPr marL="180975" indent="-180975">
                <a:buChar char="•"/>
              </a:pPr>
              <a:r>
                <a:rPr lang="zh-CN" altLang="en-US" sz="1100" dirty="0">
                  <a:solidFill>
                    <a:srgbClr val="000000"/>
                  </a:solidFill>
                  <a:latin typeface="微软雅黑" panose="020B0503020204020204" pitchFamily="34" charset="-122"/>
                  <a:ea typeface="微软雅黑" panose="020B0503020204020204" pitchFamily="34" charset="-122"/>
                </a:rPr>
                <a:t>不知道地点</a:t>
              </a:r>
              <a:endParaRPr lang="zh-CN" altLang="en-US" sz="1100" dirty="0">
                <a:solidFill>
                  <a:srgbClr val="000000"/>
                </a:solidFill>
                <a:latin typeface="微软雅黑" panose="020B0503020204020204" pitchFamily="34" charset="-122"/>
                <a:ea typeface="微软雅黑" panose="020B0503020204020204" pitchFamily="34" charset="-122"/>
              </a:endParaRPr>
            </a:p>
            <a:p>
              <a:pPr marL="180975" indent="-180975">
                <a:buChar char="•"/>
              </a:pPr>
              <a:r>
                <a:rPr lang="zh-CN" altLang="en-US" sz="1100" dirty="0">
                  <a:solidFill>
                    <a:srgbClr val="000000"/>
                  </a:solidFill>
                  <a:latin typeface="微软雅黑" panose="020B0503020204020204" pitchFamily="34" charset="-122"/>
                  <a:ea typeface="微软雅黑" panose="020B0503020204020204" pitchFamily="34" charset="-122"/>
                </a:rPr>
                <a:t>不知道病史</a:t>
              </a:r>
              <a:endParaRPr lang="zh-CN" altLang="en-US" sz="1100" dirty="0">
                <a:solidFill>
                  <a:srgbClr val="000000"/>
                </a:solidFill>
                <a:latin typeface="微软雅黑" panose="020B0503020204020204" pitchFamily="34" charset="-122"/>
                <a:ea typeface="微软雅黑" panose="020B0503020204020204" pitchFamily="34" charset="-122"/>
              </a:endParaRPr>
            </a:p>
            <a:p>
              <a:pPr marL="180975" indent="-180975">
                <a:buChar char="•"/>
              </a:pPr>
              <a:r>
                <a:rPr lang="zh-CN" altLang="en-US" sz="1100" dirty="0">
                  <a:solidFill>
                    <a:srgbClr val="000000"/>
                  </a:solidFill>
                  <a:latin typeface="微软雅黑" panose="020B0503020204020204" pitchFamily="34" charset="-122"/>
                  <a:ea typeface="微软雅黑" panose="020B0503020204020204" pitchFamily="34" charset="-122"/>
                </a:rPr>
                <a:t>不知道健康资料</a:t>
              </a:r>
              <a:endParaRPr lang="zh-CN" altLang="en-US" sz="1100" dirty="0">
                <a:solidFill>
                  <a:srgbClr val="000000"/>
                </a:solidFill>
                <a:latin typeface="微软雅黑" panose="020B0503020204020204" pitchFamily="34" charset="-122"/>
                <a:ea typeface="微软雅黑" panose="020B0503020204020204" pitchFamily="34" charset="-122"/>
              </a:endParaRPr>
            </a:p>
            <a:p>
              <a:pPr marL="180975" indent="-180975">
                <a:buChar char="•"/>
              </a:pPr>
              <a:r>
                <a:rPr lang="zh-CN" altLang="en-US" sz="1100" dirty="0">
                  <a:solidFill>
                    <a:srgbClr val="000000"/>
                  </a:solidFill>
                  <a:latin typeface="微软雅黑" panose="020B0503020204020204" pitchFamily="34" charset="-122"/>
                  <a:ea typeface="微软雅黑" panose="020B0503020204020204" pitchFamily="34" charset="-122"/>
                </a:rPr>
                <a:t>措施不及时</a:t>
              </a:r>
              <a:endParaRPr lang="zh-CN" altLang="en-US" sz="1100" dirty="0">
                <a:solidFill>
                  <a:srgbClr val="000000"/>
                </a:solidFill>
                <a:latin typeface="微软雅黑" panose="020B0503020204020204" pitchFamily="34" charset="-122"/>
                <a:ea typeface="微软雅黑" panose="020B0503020204020204" pitchFamily="34" charset="-122"/>
              </a:endParaRPr>
            </a:p>
          </p:txBody>
        </p:sp>
      </p:grpSp>
      <p:sp>
        <p:nvSpPr>
          <p:cNvPr id="409" name="AutoShape 59"/>
          <p:cNvSpPr/>
          <p:nvPr/>
        </p:nvSpPr>
        <p:spPr>
          <a:xfrm>
            <a:off x="2190750" y="1573213"/>
            <a:ext cx="1728788" cy="431800"/>
          </a:xfrm>
          <a:prstGeom prst="roundRect">
            <a:avLst>
              <a:gd name="adj" fmla="val 16667"/>
            </a:avLst>
          </a:prstGeom>
          <a:noFill/>
          <a:ln w="9525" cap="flat" cmpd="sng">
            <a:solidFill>
              <a:srgbClr val="333399"/>
            </a:solidFill>
            <a:prstDash val="dash"/>
            <a:round/>
            <a:headEnd type="none" w="med" len="med"/>
            <a:tailEnd type="none" w="med" len="med"/>
          </a:ln>
        </p:spPr>
        <p:txBody>
          <a:bodyPr wrap="none" anchor="ctr" anchorCtr="0"/>
          <a:p>
            <a:endParaRPr lang="zh-CN" altLang="en-US" sz="1100" dirty="0">
              <a:latin typeface="Arial" panose="020B0604020202020204" pitchFamily="34" charset="0"/>
            </a:endParaRPr>
          </a:p>
        </p:txBody>
      </p:sp>
      <p:sp>
        <p:nvSpPr>
          <p:cNvPr id="410" name="Text Box 60"/>
          <p:cNvSpPr txBox="1"/>
          <p:nvPr/>
        </p:nvSpPr>
        <p:spPr>
          <a:xfrm>
            <a:off x="2262188" y="1628775"/>
            <a:ext cx="1728787" cy="261938"/>
          </a:xfrm>
          <a:prstGeom prst="rect">
            <a:avLst/>
          </a:prstGeom>
          <a:noFill/>
          <a:ln w="9525">
            <a:noFill/>
          </a:ln>
        </p:spPr>
        <p:txBody>
          <a:bodyPr lIns="91428" tIns="45714" rIns="91428" bIns="45714" anchor="t" anchorCtr="0">
            <a:spAutoFit/>
          </a:bodyPr>
          <a:p>
            <a:r>
              <a:rPr lang="zh-CN" altLang="en-US" sz="1100" b="1" dirty="0">
                <a:solidFill>
                  <a:srgbClr val="333399"/>
                </a:solidFill>
                <a:latin typeface="微软雅黑" panose="020B0503020204020204" pitchFamily="34" charset="-122"/>
                <a:ea typeface="微软雅黑" panose="020B0503020204020204" pitchFamily="34" charset="-122"/>
              </a:rPr>
              <a:t>采用紧急救助服务：</a:t>
            </a:r>
            <a:endParaRPr lang="zh-CN" altLang="en-US" sz="1100" b="1" dirty="0">
              <a:solidFill>
                <a:srgbClr val="333399"/>
              </a:solidFill>
              <a:latin typeface="微软雅黑" panose="020B0503020204020204" pitchFamily="34" charset="-122"/>
              <a:ea typeface="微软雅黑" panose="020B0503020204020204" pitchFamily="34" charset="-122"/>
            </a:endParaRPr>
          </a:p>
        </p:txBody>
      </p:sp>
      <p:grpSp>
        <p:nvGrpSpPr>
          <p:cNvPr id="18" name="Group 61"/>
          <p:cNvGrpSpPr/>
          <p:nvPr/>
        </p:nvGrpSpPr>
        <p:grpSpPr>
          <a:xfrm>
            <a:off x="4133850" y="3284538"/>
            <a:ext cx="431800" cy="712787"/>
            <a:chOff x="0" y="0"/>
            <a:chExt cx="1152" cy="2542"/>
          </a:xfrm>
        </p:grpSpPr>
        <p:sp>
          <p:nvSpPr>
            <p:cNvPr id="27714" name="AutoShape 62"/>
            <p:cNvSpPr>
              <a:spLocks noChangeAspect="1" noTextEdit="1"/>
            </p:cNvSpPr>
            <p:nvPr/>
          </p:nvSpPr>
          <p:spPr>
            <a:xfrm>
              <a:off x="0" y="0"/>
              <a:ext cx="1152" cy="2542"/>
            </a:xfrm>
            <a:prstGeom prst="rect">
              <a:avLst/>
            </a:prstGeom>
            <a:noFill/>
            <a:ln w="9525">
              <a:noFill/>
            </a:ln>
          </p:spPr>
          <p:txBody>
            <a:bodyPr anchor="t" anchorCtr="0"/>
            <a:p>
              <a:endParaRPr lang="zh-CN" altLang="en-US">
                <a:latin typeface="Arial" panose="020B0604020202020204" pitchFamily="34" charset="0"/>
              </a:endParaRPr>
            </a:p>
          </p:txBody>
        </p:sp>
        <p:grpSp>
          <p:nvGrpSpPr>
            <p:cNvPr id="27715" name="Group 63"/>
            <p:cNvGrpSpPr/>
            <p:nvPr/>
          </p:nvGrpSpPr>
          <p:grpSpPr>
            <a:xfrm>
              <a:off x="0" y="146"/>
              <a:ext cx="1152" cy="2396"/>
              <a:chOff x="0" y="0"/>
              <a:chExt cx="1152" cy="2396"/>
            </a:xfrm>
          </p:grpSpPr>
          <p:sp>
            <p:nvSpPr>
              <p:cNvPr id="27716" name="Rectangle 64"/>
              <p:cNvSpPr/>
              <p:nvPr/>
            </p:nvSpPr>
            <p:spPr>
              <a:xfrm>
                <a:off x="498" y="524"/>
                <a:ext cx="134" cy="13"/>
              </a:xfrm>
              <a:prstGeom prst="rect">
                <a:avLst/>
              </a:prstGeom>
              <a:solidFill>
                <a:srgbClr val="004281"/>
              </a:solidFill>
              <a:ln w="9525">
                <a:noFill/>
              </a:ln>
            </p:spPr>
            <p:txBody>
              <a:bodyPr anchor="t" anchorCtr="0"/>
              <a:p>
                <a:endParaRPr lang="zh-CN" altLang="en-US" sz="1100" dirty="0">
                  <a:latin typeface="Arial" panose="020B0604020202020204" pitchFamily="34" charset="0"/>
                </a:endParaRPr>
              </a:p>
            </p:txBody>
          </p:sp>
          <p:sp>
            <p:nvSpPr>
              <p:cNvPr id="27717" name="Rectangle 65"/>
              <p:cNvSpPr/>
              <p:nvPr/>
            </p:nvSpPr>
            <p:spPr>
              <a:xfrm>
                <a:off x="495" y="642"/>
                <a:ext cx="150" cy="13"/>
              </a:xfrm>
              <a:prstGeom prst="rect">
                <a:avLst/>
              </a:prstGeom>
              <a:solidFill>
                <a:srgbClr val="004281"/>
              </a:solidFill>
              <a:ln w="9525">
                <a:noFill/>
              </a:ln>
            </p:spPr>
            <p:txBody>
              <a:bodyPr anchor="t" anchorCtr="0"/>
              <a:p>
                <a:endParaRPr lang="zh-CN" altLang="en-US" sz="1100" dirty="0">
                  <a:latin typeface="Arial" panose="020B0604020202020204" pitchFamily="34" charset="0"/>
                </a:endParaRPr>
              </a:p>
            </p:txBody>
          </p:sp>
          <p:sp>
            <p:nvSpPr>
              <p:cNvPr id="27718" name="Rectangle 66"/>
              <p:cNvSpPr/>
              <p:nvPr/>
            </p:nvSpPr>
            <p:spPr>
              <a:xfrm>
                <a:off x="470" y="843"/>
                <a:ext cx="192" cy="13"/>
              </a:xfrm>
              <a:prstGeom prst="rect">
                <a:avLst/>
              </a:prstGeom>
              <a:solidFill>
                <a:srgbClr val="004281"/>
              </a:solidFill>
              <a:ln w="9525">
                <a:noFill/>
              </a:ln>
            </p:spPr>
            <p:txBody>
              <a:bodyPr anchor="t" anchorCtr="0"/>
              <a:p>
                <a:endParaRPr lang="zh-CN" altLang="en-US" sz="1100" dirty="0">
                  <a:latin typeface="Arial" panose="020B0604020202020204" pitchFamily="34" charset="0"/>
                </a:endParaRPr>
              </a:p>
            </p:txBody>
          </p:sp>
          <p:sp>
            <p:nvSpPr>
              <p:cNvPr id="27719" name="Rectangle 67"/>
              <p:cNvSpPr/>
              <p:nvPr/>
            </p:nvSpPr>
            <p:spPr>
              <a:xfrm>
                <a:off x="447" y="1125"/>
                <a:ext cx="248" cy="13"/>
              </a:xfrm>
              <a:prstGeom prst="rect">
                <a:avLst/>
              </a:prstGeom>
              <a:solidFill>
                <a:srgbClr val="004281"/>
              </a:solidFill>
              <a:ln w="9525">
                <a:noFill/>
              </a:ln>
            </p:spPr>
            <p:txBody>
              <a:bodyPr anchor="t" anchorCtr="0"/>
              <a:p>
                <a:endParaRPr lang="zh-CN" altLang="en-US" sz="1100" dirty="0">
                  <a:latin typeface="Arial" panose="020B0604020202020204" pitchFamily="34" charset="0"/>
                </a:endParaRPr>
              </a:p>
            </p:txBody>
          </p:sp>
          <p:sp>
            <p:nvSpPr>
              <p:cNvPr id="27720" name="Rectangle 68"/>
              <p:cNvSpPr/>
              <p:nvPr/>
            </p:nvSpPr>
            <p:spPr>
              <a:xfrm>
                <a:off x="423" y="1388"/>
                <a:ext cx="293" cy="13"/>
              </a:xfrm>
              <a:prstGeom prst="rect">
                <a:avLst/>
              </a:prstGeom>
              <a:solidFill>
                <a:srgbClr val="004281"/>
              </a:solidFill>
              <a:ln w="9525">
                <a:noFill/>
              </a:ln>
            </p:spPr>
            <p:txBody>
              <a:bodyPr anchor="t" anchorCtr="0"/>
              <a:p>
                <a:endParaRPr lang="zh-CN" altLang="en-US" sz="1100" dirty="0">
                  <a:latin typeface="Arial" panose="020B0604020202020204" pitchFamily="34" charset="0"/>
                </a:endParaRPr>
              </a:p>
            </p:txBody>
          </p:sp>
          <p:sp>
            <p:nvSpPr>
              <p:cNvPr id="27721" name="Rectangle 69"/>
              <p:cNvSpPr/>
              <p:nvPr/>
            </p:nvSpPr>
            <p:spPr>
              <a:xfrm>
                <a:off x="393" y="1755"/>
                <a:ext cx="353" cy="13"/>
              </a:xfrm>
              <a:prstGeom prst="rect">
                <a:avLst/>
              </a:prstGeom>
              <a:solidFill>
                <a:srgbClr val="004281"/>
              </a:solidFill>
              <a:ln w="9525">
                <a:noFill/>
              </a:ln>
            </p:spPr>
            <p:txBody>
              <a:bodyPr anchor="t" anchorCtr="0"/>
              <a:p>
                <a:endParaRPr lang="zh-CN" altLang="en-US" sz="1100" dirty="0">
                  <a:latin typeface="Arial" panose="020B0604020202020204" pitchFamily="34" charset="0"/>
                </a:endParaRPr>
              </a:p>
            </p:txBody>
          </p:sp>
          <p:sp>
            <p:nvSpPr>
              <p:cNvPr id="27722" name="未知"/>
              <p:cNvSpPr/>
              <p:nvPr/>
            </p:nvSpPr>
            <p:spPr>
              <a:xfrm>
                <a:off x="521" y="483"/>
                <a:ext cx="87" cy="1469"/>
              </a:xfrm>
              <a:custGeom>
                <a:avLst/>
                <a:gdLst/>
                <a:ahLst/>
                <a:cxnLst>
                  <a:cxn ang="0">
                    <a:pos x="0" y="0"/>
                  </a:cxn>
                  <a:cxn ang="0">
                    <a:pos x="0" y="0"/>
                  </a:cxn>
                  <a:cxn ang="0">
                    <a:pos x="0" y="0"/>
                  </a:cxn>
                  <a:cxn ang="0">
                    <a:pos x="0" y="0"/>
                  </a:cxn>
                  <a:cxn ang="0">
                    <a:pos x="0" y="0"/>
                  </a:cxn>
                </a:cxnLst>
                <a:pathLst>
                  <a:path w="609" h="10277">
                    <a:moveTo>
                      <a:pt x="0" y="10277"/>
                    </a:moveTo>
                    <a:lnTo>
                      <a:pt x="144" y="0"/>
                    </a:lnTo>
                    <a:lnTo>
                      <a:pt x="464" y="0"/>
                    </a:lnTo>
                    <a:lnTo>
                      <a:pt x="609" y="10277"/>
                    </a:lnTo>
                    <a:lnTo>
                      <a:pt x="0" y="10277"/>
                    </a:lnTo>
                    <a:close/>
                  </a:path>
                </a:pathLst>
              </a:custGeom>
              <a:solidFill>
                <a:srgbClr val="004281"/>
              </a:solidFill>
              <a:ln w="9525">
                <a:noFill/>
              </a:ln>
            </p:spPr>
            <p:txBody>
              <a:bodyPr/>
              <a:p>
                <a:endParaRPr lang="zh-CN" altLang="en-US"/>
              </a:p>
            </p:txBody>
          </p:sp>
          <p:sp>
            <p:nvSpPr>
              <p:cNvPr id="27723" name="未知"/>
              <p:cNvSpPr/>
              <p:nvPr/>
            </p:nvSpPr>
            <p:spPr>
              <a:xfrm>
                <a:off x="393" y="536"/>
                <a:ext cx="358" cy="143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505" h="10064">
                    <a:moveTo>
                      <a:pt x="690" y="0"/>
                    </a:moveTo>
                    <a:lnTo>
                      <a:pt x="1788" y="1472"/>
                    </a:lnTo>
                    <a:lnTo>
                      <a:pt x="1792" y="1478"/>
                    </a:lnTo>
                    <a:lnTo>
                      <a:pt x="1794" y="1485"/>
                    </a:lnTo>
                    <a:lnTo>
                      <a:pt x="1795" y="1493"/>
                    </a:lnTo>
                    <a:lnTo>
                      <a:pt x="1795" y="1501"/>
                    </a:lnTo>
                    <a:lnTo>
                      <a:pt x="1795" y="1508"/>
                    </a:lnTo>
                    <a:lnTo>
                      <a:pt x="1793" y="1516"/>
                    </a:lnTo>
                    <a:lnTo>
                      <a:pt x="1790" y="1523"/>
                    </a:lnTo>
                    <a:lnTo>
                      <a:pt x="1786" y="1528"/>
                    </a:lnTo>
                    <a:lnTo>
                      <a:pt x="425" y="3131"/>
                    </a:lnTo>
                    <a:lnTo>
                      <a:pt x="2074" y="5112"/>
                    </a:lnTo>
                    <a:lnTo>
                      <a:pt x="2078" y="5118"/>
                    </a:lnTo>
                    <a:lnTo>
                      <a:pt x="2081" y="5126"/>
                    </a:lnTo>
                    <a:lnTo>
                      <a:pt x="2082" y="5134"/>
                    </a:lnTo>
                    <a:lnTo>
                      <a:pt x="2083" y="5143"/>
                    </a:lnTo>
                    <a:lnTo>
                      <a:pt x="2082" y="5151"/>
                    </a:lnTo>
                    <a:lnTo>
                      <a:pt x="2080" y="5160"/>
                    </a:lnTo>
                    <a:lnTo>
                      <a:pt x="2077" y="5166"/>
                    </a:lnTo>
                    <a:lnTo>
                      <a:pt x="2071" y="5173"/>
                    </a:lnTo>
                    <a:lnTo>
                      <a:pt x="106" y="7154"/>
                    </a:lnTo>
                    <a:lnTo>
                      <a:pt x="2505" y="10006"/>
                    </a:lnTo>
                    <a:lnTo>
                      <a:pt x="2434" y="10064"/>
                    </a:lnTo>
                    <a:lnTo>
                      <a:pt x="9" y="7180"/>
                    </a:lnTo>
                    <a:lnTo>
                      <a:pt x="5" y="7174"/>
                    </a:lnTo>
                    <a:lnTo>
                      <a:pt x="1" y="7166"/>
                    </a:lnTo>
                    <a:lnTo>
                      <a:pt x="0" y="7158"/>
                    </a:lnTo>
                    <a:lnTo>
                      <a:pt x="0" y="7149"/>
                    </a:lnTo>
                    <a:lnTo>
                      <a:pt x="0" y="7140"/>
                    </a:lnTo>
                    <a:lnTo>
                      <a:pt x="4" y="7132"/>
                    </a:lnTo>
                    <a:lnTo>
                      <a:pt x="7" y="7125"/>
                    </a:lnTo>
                    <a:lnTo>
                      <a:pt x="11" y="7119"/>
                    </a:lnTo>
                    <a:lnTo>
                      <a:pt x="1977" y="5138"/>
                    </a:lnTo>
                    <a:lnTo>
                      <a:pt x="330" y="3160"/>
                    </a:lnTo>
                    <a:lnTo>
                      <a:pt x="325" y="3153"/>
                    </a:lnTo>
                    <a:lnTo>
                      <a:pt x="323" y="3147"/>
                    </a:lnTo>
                    <a:lnTo>
                      <a:pt x="322" y="3139"/>
                    </a:lnTo>
                    <a:lnTo>
                      <a:pt x="321" y="3130"/>
                    </a:lnTo>
                    <a:lnTo>
                      <a:pt x="322" y="3122"/>
                    </a:lnTo>
                    <a:lnTo>
                      <a:pt x="323" y="3114"/>
                    </a:lnTo>
                    <a:lnTo>
                      <a:pt x="327" y="3108"/>
                    </a:lnTo>
                    <a:lnTo>
                      <a:pt x="330" y="3101"/>
                    </a:lnTo>
                    <a:lnTo>
                      <a:pt x="1693" y="1497"/>
                    </a:lnTo>
                    <a:lnTo>
                      <a:pt x="616" y="54"/>
                    </a:lnTo>
                    <a:lnTo>
                      <a:pt x="690" y="0"/>
                    </a:lnTo>
                    <a:close/>
                  </a:path>
                </a:pathLst>
              </a:custGeom>
              <a:solidFill>
                <a:srgbClr val="004281"/>
              </a:solidFill>
              <a:ln w="9525">
                <a:noFill/>
              </a:ln>
            </p:spPr>
            <p:txBody>
              <a:bodyPr/>
              <a:p>
                <a:endParaRPr lang="zh-CN" altLang="en-US"/>
              </a:p>
            </p:txBody>
          </p:sp>
          <p:sp>
            <p:nvSpPr>
              <p:cNvPr id="27724" name="未知"/>
              <p:cNvSpPr/>
              <p:nvPr/>
            </p:nvSpPr>
            <p:spPr>
              <a:xfrm>
                <a:off x="377" y="536"/>
                <a:ext cx="358" cy="143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505" h="10064">
                    <a:moveTo>
                      <a:pt x="1888" y="55"/>
                    </a:moveTo>
                    <a:lnTo>
                      <a:pt x="803" y="1497"/>
                    </a:lnTo>
                    <a:lnTo>
                      <a:pt x="2165" y="3101"/>
                    </a:lnTo>
                    <a:lnTo>
                      <a:pt x="2170" y="3108"/>
                    </a:lnTo>
                    <a:lnTo>
                      <a:pt x="2172" y="3114"/>
                    </a:lnTo>
                    <a:lnTo>
                      <a:pt x="2174" y="3122"/>
                    </a:lnTo>
                    <a:lnTo>
                      <a:pt x="2174" y="3130"/>
                    </a:lnTo>
                    <a:lnTo>
                      <a:pt x="2174" y="3139"/>
                    </a:lnTo>
                    <a:lnTo>
                      <a:pt x="2172" y="3147"/>
                    </a:lnTo>
                    <a:lnTo>
                      <a:pt x="2170" y="3153"/>
                    </a:lnTo>
                    <a:lnTo>
                      <a:pt x="2165" y="3160"/>
                    </a:lnTo>
                    <a:lnTo>
                      <a:pt x="527" y="5138"/>
                    </a:lnTo>
                    <a:lnTo>
                      <a:pt x="2493" y="7119"/>
                    </a:lnTo>
                    <a:lnTo>
                      <a:pt x="2497" y="7125"/>
                    </a:lnTo>
                    <a:lnTo>
                      <a:pt x="2502" y="7132"/>
                    </a:lnTo>
                    <a:lnTo>
                      <a:pt x="2504" y="7140"/>
                    </a:lnTo>
                    <a:lnTo>
                      <a:pt x="2505" y="7149"/>
                    </a:lnTo>
                    <a:lnTo>
                      <a:pt x="2504" y="7158"/>
                    </a:lnTo>
                    <a:lnTo>
                      <a:pt x="2503" y="7166"/>
                    </a:lnTo>
                    <a:lnTo>
                      <a:pt x="2500" y="7174"/>
                    </a:lnTo>
                    <a:lnTo>
                      <a:pt x="2495" y="7180"/>
                    </a:lnTo>
                    <a:lnTo>
                      <a:pt x="70" y="10064"/>
                    </a:lnTo>
                    <a:lnTo>
                      <a:pt x="0" y="10006"/>
                    </a:lnTo>
                    <a:lnTo>
                      <a:pt x="2399" y="7154"/>
                    </a:lnTo>
                    <a:lnTo>
                      <a:pt x="433" y="5173"/>
                    </a:lnTo>
                    <a:lnTo>
                      <a:pt x="429" y="5166"/>
                    </a:lnTo>
                    <a:lnTo>
                      <a:pt x="424" y="5160"/>
                    </a:lnTo>
                    <a:lnTo>
                      <a:pt x="422" y="5152"/>
                    </a:lnTo>
                    <a:lnTo>
                      <a:pt x="422" y="5143"/>
                    </a:lnTo>
                    <a:lnTo>
                      <a:pt x="422" y="5134"/>
                    </a:lnTo>
                    <a:lnTo>
                      <a:pt x="423" y="5126"/>
                    </a:lnTo>
                    <a:lnTo>
                      <a:pt x="427" y="5118"/>
                    </a:lnTo>
                    <a:lnTo>
                      <a:pt x="430" y="5112"/>
                    </a:lnTo>
                    <a:lnTo>
                      <a:pt x="2072" y="3131"/>
                    </a:lnTo>
                    <a:lnTo>
                      <a:pt x="709" y="1528"/>
                    </a:lnTo>
                    <a:lnTo>
                      <a:pt x="706" y="1523"/>
                    </a:lnTo>
                    <a:lnTo>
                      <a:pt x="703" y="1516"/>
                    </a:lnTo>
                    <a:lnTo>
                      <a:pt x="701" y="1508"/>
                    </a:lnTo>
                    <a:lnTo>
                      <a:pt x="700" y="1501"/>
                    </a:lnTo>
                    <a:lnTo>
                      <a:pt x="700" y="1493"/>
                    </a:lnTo>
                    <a:lnTo>
                      <a:pt x="703" y="1485"/>
                    </a:lnTo>
                    <a:lnTo>
                      <a:pt x="705" y="1477"/>
                    </a:lnTo>
                    <a:lnTo>
                      <a:pt x="708" y="1472"/>
                    </a:lnTo>
                    <a:lnTo>
                      <a:pt x="1816" y="0"/>
                    </a:lnTo>
                    <a:lnTo>
                      <a:pt x="1888" y="55"/>
                    </a:lnTo>
                    <a:close/>
                  </a:path>
                </a:pathLst>
              </a:custGeom>
              <a:solidFill>
                <a:srgbClr val="004281"/>
              </a:solidFill>
              <a:ln w="9525">
                <a:noFill/>
              </a:ln>
            </p:spPr>
            <p:txBody>
              <a:bodyPr/>
              <a:p>
                <a:endParaRPr lang="zh-CN" altLang="en-US"/>
              </a:p>
            </p:txBody>
          </p:sp>
          <p:sp>
            <p:nvSpPr>
              <p:cNvPr id="27725" name="未知"/>
              <p:cNvSpPr/>
              <p:nvPr/>
            </p:nvSpPr>
            <p:spPr>
              <a:xfrm>
                <a:off x="447" y="360"/>
                <a:ext cx="242" cy="154"/>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1690" h="1082">
                    <a:moveTo>
                      <a:pt x="0" y="0"/>
                    </a:moveTo>
                    <a:lnTo>
                      <a:pt x="1690" y="0"/>
                    </a:lnTo>
                    <a:lnTo>
                      <a:pt x="1690" y="352"/>
                    </a:lnTo>
                    <a:lnTo>
                      <a:pt x="1547" y="454"/>
                    </a:lnTo>
                    <a:lnTo>
                      <a:pt x="1436" y="563"/>
                    </a:lnTo>
                    <a:lnTo>
                      <a:pt x="1395" y="614"/>
                    </a:lnTo>
                    <a:lnTo>
                      <a:pt x="1377" y="673"/>
                    </a:lnTo>
                    <a:lnTo>
                      <a:pt x="1369" y="841"/>
                    </a:lnTo>
                    <a:lnTo>
                      <a:pt x="1389" y="900"/>
                    </a:lnTo>
                    <a:lnTo>
                      <a:pt x="735" y="1082"/>
                    </a:lnTo>
                    <a:lnTo>
                      <a:pt x="243" y="850"/>
                    </a:lnTo>
                    <a:lnTo>
                      <a:pt x="268" y="732"/>
                    </a:lnTo>
                    <a:lnTo>
                      <a:pt x="268" y="630"/>
                    </a:lnTo>
                    <a:lnTo>
                      <a:pt x="271" y="647"/>
                    </a:lnTo>
                    <a:lnTo>
                      <a:pt x="245" y="605"/>
                    </a:lnTo>
                    <a:lnTo>
                      <a:pt x="101" y="428"/>
                    </a:lnTo>
                    <a:lnTo>
                      <a:pt x="0" y="328"/>
                    </a:lnTo>
                    <a:lnTo>
                      <a:pt x="0" y="0"/>
                    </a:lnTo>
                    <a:close/>
                  </a:path>
                </a:pathLst>
              </a:custGeom>
              <a:solidFill>
                <a:srgbClr val="004281"/>
              </a:solidFill>
              <a:ln w="9525">
                <a:noFill/>
              </a:ln>
            </p:spPr>
            <p:txBody>
              <a:bodyPr/>
              <a:p>
                <a:endParaRPr lang="zh-CN" altLang="en-US"/>
              </a:p>
            </p:txBody>
          </p:sp>
          <p:sp>
            <p:nvSpPr>
              <p:cNvPr id="27726" name="未知"/>
              <p:cNvSpPr/>
              <p:nvPr/>
            </p:nvSpPr>
            <p:spPr>
              <a:xfrm>
                <a:off x="352" y="481"/>
                <a:ext cx="155" cy="1494"/>
              </a:xfrm>
              <a:custGeom>
                <a:avLst/>
                <a:gdLst/>
                <a:ahLst/>
                <a:cxnLst>
                  <a:cxn ang="0">
                    <a:pos x="0" y="0"/>
                  </a:cxn>
                  <a:cxn ang="0">
                    <a:pos x="0" y="0"/>
                  </a:cxn>
                  <a:cxn ang="0">
                    <a:pos x="0" y="0"/>
                  </a:cxn>
                  <a:cxn ang="0">
                    <a:pos x="0" y="0"/>
                  </a:cxn>
                  <a:cxn ang="0">
                    <a:pos x="0" y="0"/>
                  </a:cxn>
                </a:cxnLst>
                <a:pathLst>
                  <a:path w="1090" h="10454">
                    <a:moveTo>
                      <a:pt x="913" y="0"/>
                    </a:moveTo>
                    <a:lnTo>
                      <a:pt x="1090" y="16"/>
                    </a:lnTo>
                    <a:lnTo>
                      <a:pt x="177" y="10454"/>
                    </a:lnTo>
                    <a:lnTo>
                      <a:pt x="0" y="10445"/>
                    </a:lnTo>
                    <a:lnTo>
                      <a:pt x="913" y="0"/>
                    </a:lnTo>
                    <a:close/>
                  </a:path>
                </a:pathLst>
              </a:custGeom>
              <a:solidFill>
                <a:srgbClr val="004281"/>
              </a:solidFill>
              <a:ln w="9525">
                <a:noFill/>
              </a:ln>
            </p:spPr>
            <p:txBody>
              <a:bodyPr/>
              <a:p>
                <a:endParaRPr lang="zh-CN" altLang="en-US"/>
              </a:p>
            </p:txBody>
          </p:sp>
          <p:sp>
            <p:nvSpPr>
              <p:cNvPr id="27727" name="未知"/>
              <p:cNvSpPr/>
              <p:nvPr/>
            </p:nvSpPr>
            <p:spPr>
              <a:xfrm>
                <a:off x="624" y="488"/>
                <a:ext cx="152" cy="1500"/>
              </a:xfrm>
              <a:custGeom>
                <a:avLst/>
                <a:gdLst/>
                <a:ahLst/>
                <a:cxnLst>
                  <a:cxn ang="0">
                    <a:pos x="0" y="0"/>
                  </a:cxn>
                  <a:cxn ang="0">
                    <a:pos x="0" y="0"/>
                  </a:cxn>
                  <a:cxn ang="0">
                    <a:pos x="0" y="0"/>
                  </a:cxn>
                  <a:cxn ang="0">
                    <a:pos x="0" y="0"/>
                  </a:cxn>
                  <a:cxn ang="0">
                    <a:pos x="0" y="0"/>
                  </a:cxn>
                </a:cxnLst>
                <a:pathLst>
                  <a:path w="1065" h="10496">
                    <a:moveTo>
                      <a:pt x="152" y="0"/>
                    </a:moveTo>
                    <a:lnTo>
                      <a:pt x="0" y="7"/>
                    </a:lnTo>
                    <a:lnTo>
                      <a:pt x="913" y="10496"/>
                    </a:lnTo>
                    <a:lnTo>
                      <a:pt x="1065" y="10487"/>
                    </a:lnTo>
                    <a:lnTo>
                      <a:pt x="152" y="0"/>
                    </a:lnTo>
                    <a:close/>
                  </a:path>
                </a:pathLst>
              </a:custGeom>
              <a:solidFill>
                <a:srgbClr val="004281"/>
              </a:solidFill>
              <a:ln w="9525">
                <a:noFill/>
              </a:ln>
            </p:spPr>
            <p:txBody>
              <a:bodyPr/>
              <a:p>
                <a:endParaRPr lang="zh-CN" altLang="en-US"/>
              </a:p>
            </p:txBody>
          </p:sp>
          <p:sp>
            <p:nvSpPr>
              <p:cNvPr id="27728" name="未知"/>
              <p:cNvSpPr/>
              <p:nvPr/>
            </p:nvSpPr>
            <p:spPr>
              <a:xfrm>
                <a:off x="0" y="1949"/>
                <a:ext cx="1152" cy="447"/>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8064" h="3126">
                    <a:moveTo>
                      <a:pt x="1843" y="0"/>
                    </a:moveTo>
                    <a:lnTo>
                      <a:pt x="1677" y="305"/>
                    </a:lnTo>
                    <a:lnTo>
                      <a:pt x="1249" y="1079"/>
                    </a:lnTo>
                    <a:lnTo>
                      <a:pt x="655" y="2096"/>
                    </a:lnTo>
                    <a:lnTo>
                      <a:pt x="331" y="2627"/>
                    </a:lnTo>
                    <a:lnTo>
                      <a:pt x="0" y="3126"/>
                    </a:lnTo>
                    <a:lnTo>
                      <a:pt x="1218" y="3126"/>
                    </a:lnTo>
                    <a:lnTo>
                      <a:pt x="1818" y="2170"/>
                    </a:lnTo>
                    <a:lnTo>
                      <a:pt x="2003" y="1902"/>
                    </a:lnTo>
                    <a:lnTo>
                      <a:pt x="2107" y="1774"/>
                    </a:lnTo>
                    <a:lnTo>
                      <a:pt x="2216" y="1646"/>
                    </a:lnTo>
                    <a:lnTo>
                      <a:pt x="2333" y="1523"/>
                    </a:lnTo>
                    <a:lnTo>
                      <a:pt x="2462" y="1408"/>
                    </a:lnTo>
                    <a:lnTo>
                      <a:pt x="2590" y="1298"/>
                    </a:lnTo>
                    <a:lnTo>
                      <a:pt x="2731" y="1194"/>
                    </a:lnTo>
                    <a:lnTo>
                      <a:pt x="2872" y="1103"/>
                    </a:lnTo>
                    <a:lnTo>
                      <a:pt x="3025" y="1017"/>
                    </a:lnTo>
                    <a:lnTo>
                      <a:pt x="3178" y="945"/>
                    </a:lnTo>
                    <a:lnTo>
                      <a:pt x="3337" y="884"/>
                    </a:lnTo>
                    <a:lnTo>
                      <a:pt x="3497" y="835"/>
                    </a:lnTo>
                    <a:lnTo>
                      <a:pt x="3661" y="805"/>
                    </a:lnTo>
                    <a:lnTo>
                      <a:pt x="3833" y="781"/>
                    </a:lnTo>
                    <a:lnTo>
                      <a:pt x="4004" y="774"/>
                    </a:lnTo>
                    <a:lnTo>
                      <a:pt x="4176" y="781"/>
                    </a:lnTo>
                    <a:lnTo>
                      <a:pt x="4347" y="805"/>
                    </a:lnTo>
                    <a:lnTo>
                      <a:pt x="4513" y="835"/>
                    </a:lnTo>
                    <a:lnTo>
                      <a:pt x="4678" y="884"/>
                    </a:lnTo>
                    <a:lnTo>
                      <a:pt x="4837" y="951"/>
                    </a:lnTo>
                    <a:lnTo>
                      <a:pt x="4990" y="1024"/>
                    </a:lnTo>
                    <a:lnTo>
                      <a:pt x="5143" y="1103"/>
                    </a:lnTo>
                    <a:lnTo>
                      <a:pt x="5285" y="1201"/>
                    </a:lnTo>
                    <a:lnTo>
                      <a:pt x="5424" y="1304"/>
                    </a:lnTo>
                    <a:lnTo>
                      <a:pt x="5560" y="1414"/>
                    </a:lnTo>
                    <a:lnTo>
                      <a:pt x="5688" y="1529"/>
                    </a:lnTo>
                    <a:lnTo>
                      <a:pt x="5804" y="1651"/>
                    </a:lnTo>
                    <a:lnTo>
                      <a:pt x="5921" y="1779"/>
                    </a:lnTo>
                    <a:lnTo>
                      <a:pt x="6025" y="1914"/>
                    </a:lnTo>
                    <a:lnTo>
                      <a:pt x="6123" y="2047"/>
                    </a:lnTo>
                    <a:lnTo>
                      <a:pt x="6215" y="2182"/>
                    </a:lnTo>
                    <a:lnTo>
                      <a:pt x="6515" y="2657"/>
                    </a:lnTo>
                    <a:lnTo>
                      <a:pt x="6809" y="3126"/>
                    </a:lnTo>
                    <a:lnTo>
                      <a:pt x="8064" y="3126"/>
                    </a:lnTo>
                    <a:lnTo>
                      <a:pt x="7728" y="2627"/>
                    </a:lnTo>
                    <a:lnTo>
                      <a:pt x="7397" y="2096"/>
                    </a:lnTo>
                    <a:lnTo>
                      <a:pt x="7078" y="1572"/>
                    </a:lnTo>
                    <a:lnTo>
                      <a:pt x="6790" y="1079"/>
                    </a:lnTo>
                    <a:lnTo>
                      <a:pt x="6343" y="305"/>
                    </a:lnTo>
                    <a:lnTo>
                      <a:pt x="6172" y="0"/>
                    </a:lnTo>
                    <a:lnTo>
                      <a:pt x="1843" y="0"/>
                    </a:lnTo>
                    <a:close/>
                  </a:path>
                </a:pathLst>
              </a:custGeom>
              <a:solidFill>
                <a:srgbClr val="004281"/>
              </a:solidFill>
              <a:ln w="9525">
                <a:noFill/>
              </a:ln>
            </p:spPr>
            <p:txBody>
              <a:bodyPr/>
              <a:p>
                <a:endParaRPr lang="zh-CN" altLang="en-US"/>
              </a:p>
            </p:txBody>
          </p:sp>
          <p:sp>
            <p:nvSpPr>
              <p:cNvPr id="27729" name="未知"/>
              <p:cNvSpPr/>
              <p:nvPr/>
            </p:nvSpPr>
            <p:spPr>
              <a:xfrm>
                <a:off x="488" y="126"/>
                <a:ext cx="1" cy="105"/>
              </a:xfrm>
              <a:custGeom>
                <a:avLst/>
                <a:gdLst/>
                <a:ahLst/>
                <a:cxnLst>
                  <a:cxn ang="0">
                    <a:pos x="1" y="0"/>
                  </a:cxn>
                  <a:cxn ang="0">
                    <a:pos x="1" y="0"/>
                  </a:cxn>
                  <a:cxn ang="0">
                    <a:pos x="1"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Lst>
                <a:pathLst>
                  <a:path w="1" h="737">
                    <a:moveTo>
                      <a:pt x="1" y="0"/>
                    </a:moveTo>
                    <a:lnTo>
                      <a:pt x="1" y="737"/>
                    </a:lnTo>
                    <a:lnTo>
                      <a:pt x="1" y="729"/>
                    </a:lnTo>
                    <a:lnTo>
                      <a:pt x="0" y="720"/>
                    </a:lnTo>
                    <a:lnTo>
                      <a:pt x="0" y="654"/>
                    </a:lnTo>
                    <a:lnTo>
                      <a:pt x="0" y="557"/>
                    </a:lnTo>
                    <a:lnTo>
                      <a:pt x="0" y="439"/>
                    </a:lnTo>
                    <a:lnTo>
                      <a:pt x="0" y="316"/>
                    </a:lnTo>
                    <a:lnTo>
                      <a:pt x="0" y="197"/>
                    </a:lnTo>
                    <a:lnTo>
                      <a:pt x="0" y="97"/>
                    </a:lnTo>
                    <a:lnTo>
                      <a:pt x="0" y="27"/>
                    </a:lnTo>
                    <a:lnTo>
                      <a:pt x="0" y="1"/>
                    </a:lnTo>
                    <a:lnTo>
                      <a:pt x="1" y="1"/>
                    </a:lnTo>
                    <a:lnTo>
                      <a:pt x="1" y="0"/>
                    </a:lnTo>
                    <a:close/>
                  </a:path>
                </a:pathLst>
              </a:custGeom>
              <a:solidFill>
                <a:srgbClr val="004281"/>
              </a:solidFill>
              <a:ln w="9525">
                <a:noFill/>
              </a:ln>
            </p:spPr>
            <p:txBody>
              <a:bodyPr/>
              <a:p>
                <a:endParaRPr lang="zh-CN" altLang="en-US"/>
              </a:p>
            </p:txBody>
          </p:sp>
          <p:sp>
            <p:nvSpPr>
              <p:cNvPr id="27730" name="未知"/>
              <p:cNvSpPr/>
              <p:nvPr/>
            </p:nvSpPr>
            <p:spPr>
              <a:xfrm>
                <a:off x="488" y="126"/>
                <a:ext cx="1" cy="109"/>
              </a:xfrm>
              <a:custGeom>
                <a:avLst/>
                <a:gdLst/>
                <a:ahLst/>
                <a:cxnLst>
                  <a:cxn ang="0">
                    <a:pos x="0" y="0"/>
                  </a:cxn>
                  <a:cxn ang="0">
                    <a:pos x="0" y="0"/>
                  </a:cxn>
                  <a:cxn ang="0">
                    <a:pos x="0" y="0"/>
                  </a:cxn>
                  <a:cxn ang="0">
                    <a:pos x="0" y="0"/>
                  </a:cxn>
                  <a:cxn ang="0">
                    <a:pos x="0" y="0"/>
                  </a:cxn>
                  <a:cxn ang="0">
                    <a:pos x="0" y="0"/>
                  </a:cxn>
                  <a:cxn ang="0">
                    <a:pos x="0" y="0"/>
                  </a:cxn>
                </a:cxnLst>
                <a:pathLst>
                  <a:path w="5" h="765">
                    <a:moveTo>
                      <a:pt x="5" y="0"/>
                    </a:moveTo>
                    <a:lnTo>
                      <a:pt x="5" y="765"/>
                    </a:lnTo>
                    <a:lnTo>
                      <a:pt x="2" y="752"/>
                    </a:lnTo>
                    <a:lnTo>
                      <a:pt x="0" y="738"/>
                    </a:lnTo>
                    <a:lnTo>
                      <a:pt x="0" y="1"/>
                    </a:lnTo>
                    <a:lnTo>
                      <a:pt x="2" y="1"/>
                    </a:lnTo>
                    <a:lnTo>
                      <a:pt x="5" y="0"/>
                    </a:lnTo>
                    <a:close/>
                  </a:path>
                </a:pathLst>
              </a:custGeom>
              <a:solidFill>
                <a:srgbClr val="004281"/>
              </a:solidFill>
              <a:ln w="9525">
                <a:noFill/>
              </a:ln>
            </p:spPr>
            <p:txBody>
              <a:bodyPr/>
              <a:p>
                <a:endParaRPr lang="zh-CN" altLang="en-US"/>
              </a:p>
            </p:txBody>
          </p:sp>
          <p:sp>
            <p:nvSpPr>
              <p:cNvPr id="27731" name="未知"/>
              <p:cNvSpPr/>
              <p:nvPr/>
            </p:nvSpPr>
            <p:spPr>
              <a:xfrm>
                <a:off x="489" y="126"/>
                <a:ext cx="1" cy="112"/>
              </a:xfrm>
              <a:custGeom>
                <a:avLst/>
                <a:gdLst/>
                <a:ahLst/>
                <a:cxnLst>
                  <a:cxn ang="0">
                    <a:pos x="0" y="0"/>
                  </a:cxn>
                  <a:cxn ang="0">
                    <a:pos x="0" y="0"/>
                  </a:cxn>
                  <a:cxn ang="0">
                    <a:pos x="0" y="0"/>
                  </a:cxn>
                  <a:cxn ang="0">
                    <a:pos x="0" y="0"/>
                  </a:cxn>
                  <a:cxn ang="0">
                    <a:pos x="0" y="0"/>
                  </a:cxn>
                  <a:cxn ang="0">
                    <a:pos x="0" y="0"/>
                  </a:cxn>
                  <a:cxn ang="0">
                    <a:pos x="0" y="0"/>
                  </a:cxn>
                </a:cxnLst>
                <a:pathLst>
                  <a:path w="4" h="783">
                    <a:moveTo>
                      <a:pt x="4" y="0"/>
                    </a:moveTo>
                    <a:lnTo>
                      <a:pt x="4" y="783"/>
                    </a:lnTo>
                    <a:lnTo>
                      <a:pt x="2" y="775"/>
                    </a:lnTo>
                    <a:lnTo>
                      <a:pt x="0" y="767"/>
                    </a:lnTo>
                    <a:lnTo>
                      <a:pt x="0" y="2"/>
                    </a:lnTo>
                    <a:lnTo>
                      <a:pt x="2" y="1"/>
                    </a:lnTo>
                    <a:lnTo>
                      <a:pt x="4" y="0"/>
                    </a:lnTo>
                    <a:close/>
                  </a:path>
                </a:pathLst>
              </a:custGeom>
              <a:solidFill>
                <a:srgbClr val="004281"/>
              </a:solidFill>
              <a:ln w="9525">
                <a:noFill/>
              </a:ln>
            </p:spPr>
            <p:txBody>
              <a:bodyPr/>
              <a:p>
                <a:endParaRPr lang="zh-CN" altLang="en-US"/>
              </a:p>
            </p:txBody>
          </p:sp>
          <p:sp>
            <p:nvSpPr>
              <p:cNvPr id="27732" name="未知"/>
              <p:cNvSpPr/>
              <p:nvPr/>
            </p:nvSpPr>
            <p:spPr>
              <a:xfrm>
                <a:off x="489" y="125"/>
                <a:ext cx="1" cy="114"/>
              </a:xfrm>
              <a:custGeom>
                <a:avLst/>
                <a:gdLst/>
                <a:ahLst/>
                <a:cxnLst>
                  <a:cxn ang="0">
                    <a:pos x="0" y="0"/>
                  </a:cxn>
                  <a:cxn ang="0">
                    <a:pos x="0" y="0"/>
                  </a:cxn>
                  <a:cxn ang="0">
                    <a:pos x="0" y="0"/>
                  </a:cxn>
                  <a:cxn ang="0">
                    <a:pos x="0" y="0"/>
                  </a:cxn>
                  <a:cxn ang="0">
                    <a:pos x="0" y="0"/>
                  </a:cxn>
                  <a:cxn ang="0">
                    <a:pos x="0" y="0"/>
                  </a:cxn>
                  <a:cxn ang="0">
                    <a:pos x="0" y="0"/>
                  </a:cxn>
                </a:cxnLst>
                <a:pathLst>
                  <a:path w="5" h="796">
                    <a:moveTo>
                      <a:pt x="5" y="0"/>
                    </a:moveTo>
                    <a:lnTo>
                      <a:pt x="5" y="796"/>
                    </a:lnTo>
                    <a:lnTo>
                      <a:pt x="2" y="790"/>
                    </a:lnTo>
                    <a:lnTo>
                      <a:pt x="0" y="785"/>
                    </a:lnTo>
                    <a:lnTo>
                      <a:pt x="0" y="2"/>
                    </a:lnTo>
                    <a:lnTo>
                      <a:pt x="2" y="1"/>
                    </a:lnTo>
                    <a:lnTo>
                      <a:pt x="5" y="0"/>
                    </a:lnTo>
                    <a:close/>
                  </a:path>
                </a:pathLst>
              </a:custGeom>
              <a:solidFill>
                <a:srgbClr val="004281"/>
              </a:solidFill>
              <a:ln w="9525">
                <a:noFill/>
              </a:ln>
            </p:spPr>
            <p:txBody>
              <a:bodyPr/>
              <a:p>
                <a:endParaRPr lang="zh-CN" altLang="en-US"/>
              </a:p>
            </p:txBody>
          </p:sp>
          <p:sp>
            <p:nvSpPr>
              <p:cNvPr id="27733" name="未知"/>
              <p:cNvSpPr/>
              <p:nvPr/>
            </p:nvSpPr>
            <p:spPr>
              <a:xfrm>
                <a:off x="490" y="125"/>
                <a:ext cx="1" cy="116"/>
              </a:xfrm>
              <a:custGeom>
                <a:avLst/>
                <a:gdLst/>
                <a:ahLst/>
                <a:cxnLst>
                  <a:cxn ang="0">
                    <a:pos x="0" y="0"/>
                  </a:cxn>
                  <a:cxn ang="0">
                    <a:pos x="0" y="0"/>
                  </a:cxn>
                  <a:cxn ang="0">
                    <a:pos x="0" y="0"/>
                  </a:cxn>
                  <a:cxn ang="0">
                    <a:pos x="0" y="0"/>
                  </a:cxn>
                  <a:cxn ang="0">
                    <a:pos x="0" y="0"/>
                  </a:cxn>
                  <a:cxn ang="0">
                    <a:pos x="0" y="0"/>
                  </a:cxn>
                  <a:cxn ang="0">
                    <a:pos x="0" y="0"/>
                  </a:cxn>
                </a:cxnLst>
                <a:pathLst>
                  <a:path w="4" h="808">
                    <a:moveTo>
                      <a:pt x="4" y="0"/>
                    </a:moveTo>
                    <a:lnTo>
                      <a:pt x="4" y="808"/>
                    </a:lnTo>
                    <a:lnTo>
                      <a:pt x="2" y="803"/>
                    </a:lnTo>
                    <a:lnTo>
                      <a:pt x="0" y="798"/>
                    </a:lnTo>
                    <a:lnTo>
                      <a:pt x="0" y="2"/>
                    </a:lnTo>
                    <a:lnTo>
                      <a:pt x="2" y="0"/>
                    </a:lnTo>
                    <a:lnTo>
                      <a:pt x="4" y="0"/>
                    </a:lnTo>
                    <a:close/>
                  </a:path>
                </a:pathLst>
              </a:custGeom>
              <a:solidFill>
                <a:srgbClr val="004281"/>
              </a:solidFill>
              <a:ln w="9525">
                <a:noFill/>
              </a:ln>
            </p:spPr>
            <p:txBody>
              <a:bodyPr/>
              <a:p>
                <a:endParaRPr lang="zh-CN" altLang="en-US"/>
              </a:p>
            </p:txBody>
          </p:sp>
          <p:sp>
            <p:nvSpPr>
              <p:cNvPr id="27734" name="未知"/>
              <p:cNvSpPr/>
              <p:nvPr/>
            </p:nvSpPr>
            <p:spPr>
              <a:xfrm>
                <a:off x="490" y="125"/>
                <a:ext cx="1" cy="117"/>
              </a:xfrm>
              <a:custGeom>
                <a:avLst/>
                <a:gdLst/>
                <a:ahLst/>
                <a:cxnLst>
                  <a:cxn ang="0">
                    <a:pos x="0" y="0"/>
                  </a:cxn>
                  <a:cxn ang="0">
                    <a:pos x="0" y="0"/>
                  </a:cxn>
                  <a:cxn ang="0">
                    <a:pos x="0" y="0"/>
                  </a:cxn>
                  <a:cxn ang="0">
                    <a:pos x="0" y="0"/>
                  </a:cxn>
                  <a:cxn ang="0">
                    <a:pos x="0" y="0"/>
                  </a:cxn>
                  <a:cxn ang="0">
                    <a:pos x="0" y="0"/>
                  </a:cxn>
                  <a:cxn ang="0">
                    <a:pos x="0" y="0"/>
                  </a:cxn>
                </a:cxnLst>
                <a:pathLst>
                  <a:path w="4" h="819">
                    <a:moveTo>
                      <a:pt x="4" y="0"/>
                    </a:moveTo>
                    <a:lnTo>
                      <a:pt x="4" y="819"/>
                    </a:lnTo>
                    <a:lnTo>
                      <a:pt x="2" y="814"/>
                    </a:lnTo>
                    <a:lnTo>
                      <a:pt x="0" y="810"/>
                    </a:lnTo>
                    <a:lnTo>
                      <a:pt x="0" y="2"/>
                    </a:lnTo>
                    <a:lnTo>
                      <a:pt x="2" y="1"/>
                    </a:lnTo>
                    <a:lnTo>
                      <a:pt x="4" y="0"/>
                    </a:lnTo>
                    <a:close/>
                  </a:path>
                </a:pathLst>
              </a:custGeom>
              <a:solidFill>
                <a:srgbClr val="004281"/>
              </a:solidFill>
              <a:ln w="9525">
                <a:noFill/>
              </a:ln>
            </p:spPr>
            <p:txBody>
              <a:bodyPr/>
              <a:p>
                <a:endParaRPr lang="zh-CN" altLang="en-US"/>
              </a:p>
            </p:txBody>
          </p:sp>
          <p:sp>
            <p:nvSpPr>
              <p:cNvPr id="27735" name="未知"/>
              <p:cNvSpPr/>
              <p:nvPr/>
            </p:nvSpPr>
            <p:spPr>
              <a:xfrm>
                <a:off x="491" y="125"/>
                <a:ext cx="1" cy="118"/>
              </a:xfrm>
              <a:custGeom>
                <a:avLst/>
                <a:gdLst/>
                <a:ahLst/>
                <a:cxnLst>
                  <a:cxn ang="0">
                    <a:pos x="0" y="0"/>
                  </a:cxn>
                  <a:cxn ang="0">
                    <a:pos x="0" y="0"/>
                  </a:cxn>
                  <a:cxn ang="0">
                    <a:pos x="0" y="0"/>
                  </a:cxn>
                  <a:cxn ang="0">
                    <a:pos x="0" y="0"/>
                  </a:cxn>
                  <a:cxn ang="0">
                    <a:pos x="0" y="0"/>
                  </a:cxn>
                  <a:cxn ang="0">
                    <a:pos x="0" y="0"/>
                  </a:cxn>
                  <a:cxn ang="0">
                    <a:pos x="0" y="0"/>
                  </a:cxn>
                </a:cxnLst>
                <a:pathLst>
                  <a:path w="5" h="827">
                    <a:moveTo>
                      <a:pt x="5" y="0"/>
                    </a:moveTo>
                    <a:lnTo>
                      <a:pt x="5" y="827"/>
                    </a:lnTo>
                    <a:lnTo>
                      <a:pt x="3" y="824"/>
                    </a:lnTo>
                    <a:lnTo>
                      <a:pt x="0" y="821"/>
                    </a:lnTo>
                    <a:lnTo>
                      <a:pt x="0" y="2"/>
                    </a:lnTo>
                    <a:lnTo>
                      <a:pt x="3" y="1"/>
                    </a:lnTo>
                    <a:lnTo>
                      <a:pt x="5" y="0"/>
                    </a:lnTo>
                    <a:close/>
                  </a:path>
                </a:pathLst>
              </a:custGeom>
              <a:solidFill>
                <a:srgbClr val="004281"/>
              </a:solidFill>
              <a:ln w="9525">
                <a:noFill/>
              </a:ln>
            </p:spPr>
            <p:txBody>
              <a:bodyPr/>
              <a:p>
                <a:endParaRPr lang="zh-CN" altLang="en-US"/>
              </a:p>
            </p:txBody>
          </p:sp>
          <p:sp>
            <p:nvSpPr>
              <p:cNvPr id="27736" name="未知"/>
              <p:cNvSpPr/>
              <p:nvPr/>
            </p:nvSpPr>
            <p:spPr>
              <a:xfrm>
                <a:off x="492" y="124"/>
                <a:ext cx="1" cy="120"/>
              </a:xfrm>
              <a:custGeom>
                <a:avLst/>
                <a:gdLst/>
                <a:ahLst/>
                <a:cxnLst>
                  <a:cxn ang="0">
                    <a:pos x="0" y="0"/>
                  </a:cxn>
                  <a:cxn ang="0">
                    <a:pos x="0" y="0"/>
                  </a:cxn>
                  <a:cxn ang="0">
                    <a:pos x="0" y="0"/>
                  </a:cxn>
                  <a:cxn ang="0">
                    <a:pos x="0" y="0"/>
                  </a:cxn>
                  <a:cxn ang="0">
                    <a:pos x="0" y="0"/>
                  </a:cxn>
                  <a:cxn ang="0">
                    <a:pos x="0" y="0"/>
                  </a:cxn>
                  <a:cxn ang="0">
                    <a:pos x="0" y="0"/>
                  </a:cxn>
                </a:cxnLst>
                <a:pathLst>
                  <a:path w="4" h="835">
                    <a:moveTo>
                      <a:pt x="4" y="0"/>
                    </a:moveTo>
                    <a:lnTo>
                      <a:pt x="4" y="835"/>
                    </a:lnTo>
                    <a:lnTo>
                      <a:pt x="2" y="832"/>
                    </a:lnTo>
                    <a:lnTo>
                      <a:pt x="0" y="828"/>
                    </a:lnTo>
                    <a:lnTo>
                      <a:pt x="0" y="1"/>
                    </a:lnTo>
                    <a:lnTo>
                      <a:pt x="2" y="0"/>
                    </a:lnTo>
                    <a:lnTo>
                      <a:pt x="4" y="0"/>
                    </a:lnTo>
                    <a:close/>
                  </a:path>
                </a:pathLst>
              </a:custGeom>
              <a:solidFill>
                <a:srgbClr val="004281"/>
              </a:solidFill>
              <a:ln w="9525">
                <a:noFill/>
              </a:ln>
            </p:spPr>
            <p:txBody>
              <a:bodyPr/>
              <a:p>
                <a:endParaRPr lang="zh-CN" altLang="en-US"/>
              </a:p>
            </p:txBody>
          </p:sp>
          <p:sp>
            <p:nvSpPr>
              <p:cNvPr id="27737" name="未知"/>
              <p:cNvSpPr/>
              <p:nvPr/>
            </p:nvSpPr>
            <p:spPr>
              <a:xfrm>
                <a:off x="492" y="124"/>
                <a:ext cx="1" cy="121"/>
              </a:xfrm>
              <a:custGeom>
                <a:avLst/>
                <a:gdLst/>
                <a:ahLst/>
                <a:cxnLst>
                  <a:cxn ang="0">
                    <a:pos x="0" y="0"/>
                  </a:cxn>
                  <a:cxn ang="0">
                    <a:pos x="0" y="0"/>
                  </a:cxn>
                  <a:cxn ang="0">
                    <a:pos x="0" y="0"/>
                  </a:cxn>
                  <a:cxn ang="0">
                    <a:pos x="0" y="0"/>
                  </a:cxn>
                  <a:cxn ang="0">
                    <a:pos x="0" y="0"/>
                  </a:cxn>
                  <a:cxn ang="0">
                    <a:pos x="0" y="0"/>
                  </a:cxn>
                  <a:cxn ang="0">
                    <a:pos x="0" y="0"/>
                  </a:cxn>
                </a:cxnLst>
                <a:pathLst>
                  <a:path w="5" h="844">
                    <a:moveTo>
                      <a:pt x="5" y="0"/>
                    </a:moveTo>
                    <a:lnTo>
                      <a:pt x="5" y="844"/>
                    </a:lnTo>
                    <a:lnTo>
                      <a:pt x="3" y="840"/>
                    </a:lnTo>
                    <a:lnTo>
                      <a:pt x="0" y="837"/>
                    </a:lnTo>
                    <a:lnTo>
                      <a:pt x="0" y="2"/>
                    </a:lnTo>
                    <a:lnTo>
                      <a:pt x="3" y="1"/>
                    </a:lnTo>
                    <a:lnTo>
                      <a:pt x="5" y="0"/>
                    </a:lnTo>
                    <a:close/>
                  </a:path>
                </a:pathLst>
              </a:custGeom>
              <a:solidFill>
                <a:srgbClr val="004281"/>
              </a:solidFill>
              <a:ln w="9525">
                <a:noFill/>
              </a:ln>
            </p:spPr>
            <p:txBody>
              <a:bodyPr/>
              <a:p>
                <a:endParaRPr lang="zh-CN" altLang="en-US"/>
              </a:p>
            </p:txBody>
          </p:sp>
          <p:sp>
            <p:nvSpPr>
              <p:cNvPr id="27738" name="未知"/>
              <p:cNvSpPr/>
              <p:nvPr/>
            </p:nvSpPr>
            <p:spPr>
              <a:xfrm>
                <a:off x="493" y="124"/>
                <a:ext cx="1" cy="121"/>
              </a:xfrm>
              <a:custGeom>
                <a:avLst/>
                <a:gdLst/>
                <a:ahLst/>
                <a:cxnLst>
                  <a:cxn ang="0">
                    <a:pos x="0" y="0"/>
                  </a:cxn>
                  <a:cxn ang="0">
                    <a:pos x="0" y="0"/>
                  </a:cxn>
                  <a:cxn ang="0">
                    <a:pos x="0" y="0"/>
                  </a:cxn>
                  <a:cxn ang="0">
                    <a:pos x="0" y="0"/>
                  </a:cxn>
                  <a:cxn ang="0">
                    <a:pos x="0" y="0"/>
                  </a:cxn>
                  <a:cxn ang="0">
                    <a:pos x="0" y="0"/>
                  </a:cxn>
                  <a:cxn ang="0">
                    <a:pos x="0" y="0"/>
                  </a:cxn>
                </a:cxnLst>
                <a:pathLst>
                  <a:path w="4" h="852">
                    <a:moveTo>
                      <a:pt x="4" y="0"/>
                    </a:moveTo>
                    <a:lnTo>
                      <a:pt x="4" y="852"/>
                    </a:lnTo>
                    <a:lnTo>
                      <a:pt x="2" y="850"/>
                    </a:lnTo>
                    <a:lnTo>
                      <a:pt x="0" y="847"/>
                    </a:lnTo>
                    <a:lnTo>
                      <a:pt x="0" y="3"/>
                    </a:lnTo>
                    <a:lnTo>
                      <a:pt x="2" y="2"/>
                    </a:lnTo>
                    <a:lnTo>
                      <a:pt x="4" y="0"/>
                    </a:lnTo>
                    <a:close/>
                  </a:path>
                </a:pathLst>
              </a:custGeom>
              <a:solidFill>
                <a:srgbClr val="004281"/>
              </a:solidFill>
              <a:ln w="9525">
                <a:noFill/>
              </a:ln>
            </p:spPr>
            <p:txBody>
              <a:bodyPr/>
              <a:p>
                <a:endParaRPr lang="zh-CN" altLang="en-US"/>
              </a:p>
            </p:txBody>
          </p:sp>
          <p:sp>
            <p:nvSpPr>
              <p:cNvPr id="27739" name="未知"/>
              <p:cNvSpPr/>
              <p:nvPr/>
            </p:nvSpPr>
            <p:spPr>
              <a:xfrm>
                <a:off x="494" y="123"/>
                <a:ext cx="1" cy="123"/>
              </a:xfrm>
              <a:custGeom>
                <a:avLst/>
                <a:gdLst/>
                <a:ahLst/>
                <a:cxnLst>
                  <a:cxn ang="0">
                    <a:pos x="0" y="0"/>
                  </a:cxn>
                  <a:cxn ang="0">
                    <a:pos x="0" y="0"/>
                  </a:cxn>
                  <a:cxn ang="0">
                    <a:pos x="0" y="0"/>
                  </a:cxn>
                  <a:cxn ang="0">
                    <a:pos x="0" y="0"/>
                  </a:cxn>
                  <a:cxn ang="0">
                    <a:pos x="0" y="0"/>
                  </a:cxn>
                  <a:cxn ang="0">
                    <a:pos x="0" y="0"/>
                  </a:cxn>
                  <a:cxn ang="0">
                    <a:pos x="0" y="0"/>
                  </a:cxn>
                </a:cxnLst>
                <a:pathLst>
                  <a:path w="5" h="860">
                    <a:moveTo>
                      <a:pt x="5" y="0"/>
                    </a:moveTo>
                    <a:lnTo>
                      <a:pt x="5" y="860"/>
                    </a:lnTo>
                    <a:lnTo>
                      <a:pt x="3" y="858"/>
                    </a:lnTo>
                    <a:lnTo>
                      <a:pt x="0" y="854"/>
                    </a:lnTo>
                    <a:lnTo>
                      <a:pt x="0" y="2"/>
                    </a:lnTo>
                    <a:lnTo>
                      <a:pt x="3" y="1"/>
                    </a:lnTo>
                    <a:lnTo>
                      <a:pt x="5" y="0"/>
                    </a:lnTo>
                    <a:close/>
                  </a:path>
                </a:pathLst>
              </a:custGeom>
              <a:solidFill>
                <a:srgbClr val="004281"/>
              </a:solidFill>
              <a:ln w="9525">
                <a:noFill/>
              </a:ln>
            </p:spPr>
            <p:txBody>
              <a:bodyPr/>
              <a:p>
                <a:endParaRPr lang="zh-CN" altLang="en-US"/>
              </a:p>
            </p:txBody>
          </p:sp>
          <p:sp>
            <p:nvSpPr>
              <p:cNvPr id="27740" name="未知"/>
              <p:cNvSpPr/>
              <p:nvPr/>
            </p:nvSpPr>
            <p:spPr>
              <a:xfrm>
                <a:off x="494" y="123"/>
                <a:ext cx="1" cy="124"/>
              </a:xfrm>
              <a:custGeom>
                <a:avLst/>
                <a:gdLst/>
                <a:ahLst/>
                <a:cxnLst>
                  <a:cxn ang="0">
                    <a:pos x="0" y="0"/>
                  </a:cxn>
                  <a:cxn ang="0">
                    <a:pos x="0" y="0"/>
                  </a:cxn>
                  <a:cxn ang="0">
                    <a:pos x="0" y="0"/>
                  </a:cxn>
                  <a:cxn ang="0">
                    <a:pos x="0" y="0"/>
                  </a:cxn>
                  <a:cxn ang="0">
                    <a:pos x="0" y="0"/>
                  </a:cxn>
                  <a:cxn ang="0">
                    <a:pos x="0" y="0"/>
                  </a:cxn>
                  <a:cxn ang="0">
                    <a:pos x="0" y="0"/>
                  </a:cxn>
                </a:cxnLst>
                <a:pathLst>
                  <a:path w="3" h="867">
                    <a:moveTo>
                      <a:pt x="3" y="0"/>
                    </a:moveTo>
                    <a:lnTo>
                      <a:pt x="3" y="867"/>
                    </a:lnTo>
                    <a:lnTo>
                      <a:pt x="1" y="864"/>
                    </a:lnTo>
                    <a:lnTo>
                      <a:pt x="0" y="862"/>
                    </a:lnTo>
                    <a:lnTo>
                      <a:pt x="0" y="2"/>
                    </a:lnTo>
                    <a:lnTo>
                      <a:pt x="1" y="1"/>
                    </a:lnTo>
                    <a:lnTo>
                      <a:pt x="3" y="0"/>
                    </a:lnTo>
                    <a:close/>
                  </a:path>
                </a:pathLst>
              </a:custGeom>
              <a:solidFill>
                <a:srgbClr val="004281"/>
              </a:solidFill>
              <a:ln w="9525">
                <a:noFill/>
              </a:ln>
            </p:spPr>
            <p:txBody>
              <a:bodyPr/>
              <a:p>
                <a:endParaRPr lang="zh-CN" altLang="en-US"/>
              </a:p>
            </p:txBody>
          </p:sp>
          <p:sp>
            <p:nvSpPr>
              <p:cNvPr id="27741" name="未知"/>
              <p:cNvSpPr/>
              <p:nvPr/>
            </p:nvSpPr>
            <p:spPr>
              <a:xfrm>
                <a:off x="495" y="123"/>
                <a:ext cx="1" cy="125"/>
              </a:xfrm>
              <a:custGeom>
                <a:avLst/>
                <a:gdLst/>
                <a:ahLst/>
                <a:cxnLst>
                  <a:cxn ang="0">
                    <a:pos x="0" y="0"/>
                  </a:cxn>
                  <a:cxn ang="0">
                    <a:pos x="0" y="0"/>
                  </a:cxn>
                  <a:cxn ang="0">
                    <a:pos x="0" y="0"/>
                  </a:cxn>
                  <a:cxn ang="0">
                    <a:pos x="0" y="0"/>
                  </a:cxn>
                  <a:cxn ang="0">
                    <a:pos x="0" y="0"/>
                  </a:cxn>
                  <a:cxn ang="0">
                    <a:pos x="0" y="0"/>
                  </a:cxn>
                  <a:cxn ang="0">
                    <a:pos x="0" y="0"/>
                  </a:cxn>
                </a:cxnLst>
                <a:pathLst>
                  <a:path w="5" h="873">
                    <a:moveTo>
                      <a:pt x="5" y="0"/>
                    </a:moveTo>
                    <a:lnTo>
                      <a:pt x="5" y="873"/>
                    </a:lnTo>
                    <a:lnTo>
                      <a:pt x="2" y="871"/>
                    </a:lnTo>
                    <a:lnTo>
                      <a:pt x="0" y="868"/>
                    </a:lnTo>
                    <a:lnTo>
                      <a:pt x="0" y="1"/>
                    </a:lnTo>
                    <a:lnTo>
                      <a:pt x="2" y="1"/>
                    </a:lnTo>
                    <a:lnTo>
                      <a:pt x="5" y="0"/>
                    </a:lnTo>
                    <a:close/>
                  </a:path>
                </a:pathLst>
              </a:custGeom>
              <a:solidFill>
                <a:srgbClr val="004281"/>
              </a:solidFill>
              <a:ln w="9525">
                <a:noFill/>
              </a:ln>
            </p:spPr>
            <p:txBody>
              <a:bodyPr/>
              <a:p>
                <a:endParaRPr lang="zh-CN" altLang="en-US"/>
              </a:p>
            </p:txBody>
          </p:sp>
          <p:sp>
            <p:nvSpPr>
              <p:cNvPr id="27742" name="未知"/>
              <p:cNvSpPr/>
              <p:nvPr/>
            </p:nvSpPr>
            <p:spPr>
              <a:xfrm>
                <a:off x="495" y="123"/>
                <a:ext cx="1" cy="125"/>
              </a:xfrm>
              <a:custGeom>
                <a:avLst/>
                <a:gdLst/>
                <a:ahLst/>
                <a:cxnLst>
                  <a:cxn ang="0">
                    <a:pos x="0" y="0"/>
                  </a:cxn>
                  <a:cxn ang="0">
                    <a:pos x="0" y="0"/>
                  </a:cxn>
                  <a:cxn ang="0">
                    <a:pos x="0" y="0"/>
                  </a:cxn>
                  <a:cxn ang="0">
                    <a:pos x="0" y="0"/>
                  </a:cxn>
                  <a:cxn ang="0">
                    <a:pos x="0" y="0"/>
                  </a:cxn>
                  <a:cxn ang="0">
                    <a:pos x="0" y="0"/>
                  </a:cxn>
                  <a:cxn ang="0">
                    <a:pos x="0" y="0"/>
                  </a:cxn>
                </a:cxnLst>
                <a:pathLst>
                  <a:path w="4" h="879">
                    <a:moveTo>
                      <a:pt x="4" y="0"/>
                    </a:moveTo>
                    <a:lnTo>
                      <a:pt x="4" y="879"/>
                    </a:lnTo>
                    <a:lnTo>
                      <a:pt x="2" y="877"/>
                    </a:lnTo>
                    <a:lnTo>
                      <a:pt x="0" y="875"/>
                    </a:lnTo>
                    <a:lnTo>
                      <a:pt x="0" y="2"/>
                    </a:lnTo>
                    <a:lnTo>
                      <a:pt x="2" y="1"/>
                    </a:lnTo>
                    <a:lnTo>
                      <a:pt x="4" y="0"/>
                    </a:lnTo>
                    <a:close/>
                  </a:path>
                </a:pathLst>
              </a:custGeom>
              <a:solidFill>
                <a:srgbClr val="004281"/>
              </a:solidFill>
              <a:ln w="9525">
                <a:noFill/>
              </a:ln>
            </p:spPr>
            <p:txBody>
              <a:bodyPr/>
              <a:p>
                <a:endParaRPr lang="zh-CN" altLang="en-US"/>
              </a:p>
            </p:txBody>
          </p:sp>
          <p:sp>
            <p:nvSpPr>
              <p:cNvPr id="27743" name="未知"/>
              <p:cNvSpPr/>
              <p:nvPr/>
            </p:nvSpPr>
            <p:spPr>
              <a:xfrm>
                <a:off x="496" y="122"/>
                <a:ext cx="1" cy="127"/>
              </a:xfrm>
              <a:custGeom>
                <a:avLst/>
                <a:gdLst/>
                <a:ahLst/>
                <a:cxnLst>
                  <a:cxn ang="0">
                    <a:pos x="0" y="0"/>
                  </a:cxn>
                  <a:cxn ang="0">
                    <a:pos x="0" y="0"/>
                  </a:cxn>
                  <a:cxn ang="0">
                    <a:pos x="0" y="0"/>
                  </a:cxn>
                  <a:cxn ang="0">
                    <a:pos x="0" y="0"/>
                  </a:cxn>
                  <a:cxn ang="0">
                    <a:pos x="0" y="0"/>
                  </a:cxn>
                  <a:cxn ang="0">
                    <a:pos x="0" y="0"/>
                  </a:cxn>
                  <a:cxn ang="0">
                    <a:pos x="0" y="0"/>
                  </a:cxn>
                </a:cxnLst>
                <a:pathLst>
                  <a:path w="5" h="888">
                    <a:moveTo>
                      <a:pt x="5" y="0"/>
                    </a:moveTo>
                    <a:lnTo>
                      <a:pt x="5" y="888"/>
                    </a:lnTo>
                    <a:lnTo>
                      <a:pt x="2" y="885"/>
                    </a:lnTo>
                    <a:lnTo>
                      <a:pt x="0" y="882"/>
                    </a:lnTo>
                    <a:lnTo>
                      <a:pt x="0" y="3"/>
                    </a:lnTo>
                    <a:lnTo>
                      <a:pt x="2" y="1"/>
                    </a:lnTo>
                    <a:lnTo>
                      <a:pt x="5" y="0"/>
                    </a:lnTo>
                    <a:close/>
                  </a:path>
                </a:pathLst>
              </a:custGeom>
              <a:solidFill>
                <a:srgbClr val="004281"/>
              </a:solidFill>
              <a:ln w="9525">
                <a:noFill/>
              </a:ln>
            </p:spPr>
            <p:txBody>
              <a:bodyPr/>
              <a:p>
                <a:endParaRPr lang="zh-CN" altLang="en-US"/>
              </a:p>
            </p:txBody>
          </p:sp>
          <p:sp>
            <p:nvSpPr>
              <p:cNvPr id="27744" name="未知"/>
              <p:cNvSpPr/>
              <p:nvPr/>
            </p:nvSpPr>
            <p:spPr>
              <a:xfrm>
                <a:off x="497" y="122"/>
                <a:ext cx="1" cy="128"/>
              </a:xfrm>
              <a:custGeom>
                <a:avLst/>
                <a:gdLst/>
                <a:ahLst/>
                <a:cxnLst>
                  <a:cxn ang="0">
                    <a:pos x="0" y="0"/>
                  </a:cxn>
                  <a:cxn ang="0">
                    <a:pos x="0" y="0"/>
                  </a:cxn>
                  <a:cxn ang="0">
                    <a:pos x="0" y="0"/>
                  </a:cxn>
                  <a:cxn ang="0">
                    <a:pos x="0" y="0"/>
                  </a:cxn>
                  <a:cxn ang="0">
                    <a:pos x="0" y="0"/>
                  </a:cxn>
                  <a:cxn ang="0">
                    <a:pos x="0" y="0"/>
                  </a:cxn>
                  <a:cxn ang="0">
                    <a:pos x="0" y="0"/>
                  </a:cxn>
                </a:cxnLst>
                <a:pathLst>
                  <a:path w="4" h="893">
                    <a:moveTo>
                      <a:pt x="4" y="0"/>
                    </a:moveTo>
                    <a:lnTo>
                      <a:pt x="4" y="893"/>
                    </a:lnTo>
                    <a:lnTo>
                      <a:pt x="2" y="892"/>
                    </a:lnTo>
                    <a:lnTo>
                      <a:pt x="0" y="890"/>
                    </a:lnTo>
                    <a:lnTo>
                      <a:pt x="0" y="2"/>
                    </a:lnTo>
                    <a:lnTo>
                      <a:pt x="2" y="1"/>
                    </a:lnTo>
                    <a:lnTo>
                      <a:pt x="4" y="0"/>
                    </a:lnTo>
                    <a:close/>
                  </a:path>
                </a:pathLst>
              </a:custGeom>
              <a:solidFill>
                <a:srgbClr val="004281"/>
              </a:solidFill>
              <a:ln w="9525">
                <a:noFill/>
              </a:ln>
            </p:spPr>
            <p:txBody>
              <a:bodyPr/>
              <a:p>
                <a:endParaRPr lang="zh-CN" altLang="en-US"/>
              </a:p>
            </p:txBody>
          </p:sp>
          <p:sp>
            <p:nvSpPr>
              <p:cNvPr id="27745" name="未知"/>
              <p:cNvSpPr/>
              <p:nvPr/>
            </p:nvSpPr>
            <p:spPr>
              <a:xfrm>
                <a:off x="497" y="122"/>
                <a:ext cx="1" cy="128"/>
              </a:xfrm>
              <a:custGeom>
                <a:avLst/>
                <a:gdLst/>
                <a:ahLst/>
                <a:cxnLst>
                  <a:cxn ang="0">
                    <a:pos x="0" y="0"/>
                  </a:cxn>
                  <a:cxn ang="0">
                    <a:pos x="0" y="0"/>
                  </a:cxn>
                  <a:cxn ang="0">
                    <a:pos x="0" y="0"/>
                  </a:cxn>
                  <a:cxn ang="0">
                    <a:pos x="0" y="0"/>
                  </a:cxn>
                  <a:cxn ang="0">
                    <a:pos x="0" y="0"/>
                  </a:cxn>
                  <a:cxn ang="0">
                    <a:pos x="0" y="0"/>
                  </a:cxn>
                  <a:cxn ang="0">
                    <a:pos x="0" y="0"/>
                  </a:cxn>
                </a:cxnLst>
                <a:pathLst>
                  <a:path w="5" h="900">
                    <a:moveTo>
                      <a:pt x="5" y="0"/>
                    </a:moveTo>
                    <a:lnTo>
                      <a:pt x="5" y="900"/>
                    </a:lnTo>
                    <a:lnTo>
                      <a:pt x="2" y="897"/>
                    </a:lnTo>
                    <a:lnTo>
                      <a:pt x="0" y="895"/>
                    </a:lnTo>
                    <a:lnTo>
                      <a:pt x="0" y="2"/>
                    </a:lnTo>
                    <a:lnTo>
                      <a:pt x="2" y="1"/>
                    </a:lnTo>
                    <a:lnTo>
                      <a:pt x="5" y="0"/>
                    </a:lnTo>
                    <a:close/>
                  </a:path>
                </a:pathLst>
              </a:custGeom>
              <a:solidFill>
                <a:srgbClr val="004281"/>
              </a:solidFill>
              <a:ln w="9525">
                <a:noFill/>
              </a:ln>
            </p:spPr>
            <p:txBody>
              <a:bodyPr/>
              <a:p>
                <a:endParaRPr lang="zh-CN" altLang="en-US"/>
              </a:p>
            </p:txBody>
          </p:sp>
          <p:sp>
            <p:nvSpPr>
              <p:cNvPr id="27746" name="未知"/>
              <p:cNvSpPr/>
              <p:nvPr/>
            </p:nvSpPr>
            <p:spPr>
              <a:xfrm>
                <a:off x="498" y="121"/>
                <a:ext cx="1" cy="130"/>
              </a:xfrm>
              <a:custGeom>
                <a:avLst/>
                <a:gdLst/>
                <a:ahLst/>
                <a:cxnLst>
                  <a:cxn ang="0">
                    <a:pos x="0" y="0"/>
                  </a:cxn>
                  <a:cxn ang="0">
                    <a:pos x="0" y="0"/>
                  </a:cxn>
                  <a:cxn ang="0">
                    <a:pos x="0" y="0"/>
                  </a:cxn>
                  <a:cxn ang="0">
                    <a:pos x="0" y="0"/>
                  </a:cxn>
                  <a:cxn ang="0">
                    <a:pos x="0" y="0"/>
                  </a:cxn>
                  <a:cxn ang="0">
                    <a:pos x="0" y="0"/>
                  </a:cxn>
                  <a:cxn ang="0">
                    <a:pos x="0" y="0"/>
                  </a:cxn>
                </a:cxnLst>
                <a:pathLst>
                  <a:path w="4" h="906">
                    <a:moveTo>
                      <a:pt x="4" y="0"/>
                    </a:moveTo>
                    <a:lnTo>
                      <a:pt x="4" y="906"/>
                    </a:lnTo>
                    <a:lnTo>
                      <a:pt x="2" y="904"/>
                    </a:lnTo>
                    <a:lnTo>
                      <a:pt x="0" y="902"/>
                    </a:lnTo>
                    <a:lnTo>
                      <a:pt x="0" y="2"/>
                    </a:lnTo>
                    <a:lnTo>
                      <a:pt x="2" y="2"/>
                    </a:lnTo>
                    <a:lnTo>
                      <a:pt x="4" y="0"/>
                    </a:lnTo>
                    <a:close/>
                  </a:path>
                </a:pathLst>
              </a:custGeom>
              <a:solidFill>
                <a:srgbClr val="004281"/>
              </a:solidFill>
              <a:ln w="9525">
                <a:noFill/>
              </a:ln>
            </p:spPr>
            <p:txBody>
              <a:bodyPr/>
              <a:p>
                <a:endParaRPr lang="zh-CN" altLang="en-US"/>
              </a:p>
            </p:txBody>
          </p:sp>
          <p:sp>
            <p:nvSpPr>
              <p:cNvPr id="27747" name="未知"/>
              <p:cNvSpPr/>
              <p:nvPr/>
            </p:nvSpPr>
            <p:spPr>
              <a:xfrm>
                <a:off x="499" y="121"/>
                <a:ext cx="1" cy="131"/>
              </a:xfrm>
              <a:custGeom>
                <a:avLst/>
                <a:gdLst/>
                <a:ahLst/>
                <a:cxnLst>
                  <a:cxn ang="0">
                    <a:pos x="0" y="0"/>
                  </a:cxn>
                  <a:cxn ang="0">
                    <a:pos x="0" y="0"/>
                  </a:cxn>
                  <a:cxn ang="0">
                    <a:pos x="0" y="0"/>
                  </a:cxn>
                  <a:cxn ang="0">
                    <a:pos x="0" y="0"/>
                  </a:cxn>
                  <a:cxn ang="0">
                    <a:pos x="0" y="0"/>
                  </a:cxn>
                  <a:cxn ang="0">
                    <a:pos x="0" y="0"/>
                  </a:cxn>
                  <a:cxn ang="0">
                    <a:pos x="0" y="0"/>
                  </a:cxn>
                </a:cxnLst>
                <a:pathLst>
                  <a:path w="4" h="912">
                    <a:moveTo>
                      <a:pt x="4" y="0"/>
                    </a:moveTo>
                    <a:lnTo>
                      <a:pt x="4" y="912"/>
                    </a:lnTo>
                    <a:lnTo>
                      <a:pt x="2" y="909"/>
                    </a:lnTo>
                    <a:lnTo>
                      <a:pt x="0" y="907"/>
                    </a:lnTo>
                    <a:lnTo>
                      <a:pt x="0" y="1"/>
                    </a:lnTo>
                    <a:lnTo>
                      <a:pt x="2" y="1"/>
                    </a:lnTo>
                    <a:lnTo>
                      <a:pt x="4" y="0"/>
                    </a:lnTo>
                    <a:close/>
                  </a:path>
                </a:pathLst>
              </a:custGeom>
              <a:solidFill>
                <a:srgbClr val="004281"/>
              </a:solidFill>
              <a:ln w="9525">
                <a:noFill/>
              </a:ln>
            </p:spPr>
            <p:txBody>
              <a:bodyPr/>
              <a:p>
                <a:endParaRPr lang="zh-CN" altLang="en-US"/>
              </a:p>
            </p:txBody>
          </p:sp>
          <p:sp>
            <p:nvSpPr>
              <p:cNvPr id="27748" name="未知"/>
              <p:cNvSpPr/>
              <p:nvPr/>
            </p:nvSpPr>
            <p:spPr>
              <a:xfrm>
                <a:off x="499" y="121"/>
                <a:ext cx="1" cy="131"/>
              </a:xfrm>
              <a:custGeom>
                <a:avLst/>
                <a:gdLst/>
                <a:ahLst/>
                <a:cxnLst>
                  <a:cxn ang="0">
                    <a:pos x="0" y="0"/>
                  </a:cxn>
                  <a:cxn ang="0">
                    <a:pos x="0" y="0"/>
                  </a:cxn>
                  <a:cxn ang="0">
                    <a:pos x="0" y="0"/>
                  </a:cxn>
                  <a:cxn ang="0">
                    <a:pos x="0" y="0"/>
                  </a:cxn>
                  <a:cxn ang="0">
                    <a:pos x="0" y="0"/>
                  </a:cxn>
                  <a:cxn ang="0">
                    <a:pos x="0" y="0"/>
                  </a:cxn>
                  <a:cxn ang="0">
                    <a:pos x="0" y="0"/>
                  </a:cxn>
                </a:cxnLst>
                <a:pathLst>
                  <a:path w="5" h="918">
                    <a:moveTo>
                      <a:pt x="5" y="0"/>
                    </a:moveTo>
                    <a:lnTo>
                      <a:pt x="5" y="918"/>
                    </a:lnTo>
                    <a:lnTo>
                      <a:pt x="3" y="916"/>
                    </a:lnTo>
                    <a:lnTo>
                      <a:pt x="0" y="915"/>
                    </a:lnTo>
                    <a:lnTo>
                      <a:pt x="0" y="3"/>
                    </a:lnTo>
                    <a:lnTo>
                      <a:pt x="3" y="1"/>
                    </a:lnTo>
                    <a:lnTo>
                      <a:pt x="5" y="0"/>
                    </a:lnTo>
                    <a:close/>
                  </a:path>
                </a:pathLst>
              </a:custGeom>
              <a:solidFill>
                <a:srgbClr val="004281"/>
              </a:solidFill>
              <a:ln w="9525">
                <a:noFill/>
              </a:ln>
            </p:spPr>
            <p:txBody>
              <a:bodyPr/>
              <a:p>
                <a:endParaRPr lang="zh-CN" altLang="en-US"/>
              </a:p>
            </p:txBody>
          </p:sp>
          <p:sp>
            <p:nvSpPr>
              <p:cNvPr id="27749" name="未知"/>
              <p:cNvSpPr/>
              <p:nvPr/>
            </p:nvSpPr>
            <p:spPr>
              <a:xfrm>
                <a:off x="500" y="121"/>
                <a:ext cx="1" cy="132"/>
              </a:xfrm>
              <a:custGeom>
                <a:avLst/>
                <a:gdLst/>
                <a:ahLst/>
                <a:cxnLst>
                  <a:cxn ang="0">
                    <a:pos x="0" y="0"/>
                  </a:cxn>
                  <a:cxn ang="0">
                    <a:pos x="0" y="0"/>
                  </a:cxn>
                  <a:cxn ang="0">
                    <a:pos x="0" y="0"/>
                  </a:cxn>
                  <a:cxn ang="0">
                    <a:pos x="0" y="0"/>
                  </a:cxn>
                  <a:cxn ang="0">
                    <a:pos x="0" y="0"/>
                  </a:cxn>
                  <a:cxn ang="0">
                    <a:pos x="0" y="0"/>
                  </a:cxn>
                  <a:cxn ang="0">
                    <a:pos x="0" y="0"/>
                  </a:cxn>
                </a:cxnLst>
                <a:pathLst>
                  <a:path w="4" h="924">
                    <a:moveTo>
                      <a:pt x="4" y="0"/>
                    </a:moveTo>
                    <a:lnTo>
                      <a:pt x="4" y="924"/>
                    </a:lnTo>
                    <a:lnTo>
                      <a:pt x="2" y="922"/>
                    </a:lnTo>
                    <a:lnTo>
                      <a:pt x="0" y="920"/>
                    </a:lnTo>
                    <a:lnTo>
                      <a:pt x="0" y="2"/>
                    </a:lnTo>
                    <a:lnTo>
                      <a:pt x="2" y="1"/>
                    </a:lnTo>
                    <a:lnTo>
                      <a:pt x="4" y="0"/>
                    </a:lnTo>
                    <a:close/>
                  </a:path>
                </a:pathLst>
              </a:custGeom>
              <a:solidFill>
                <a:srgbClr val="004281"/>
              </a:solidFill>
              <a:ln w="9525">
                <a:noFill/>
              </a:ln>
            </p:spPr>
            <p:txBody>
              <a:bodyPr/>
              <a:p>
                <a:endParaRPr lang="zh-CN" altLang="en-US"/>
              </a:p>
            </p:txBody>
          </p:sp>
          <p:sp>
            <p:nvSpPr>
              <p:cNvPr id="27750" name="未知"/>
              <p:cNvSpPr/>
              <p:nvPr/>
            </p:nvSpPr>
            <p:spPr>
              <a:xfrm>
                <a:off x="500" y="120"/>
                <a:ext cx="1" cy="133"/>
              </a:xfrm>
              <a:custGeom>
                <a:avLst/>
                <a:gdLst/>
                <a:ahLst/>
                <a:cxnLst>
                  <a:cxn ang="0">
                    <a:pos x="0" y="0"/>
                  </a:cxn>
                  <a:cxn ang="0">
                    <a:pos x="0" y="0"/>
                  </a:cxn>
                  <a:cxn ang="0">
                    <a:pos x="0" y="0"/>
                  </a:cxn>
                  <a:cxn ang="0">
                    <a:pos x="0" y="0"/>
                  </a:cxn>
                  <a:cxn ang="0">
                    <a:pos x="0" y="0"/>
                  </a:cxn>
                  <a:cxn ang="0">
                    <a:pos x="0" y="0"/>
                  </a:cxn>
                  <a:cxn ang="0">
                    <a:pos x="0" y="0"/>
                  </a:cxn>
                </a:cxnLst>
                <a:pathLst>
                  <a:path w="5" h="930">
                    <a:moveTo>
                      <a:pt x="5" y="0"/>
                    </a:moveTo>
                    <a:lnTo>
                      <a:pt x="5" y="930"/>
                    </a:lnTo>
                    <a:lnTo>
                      <a:pt x="3" y="929"/>
                    </a:lnTo>
                    <a:lnTo>
                      <a:pt x="0" y="926"/>
                    </a:lnTo>
                    <a:lnTo>
                      <a:pt x="0" y="2"/>
                    </a:lnTo>
                    <a:lnTo>
                      <a:pt x="3" y="1"/>
                    </a:lnTo>
                    <a:lnTo>
                      <a:pt x="5" y="0"/>
                    </a:lnTo>
                    <a:close/>
                  </a:path>
                </a:pathLst>
              </a:custGeom>
              <a:solidFill>
                <a:srgbClr val="004281"/>
              </a:solidFill>
              <a:ln w="9525">
                <a:noFill/>
              </a:ln>
            </p:spPr>
            <p:txBody>
              <a:bodyPr/>
              <a:p>
                <a:endParaRPr lang="zh-CN" altLang="en-US"/>
              </a:p>
            </p:txBody>
          </p:sp>
          <p:sp>
            <p:nvSpPr>
              <p:cNvPr id="27751" name="未知"/>
              <p:cNvSpPr/>
              <p:nvPr/>
            </p:nvSpPr>
            <p:spPr>
              <a:xfrm>
                <a:off x="501" y="120"/>
                <a:ext cx="1" cy="134"/>
              </a:xfrm>
              <a:custGeom>
                <a:avLst/>
                <a:gdLst/>
                <a:ahLst/>
                <a:cxnLst>
                  <a:cxn ang="0">
                    <a:pos x="0" y="0"/>
                  </a:cxn>
                  <a:cxn ang="0">
                    <a:pos x="0" y="0"/>
                  </a:cxn>
                  <a:cxn ang="0">
                    <a:pos x="0" y="0"/>
                  </a:cxn>
                  <a:cxn ang="0">
                    <a:pos x="0" y="0"/>
                  </a:cxn>
                  <a:cxn ang="0">
                    <a:pos x="0" y="0"/>
                  </a:cxn>
                  <a:cxn ang="0">
                    <a:pos x="0" y="0"/>
                  </a:cxn>
                  <a:cxn ang="0">
                    <a:pos x="0" y="0"/>
                  </a:cxn>
                </a:cxnLst>
                <a:pathLst>
                  <a:path w="4" h="936">
                    <a:moveTo>
                      <a:pt x="4" y="0"/>
                    </a:moveTo>
                    <a:lnTo>
                      <a:pt x="4" y="936"/>
                    </a:lnTo>
                    <a:lnTo>
                      <a:pt x="2" y="934"/>
                    </a:lnTo>
                    <a:lnTo>
                      <a:pt x="0" y="932"/>
                    </a:lnTo>
                    <a:lnTo>
                      <a:pt x="0" y="2"/>
                    </a:lnTo>
                    <a:lnTo>
                      <a:pt x="2" y="1"/>
                    </a:lnTo>
                    <a:lnTo>
                      <a:pt x="4" y="0"/>
                    </a:lnTo>
                    <a:close/>
                  </a:path>
                </a:pathLst>
              </a:custGeom>
              <a:solidFill>
                <a:srgbClr val="004281"/>
              </a:solidFill>
              <a:ln w="9525">
                <a:noFill/>
              </a:ln>
            </p:spPr>
            <p:txBody>
              <a:bodyPr/>
              <a:p>
                <a:endParaRPr lang="zh-CN" altLang="en-US"/>
              </a:p>
            </p:txBody>
          </p:sp>
          <p:sp>
            <p:nvSpPr>
              <p:cNvPr id="27752" name="未知"/>
              <p:cNvSpPr/>
              <p:nvPr/>
            </p:nvSpPr>
            <p:spPr>
              <a:xfrm>
                <a:off x="502" y="120"/>
                <a:ext cx="1" cy="134"/>
              </a:xfrm>
              <a:custGeom>
                <a:avLst/>
                <a:gdLst/>
                <a:ahLst/>
                <a:cxnLst>
                  <a:cxn ang="0">
                    <a:pos x="0" y="0"/>
                  </a:cxn>
                  <a:cxn ang="0">
                    <a:pos x="0" y="0"/>
                  </a:cxn>
                  <a:cxn ang="0">
                    <a:pos x="0" y="0"/>
                  </a:cxn>
                  <a:cxn ang="0">
                    <a:pos x="0" y="0"/>
                  </a:cxn>
                  <a:cxn ang="0">
                    <a:pos x="0" y="0"/>
                  </a:cxn>
                  <a:cxn ang="0">
                    <a:pos x="0" y="0"/>
                  </a:cxn>
                  <a:cxn ang="0">
                    <a:pos x="0" y="0"/>
                  </a:cxn>
                </a:cxnLst>
                <a:pathLst>
                  <a:path w="5" h="942">
                    <a:moveTo>
                      <a:pt x="5" y="0"/>
                    </a:moveTo>
                    <a:lnTo>
                      <a:pt x="5" y="942"/>
                    </a:lnTo>
                    <a:lnTo>
                      <a:pt x="3" y="940"/>
                    </a:lnTo>
                    <a:lnTo>
                      <a:pt x="0" y="939"/>
                    </a:lnTo>
                    <a:lnTo>
                      <a:pt x="0" y="3"/>
                    </a:lnTo>
                    <a:lnTo>
                      <a:pt x="3" y="2"/>
                    </a:lnTo>
                    <a:lnTo>
                      <a:pt x="5" y="0"/>
                    </a:lnTo>
                    <a:close/>
                  </a:path>
                </a:pathLst>
              </a:custGeom>
              <a:solidFill>
                <a:srgbClr val="004281"/>
              </a:solidFill>
              <a:ln w="9525">
                <a:noFill/>
              </a:ln>
            </p:spPr>
            <p:txBody>
              <a:bodyPr/>
              <a:p>
                <a:endParaRPr lang="zh-CN" altLang="en-US"/>
              </a:p>
            </p:txBody>
          </p:sp>
          <p:sp>
            <p:nvSpPr>
              <p:cNvPr id="27753" name="未知"/>
              <p:cNvSpPr/>
              <p:nvPr/>
            </p:nvSpPr>
            <p:spPr>
              <a:xfrm>
                <a:off x="502" y="119"/>
                <a:ext cx="1" cy="136"/>
              </a:xfrm>
              <a:custGeom>
                <a:avLst/>
                <a:gdLst/>
                <a:ahLst/>
                <a:cxnLst>
                  <a:cxn ang="0">
                    <a:pos x="0" y="0"/>
                  </a:cxn>
                  <a:cxn ang="0">
                    <a:pos x="0" y="0"/>
                  </a:cxn>
                  <a:cxn ang="0">
                    <a:pos x="0" y="0"/>
                  </a:cxn>
                  <a:cxn ang="0">
                    <a:pos x="0" y="0"/>
                  </a:cxn>
                  <a:cxn ang="0">
                    <a:pos x="0" y="0"/>
                  </a:cxn>
                  <a:cxn ang="0">
                    <a:pos x="0" y="0"/>
                  </a:cxn>
                  <a:cxn ang="0">
                    <a:pos x="0" y="0"/>
                  </a:cxn>
                </a:cxnLst>
                <a:pathLst>
                  <a:path w="4" h="948">
                    <a:moveTo>
                      <a:pt x="4" y="0"/>
                    </a:moveTo>
                    <a:lnTo>
                      <a:pt x="4" y="948"/>
                    </a:lnTo>
                    <a:lnTo>
                      <a:pt x="2" y="947"/>
                    </a:lnTo>
                    <a:lnTo>
                      <a:pt x="0" y="944"/>
                    </a:lnTo>
                    <a:lnTo>
                      <a:pt x="0" y="2"/>
                    </a:lnTo>
                    <a:lnTo>
                      <a:pt x="2" y="1"/>
                    </a:lnTo>
                    <a:lnTo>
                      <a:pt x="4" y="0"/>
                    </a:lnTo>
                    <a:close/>
                  </a:path>
                </a:pathLst>
              </a:custGeom>
              <a:solidFill>
                <a:srgbClr val="004281"/>
              </a:solidFill>
              <a:ln w="9525">
                <a:noFill/>
              </a:ln>
            </p:spPr>
            <p:txBody>
              <a:bodyPr/>
              <a:p>
                <a:endParaRPr lang="zh-CN" altLang="en-US"/>
              </a:p>
            </p:txBody>
          </p:sp>
          <p:sp>
            <p:nvSpPr>
              <p:cNvPr id="27754" name="未知"/>
              <p:cNvSpPr/>
              <p:nvPr/>
            </p:nvSpPr>
            <p:spPr>
              <a:xfrm>
                <a:off x="503" y="119"/>
                <a:ext cx="1" cy="136"/>
              </a:xfrm>
              <a:custGeom>
                <a:avLst/>
                <a:gdLst/>
                <a:ahLst/>
                <a:cxnLst>
                  <a:cxn ang="0">
                    <a:pos x="0" y="0"/>
                  </a:cxn>
                  <a:cxn ang="0">
                    <a:pos x="0" y="0"/>
                  </a:cxn>
                  <a:cxn ang="0">
                    <a:pos x="0" y="0"/>
                  </a:cxn>
                  <a:cxn ang="0">
                    <a:pos x="0" y="0"/>
                  </a:cxn>
                  <a:cxn ang="0">
                    <a:pos x="0" y="0"/>
                  </a:cxn>
                  <a:cxn ang="0">
                    <a:pos x="0" y="0"/>
                  </a:cxn>
                  <a:cxn ang="0">
                    <a:pos x="0" y="0"/>
                  </a:cxn>
                </a:cxnLst>
                <a:pathLst>
                  <a:path w="5" h="954">
                    <a:moveTo>
                      <a:pt x="5" y="0"/>
                    </a:moveTo>
                    <a:lnTo>
                      <a:pt x="5" y="954"/>
                    </a:lnTo>
                    <a:lnTo>
                      <a:pt x="3" y="952"/>
                    </a:lnTo>
                    <a:lnTo>
                      <a:pt x="0" y="950"/>
                    </a:lnTo>
                    <a:lnTo>
                      <a:pt x="0" y="2"/>
                    </a:lnTo>
                    <a:lnTo>
                      <a:pt x="3" y="1"/>
                    </a:lnTo>
                    <a:lnTo>
                      <a:pt x="5" y="0"/>
                    </a:lnTo>
                    <a:close/>
                  </a:path>
                </a:pathLst>
              </a:custGeom>
              <a:solidFill>
                <a:srgbClr val="004281"/>
              </a:solidFill>
              <a:ln w="9525">
                <a:noFill/>
              </a:ln>
            </p:spPr>
            <p:txBody>
              <a:bodyPr/>
              <a:p>
                <a:endParaRPr lang="zh-CN" altLang="en-US"/>
              </a:p>
            </p:txBody>
          </p:sp>
          <p:sp>
            <p:nvSpPr>
              <p:cNvPr id="27755" name="未知"/>
              <p:cNvSpPr/>
              <p:nvPr/>
            </p:nvSpPr>
            <p:spPr>
              <a:xfrm>
                <a:off x="504" y="119"/>
                <a:ext cx="1" cy="137"/>
              </a:xfrm>
              <a:custGeom>
                <a:avLst/>
                <a:gdLst/>
                <a:ahLst/>
                <a:cxnLst>
                  <a:cxn ang="0">
                    <a:pos x="0" y="0"/>
                  </a:cxn>
                  <a:cxn ang="0">
                    <a:pos x="0" y="0"/>
                  </a:cxn>
                  <a:cxn ang="0">
                    <a:pos x="0" y="0"/>
                  </a:cxn>
                  <a:cxn ang="0">
                    <a:pos x="0" y="0"/>
                  </a:cxn>
                  <a:cxn ang="0">
                    <a:pos x="0" y="0"/>
                  </a:cxn>
                  <a:cxn ang="0">
                    <a:pos x="0" y="0"/>
                  </a:cxn>
                  <a:cxn ang="0">
                    <a:pos x="0" y="0"/>
                  </a:cxn>
                </a:cxnLst>
                <a:pathLst>
                  <a:path w="4" h="961">
                    <a:moveTo>
                      <a:pt x="4" y="0"/>
                    </a:moveTo>
                    <a:lnTo>
                      <a:pt x="4" y="961"/>
                    </a:lnTo>
                    <a:lnTo>
                      <a:pt x="2" y="958"/>
                    </a:lnTo>
                    <a:lnTo>
                      <a:pt x="0" y="956"/>
                    </a:lnTo>
                    <a:lnTo>
                      <a:pt x="0" y="2"/>
                    </a:lnTo>
                    <a:lnTo>
                      <a:pt x="2" y="1"/>
                    </a:lnTo>
                    <a:lnTo>
                      <a:pt x="4" y="0"/>
                    </a:lnTo>
                    <a:close/>
                  </a:path>
                </a:pathLst>
              </a:custGeom>
              <a:solidFill>
                <a:srgbClr val="004281"/>
              </a:solidFill>
              <a:ln w="9525">
                <a:noFill/>
              </a:ln>
            </p:spPr>
            <p:txBody>
              <a:bodyPr/>
              <a:p>
                <a:endParaRPr lang="zh-CN" altLang="en-US"/>
              </a:p>
            </p:txBody>
          </p:sp>
          <p:sp>
            <p:nvSpPr>
              <p:cNvPr id="27756" name="未知"/>
              <p:cNvSpPr/>
              <p:nvPr/>
            </p:nvSpPr>
            <p:spPr>
              <a:xfrm>
                <a:off x="504" y="119"/>
                <a:ext cx="1" cy="137"/>
              </a:xfrm>
              <a:custGeom>
                <a:avLst/>
                <a:gdLst/>
                <a:ahLst/>
                <a:cxnLst>
                  <a:cxn ang="0">
                    <a:pos x="0" y="0"/>
                  </a:cxn>
                  <a:cxn ang="0">
                    <a:pos x="0" y="0"/>
                  </a:cxn>
                  <a:cxn ang="0">
                    <a:pos x="0" y="0"/>
                  </a:cxn>
                  <a:cxn ang="0">
                    <a:pos x="0" y="0"/>
                  </a:cxn>
                  <a:cxn ang="0">
                    <a:pos x="0" y="0"/>
                  </a:cxn>
                  <a:cxn ang="0">
                    <a:pos x="0" y="0"/>
                  </a:cxn>
                  <a:cxn ang="0">
                    <a:pos x="0" y="0"/>
                  </a:cxn>
                </a:cxnLst>
                <a:pathLst>
                  <a:path w="5" h="965">
                    <a:moveTo>
                      <a:pt x="5" y="0"/>
                    </a:moveTo>
                    <a:lnTo>
                      <a:pt x="5" y="965"/>
                    </a:lnTo>
                    <a:lnTo>
                      <a:pt x="2" y="963"/>
                    </a:lnTo>
                    <a:lnTo>
                      <a:pt x="0" y="962"/>
                    </a:lnTo>
                    <a:lnTo>
                      <a:pt x="0" y="1"/>
                    </a:lnTo>
                    <a:lnTo>
                      <a:pt x="2" y="1"/>
                    </a:lnTo>
                    <a:lnTo>
                      <a:pt x="5" y="0"/>
                    </a:lnTo>
                    <a:close/>
                  </a:path>
                </a:pathLst>
              </a:custGeom>
              <a:solidFill>
                <a:srgbClr val="004281"/>
              </a:solidFill>
              <a:ln w="9525">
                <a:noFill/>
              </a:ln>
            </p:spPr>
            <p:txBody>
              <a:bodyPr/>
              <a:p>
                <a:endParaRPr lang="zh-CN" altLang="en-US"/>
              </a:p>
            </p:txBody>
          </p:sp>
          <p:sp>
            <p:nvSpPr>
              <p:cNvPr id="27757" name="未知"/>
              <p:cNvSpPr/>
              <p:nvPr/>
            </p:nvSpPr>
            <p:spPr>
              <a:xfrm>
                <a:off x="505" y="118"/>
                <a:ext cx="1" cy="139"/>
              </a:xfrm>
              <a:custGeom>
                <a:avLst/>
                <a:gdLst/>
                <a:ahLst/>
                <a:cxnLst>
                  <a:cxn ang="0">
                    <a:pos x="0" y="0"/>
                  </a:cxn>
                  <a:cxn ang="0">
                    <a:pos x="0" y="0"/>
                  </a:cxn>
                  <a:cxn ang="0">
                    <a:pos x="0" y="0"/>
                  </a:cxn>
                  <a:cxn ang="0">
                    <a:pos x="0" y="0"/>
                  </a:cxn>
                  <a:cxn ang="0">
                    <a:pos x="0" y="0"/>
                  </a:cxn>
                  <a:cxn ang="0">
                    <a:pos x="0" y="0"/>
                  </a:cxn>
                  <a:cxn ang="0">
                    <a:pos x="0" y="0"/>
                  </a:cxn>
                </a:cxnLst>
                <a:pathLst>
                  <a:path w="4" h="973">
                    <a:moveTo>
                      <a:pt x="4" y="0"/>
                    </a:moveTo>
                    <a:lnTo>
                      <a:pt x="4" y="973"/>
                    </a:lnTo>
                    <a:lnTo>
                      <a:pt x="2" y="971"/>
                    </a:lnTo>
                    <a:lnTo>
                      <a:pt x="0" y="969"/>
                    </a:lnTo>
                    <a:lnTo>
                      <a:pt x="0" y="4"/>
                    </a:lnTo>
                    <a:lnTo>
                      <a:pt x="2" y="3"/>
                    </a:lnTo>
                    <a:lnTo>
                      <a:pt x="4" y="0"/>
                    </a:lnTo>
                    <a:close/>
                  </a:path>
                </a:pathLst>
              </a:custGeom>
              <a:solidFill>
                <a:srgbClr val="004281"/>
              </a:solidFill>
              <a:ln w="9525">
                <a:noFill/>
              </a:ln>
            </p:spPr>
            <p:txBody>
              <a:bodyPr/>
              <a:p>
                <a:endParaRPr lang="zh-CN" altLang="en-US"/>
              </a:p>
            </p:txBody>
          </p:sp>
          <p:sp>
            <p:nvSpPr>
              <p:cNvPr id="27758" name="未知"/>
              <p:cNvSpPr/>
              <p:nvPr/>
            </p:nvSpPr>
            <p:spPr>
              <a:xfrm>
                <a:off x="506" y="118"/>
                <a:ext cx="1" cy="140"/>
              </a:xfrm>
              <a:custGeom>
                <a:avLst/>
                <a:gdLst/>
                <a:ahLst/>
                <a:cxnLst>
                  <a:cxn ang="0">
                    <a:pos x="0" y="0"/>
                  </a:cxn>
                  <a:cxn ang="0">
                    <a:pos x="0" y="0"/>
                  </a:cxn>
                  <a:cxn ang="0">
                    <a:pos x="0" y="0"/>
                  </a:cxn>
                  <a:cxn ang="0">
                    <a:pos x="0" y="0"/>
                  </a:cxn>
                  <a:cxn ang="0">
                    <a:pos x="0" y="0"/>
                  </a:cxn>
                  <a:cxn ang="0">
                    <a:pos x="0" y="0"/>
                  </a:cxn>
                  <a:cxn ang="0">
                    <a:pos x="0" y="0"/>
                  </a:cxn>
                </a:cxnLst>
                <a:pathLst>
                  <a:path w="4" h="978">
                    <a:moveTo>
                      <a:pt x="4" y="0"/>
                    </a:moveTo>
                    <a:lnTo>
                      <a:pt x="4" y="978"/>
                    </a:lnTo>
                    <a:lnTo>
                      <a:pt x="2" y="977"/>
                    </a:lnTo>
                    <a:lnTo>
                      <a:pt x="0" y="974"/>
                    </a:lnTo>
                    <a:lnTo>
                      <a:pt x="0" y="1"/>
                    </a:lnTo>
                    <a:lnTo>
                      <a:pt x="1" y="1"/>
                    </a:lnTo>
                    <a:lnTo>
                      <a:pt x="4" y="0"/>
                    </a:lnTo>
                    <a:close/>
                  </a:path>
                </a:pathLst>
              </a:custGeom>
              <a:solidFill>
                <a:srgbClr val="004281"/>
              </a:solidFill>
              <a:ln w="9525">
                <a:noFill/>
              </a:ln>
            </p:spPr>
            <p:txBody>
              <a:bodyPr/>
              <a:p>
                <a:endParaRPr lang="zh-CN" altLang="en-US"/>
              </a:p>
            </p:txBody>
          </p:sp>
          <p:sp>
            <p:nvSpPr>
              <p:cNvPr id="27759" name="未知"/>
              <p:cNvSpPr/>
              <p:nvPr/>
            </p:nvSpPr>
            <p:spPr>
              <a:xfrm>
                <a:off x="506" y="118"/>
                <a:ext cx="1" cy="140"/>
              </a:xfrm>
              <a:custGeom>
                <a:avLst/>
                <a:gdLst/>
                <a:ahLst/>
                <a:cxnLst>
                  <a:cxn ang="0">
                    <a:pos x="0" y="0"/>
                  </a:cxn>
                  <a:cxn ang="0">
                    <a:pos x="0" y="0"/>
                  </a:cxn>
                  <a:cxn ang="0">
                    <a:pos x="0" y="0"/>
                  </a:cxn>
                  <a:cxn ang="0">
                    <a:pos x="0" y="0"/>
                  </a:cxn>
                  <a:cxn ang="0">
                    <a:pos x="0" y="0"/>
                  </a:cxn>
                  <a:cxn ang="0">
                    <a:pos x="0" y="0"/>
                  </a:cxn>
                  <a:cxn ang="0">
                    <a:pos x="0" y="0"/>
                  </a:cxn>
                </a:cxnLst>
                <a:pathLst>
                  <a:path w="4" h="984">
                    <a:moveTo>
                      <a:pt x="4" y="0"/>
                    </a:moveTo>
                    <a:lnTo>
                      <a:pt x="4" y="984"/>
                    </a:lnTo>
                    <a:lnTo>
                      <a:pt x="2" y="983"/>
                    </a:lnTo>
                    <a:lnTo>
                      <a:pt x="0" y="980"/>
                    </a:lnTo>
                    <a:lnTo>
                      <a:pt x="0" y="2"/>
                    </a:lnTo>
                    <a:lnTo>
                      <a:pt x="2" y="1"/>
                    </a:lnTo>
                    <a:lnTo>
                      <a:pt x="4" y="0"/>
                    </a:lnTo>
                    <a:close/>
                  </a:path>
                </a:pathLst>
              </a:custGeom>
              <a:solidFill>
                <a:srgbClr val="004281"/>
              </a:solidFill>
              <a:ln w="9525">
                <a:noFill/>
              </a:ln>
            </p:spPr>
            <p:txBody>
              <a:bodyPr/>
              <a:p>
                <a:endParaRPr lang="zh-CN" altLang="en-US"/>
              </a:p>
            </p:txBody>
          </p:sp>
          <p:sp>
            <p:nvSpPr>
              <p:cNvPr id="27760" name="未知"/>
              <p:cNvSpPr/>
              <p:nvPr/>
            </p:nvSpPr>
            <p:spPr>
              <a:xfrm>
                <a:off x="507" y="117"/>
                <a:ext cx="1" cy="142"/>
              </a:xfrm>
              <a:custGeom>
                <a:avLst/>
                <a:gdLst/>
                <a:ahLst/>
                <a:cxnLst>
                  <a:cxn ang="0">
                    <a:pos x="0" y="0"/>
                  </a:cxn>
                  <a:cxn ang="0">
                    <a:pos x="0" y="0"/>
                  </a:cxn>
                  <a:cxn ang="0">
                    <a:pos x="0" y="0"/>
                  </a:cxn>
                  <a:cxn ang="0">
                    <a:pos x="0" y="0"/>
                  </a:cxn>
                  <a:cxn ang="0">
                    <a:pos x="0" y="0"/>
                  </a:cxn>
                  <a:cxn ang="0">
                    <a:pos x="0" y="0"/>
                  </a:cxn>
                  <a:cxn ang="0">
                    <a:pos x="0" y="0"/>
                  </a:cxn>
                </a:cxnLst>
                <a:pathLst>
                  <a:path w="4" h="991">
                    <a:moveTo>
                      <a:pt x="4" y="0"/>
                    </a:moveTo>
                    <a:lnTo>
                      <a:pt x="4" y="991"/>
                    </a:lnTo>
                    <a:lnTo>
                      <a:pt x="2" y="990"/>
                    </a:lnTo>
                    <a:lnTo>
                      <a:pt x="0" y="986"/>
                    </a:lnTo>
                    <a:lnTo>
                      <a:pt x="0" y="2"/>
                    </a:lnTo>
                    <a:lnTo>
                      <a:pt x="2" y="1"/>
                    </a:lnTo>
                    <a:lnTo>
                      <a:pt x="4" y="0"/>
                    </a:lnTo>
                    <a:close/>
                  </a:path>
                </a:pathLst>
              </a:custGeom>
              <a:solidFill>
                <a:srgbClr val="004281"/>
              </a:solidFill>
              <a:ln w="9525">
                <a:noFill/>
              </a:ln>
            </p:spPr>
            <p:txBody>
              <a:bodyPr/>
              <a:p>
                <a:endParaRPr lang="zh-CN" altLang="en-US"/>
              </a:p>
            </p:txBody>
          </p:sp>
          <p:sp>
            <p:nvSpPr>
              <p:cNvPr id="27761" name="未知"/>
              <p:cNvSpPr/>
              <p:nvPr/>
            </p:nvSpPr>
            <p:spPr>
              <a:xfrm>
                <a:off x="507" y="117"/>
                <a:ext cx="1" cy="143"/>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pathLst>
                  <a:path w="5" h="998">
                    <a:moveTo>
                      <a:pt x="5" y="0"/>
                    </a:moveTo>
                    <a:lnTo>
                      <a:pt x="5" y="998"/>
                    </a:lnTo>
                    <a:lnTo>
                      <a:pt x="3" y="996"/>
                    </a:lnTo>
                    <a:lnTo>
                      <a:pt x="0" y="993"/>
                    </a:lnTo>
                    <a:lnTo>
                      <a:pt x="0" y="2"/>
                    </a:lnTo>
                    <a:lnTo>
                      <a:pt x="3" y="1"/>
                    </a:lnTo>
                    <a:lnTo>
                      <a:pt x="5" y="0"/>
                    </a:lnTo>
                    <a:close/>
                  </a:path>
                </a:pathLst>
              </a:custGeom>
              <a:solidFill>
                <a:srgbClr val="004281"/>
              </a:solidFill>
              <a:ln w="9525">
                <a:noFill/>
              </a:ln>
            </p:spPr>
            <p:txBody>
              <a:bodyPr/>
              <a:p>
                <a:endParaRPr lang="zh-CN" altLang="en-US"/>
              </a:p>
            </p:txBody>
          </p:sp>
          <p:sp>
            <p:nvSpPr>
              <p:cNvPr id="27762" name="未知"/>
              <p:cNvSpPr/>
              <p:nvPr/>
            </p:nvSpPr>
            <p:spPr>
              <a:xfrm>
                <a:off x="508" y="117"/>
                <a:ext cx="1" cy="144"/>
              </a:xfrm>
              <a:custGeom>
                <a:avLst/>
                <a:gdLst/>
                <a:ahLst/>
                <a:cxnLst>
                  <a:cxn ang="0">
                    <a:pos x="0" y="0"/>
                  </a:cxn>
                  <a:cxn ang="0">
                    <a:pos x="0" y="0"/>
                  </a:cxn>
                  <a:cxn ang="0">
                    <a:pos x="0" y="0"/>
                  </a:cxn>
                  <a:cxn ang="0">
                    <a:pos x="0" y="0"/>
                  </a:cxn>
                  <a:cxn ang="0">
                    <a:pos x="0" y="0"/>
                  </a:cxn>
                  <a:cxn ang="0">
                    <a:pos x="0" y="0"/>
                  </a:cxn>
                  <a:cxn ang="0">
                    <a:pos x="0" y="0"/>
                  </a:cxn>
                </a:cxnLst>
                <a:pathLst>
                  <a:path w="4" h="1008">
                    <a:moveTo>
                      <a:pt x="4" y="0"/>
                    </a:moveTo>
                    <a:lnTo>
                      <a:pt x="4" y="1008"/>
                    </a:lnTo>
                    <a:lnTo>
                      <a:pt x="2" y="1005"/>
                    </a:lnTo>
                    <a:lnTo>
                      <a:pt x="0" y="1001"/>
                    </a:lnTo>
                    <a:lnTo>
                      <a:pt x="0" y="3"/>
                    </a:lnTo>
                    <a:lnTo>
                      <a:pt x="2" y="1"/>
                    </a:lnTo>
                    <a:lnTo>
                      <a:pt x="4" y="0"/>
                    </a:lnTo>
                    <a:close/>
                  </a:path>
                </a:pathLst>
              </a:custGeom>
              <a:solidFill>
                <a:srgbClr val="004281"/>
              </a:solidFill>
              <a:ln w="9525">
                <a:noFill/>
              </a:ln>
            </p:spPr>
            <p:txBody>
              <a:bodyPr/>
              <a:p>
                <a:endParaRPr lang="zh-CN" altLang="en-US"/>
              </a:p>
            </p:txBody>
          </p:sp>
          <p:sp>
            <p:nvSpPr>
              <p:cNvPr id="27763" name="未知"/>
              <p:cNvSpPr/>
              <p:nvPr/>
            </p:nvSpPr>
            <p:spPr>
              <a:xfrm>
                <a:off x="509" y="116"/>
                <a:ext cx="1" cy="146"/>
              </a:xfrm>
              <a:custGeom>
                <a:avLst/>
                <a:gdLst/>
                <a:ahLst/>
                <a:cxnLst>
                  <a:cxn ang="0">
                    <a:pos x="0" y="0"/>
                  </a:cxn>
                  <a:cxn ang="0">
                    <a:pos x="0" y="0"/>
                  </a:cxn>
                  <a:cxn ang="0">
                    <a:pos x="0" y="0"/>
                  </a:cxn>
                  <a:cxn ang="0">
                    <a:pos x="0" y="0"/>
                  </a:cxn>
                  <a:cxn ang="0">
                    <a:pos x="0" y="0"/>
                  </a:cxn>
                  <a:cxn ang="0">
                    <a:pos x="0" y="0"/>
                  </a:cxn>
                  <a:cxn ang="0">
                    <a:pos x="0" y="0"/>
                  </a:cxn>
                </a:cxnLst>
                <a:pathLst>
                  <a:path w="5" h="1020">
                    <a:moveTo>
                      <a:pt x="5" y="0"/>
                    </a:moveTo>
                    <a:lnTo>
                      <a:pt x="5" y="1020"/>
                    </a:lnTo>
                    <a:lnTo>
                      <a:pt x="3" y="1015"/>
                    </a:lnTo>
                    <a:lnTo>
                      <a:pt x="0" y="1011"/>
                    </a:lnTo>
                    <a:lnTo>
                      <a:pt x="0" y="3"/>
                    </a:lnTo>
                    <a:lnTo>
                      <a:pt x="3" y="2"/>
                    </a:lnTo>
                    <a:lnTo>
                      <a:pt x="5" y="0"/>
                    </a:lnTo>
                    <a:close/>
                  </a:path>
                </a:pathLst>
              </a:custGeom>
              <a:solidFill>
                <a:srgbClr val="004281"/>
              </a:solidFill>
              <a:ln w="9525">
                <a:noFill/>
              </a:ln>
            </p:spPr>
            <p:txBody>
              <a:bodyPr/>
              <a:p>
                <a:endParaRPr lang="zh-CN" altLang="en-US"/>
              </a:p>
            </p:txBody>
          </p:sp>
          <p:sp>
            <p:nvSpPr>
              <p:cNvPr id="27764" name="未知"/>
              <p:cNvSpPr/>
              <p:nvPr/>
            </p:nvSpPr>
            <p:spPr>
              <a:xfrm>
                <a:off x="509" y="116"/>
                <a:ext cx="1" cy="148"/>
              </a:xfrm>
              <a:custGeom>
                <a:avLst/>
                <a:gdLst/>
                <a:ahLst/>
                <a:cxnLst>
                  <a:cxn ang="0">
                    <a:pos x="0" y="0"/>
                  </a:cxn>
                  <a:cxn ang="0">
                    <a:pos x="0" y="0"/>
                  </a:cxn>
                  <a:cxn ang="0">
                    <a:pos x="0" y="0"/>
                  </a:cxn>
                  <a:cxn ang="0">
                    <a:pos x="0" y="0"/>
                  </a:cxn>
                  <a:cxn ang="0">
                    <a:pos x="0" y="0"/>
                  </a:cxn>
                  <a:cxn ang="0">
                    <a:pos x="0" y="0"/>
                  </a:cxn>
                  <a:cxn ang="0">
                    <a:pos x="0" y="0"/>
                  </a:cxn>
                </a:cxnLst>
                <a:pathLst>
                  <a:path w="4" h="1035">
                    <a:moveTo>
                      <a:pt x="4" y="0"/>
                    </a:moveTo>
                    <a:lnTo>
                      <a:pt x="4" y="1035"/>
                    </a:lnTo>
                    <a:lnTo>
                      <a:pt x="2" y="1028"/>
                    </a:lnTo>
                    <a:lnTo>
                      <a:pt x="0" y="1022"/>
                    </a:lnTo>
                    <a:lnTo>
                      <a:pt x="0" y="2"/>
                    </a:lnTo>
                    <a:lnTo>
                      <a:pt x="2" y="1"/>
                    </a:lnTo>
                    <a:lnTo>
                      <a:pt x="4" y="0"/>
                    </a:lnTo>
                    <a:close/>
                  </a:path>
                </a:pathLst>
              </a:custGeom>
              <a:solidFill>
                <a:srgbClr val="004281"/>
              </a:solidFill>
              <a:ln w="9525">
                <a:noFill/>
              </a:ln>
            </p:spPr>
            <p:txBody>
              <a:bodyPr/>
              <a:p>
                <a:endParaRPr lang="zh-CN" altLang="en-US"/>
              </a:p>
            </p:txBody>
          </p:sp>
          <p:sp>
            <p:nvSpPr>
              <p:cNvPr id="27765" name="未知"/>
              <p:cNvSpPr/>
              <p:nvPr/>
            </p:nvSpPr>
            <p:spPr>
              <a:xfrm>
                <a:off x="510" y="116"/>
                <a:ext cx="1" cy="150"/>
              </a:xfrm>
              <a:custGeom>
                <a:avLst/>
                <a:gdLst/>
                <a:ahLst/>
                <a:cxnLst>
                  <a:cxn ang="0">
                    <a:pos x="0" y="0"/>
                  </a:cxn>
                  <a:cxn ang="0">
                    <a:pos x="0" y="0"/>
                  </a:cxn>
                  <a:cxn ang="0">
                    <a:pos x="0" y="0"/>
                  </a:cxn>
                  <a:cxn ang="0">
                    <a:pos x="0" y="0"/>
                  </a:cxn>
                  <a:cxn ang="0">
                    <a:pos x="0" y="0"/>
                  </a:cxn>
                  <a:cxn ang="0">
                    <a:pos x="0" y="0"/>
                  </a:cxn>
                  <a:cxn ang="0">
                    <a:pos x="0" y="0"/>
                  </a:cxn>
                </a:cxnLst>
                <a:pathLst>
                  <a:path w="5" h="1055">
                    <a:moveTo>
                      <a:pt x="5" y="0"/>
                    </a:moveTo>
                    <a:lnTo>
                      <a:pt x="5" y="1055"/>
                    </a:lnTo>
                    <a:lnTo>
                      <a:pt x="3" y="1046"/>
                    </a:lnTo>
                    <a:lnTo>
                      <a:pt x="0" y="1037"/>
                    </a:lnTo>
                    <a:lnTo>
                      <a:pt x="0" y="2"/>
                    </a:lnTo>
                    <a:lnTo>
                      <a:pt x="3" y="1"/>
                    </a:lnTo>
                    <a:lnTo>
                      <a:pt x="5" y="0"/>
                    </a:lnTo>
                    <a:close/>
                  </a:path>
                </a:pathLst>
              </a:custGeom>
              <a:solidFill>
                <a:srgbClr val="004281"/>
              </a:solidFill>
              <a:ln w="9525">
                <a:noFill/>
              </a:ln>
            </p:spPr>
            <p:txBody>
              <a:bodyPr/>
              <a:p>
                <a:endParaRPr lang="zh-CN" altLang="en-US"/>
              </a:p>
            </p:txBody>
          </p:sp>
          <p:sp>
            <p:nvSpPr>
              <p:cNvPr id="27766" name="未知"/>
              <p:cNvSpPr>
                <a:spLocks noEditPoints="1"/>
              </p:cNvSpPr>
              <p:nvPr/>
            </p:nvSpPr>
            <p:spPr>
              <a:xfrm>
                <a:off x="511" y="115"/>
                <a:ext cx="1" cy="207"/>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4" h="1447">
                    <a:moveTo>
                      <a:pt x="4" y="0"/>
                    </a:moveTo>
                    <a:lnTo>
                      <a:pt x="4" y="1084"/>
                    </a:lnTo>
                    <a:lnTo>
                      <a:pt x="2" y="1070"/>
                    </a:lnTo>
                    <a:lnTo>
                      <a:pt x="0" y="1058"/>
                    </a:lnTo>
                    <a:lnTo>
                      <a:pt x="0" y="3"/>
                    </a:lnTo>
                    <a:lnTo>
                      <a:pt x="2" y="1"/>
                    </a:lnTo>
                    <a:lnTo>
                      <a:pt x="4" y="0"/>
                    </a:lnTo>
                    <a:close/>
                    <a:moveTo>
                      <a:pt x="4" y="1445"/>
                    </a:moveTo>
                    <a:lnTo>
                      <a:pt x="4" y="1447"/>
                    </a:lnTo>
                    <a:lnTo>
                      <a:pt x="4" y="1446"/>
                    </a:lnTo>
                    <a:lnTo>
                      <a:pt x="4" y="1445"/>
                    </a:lnTo>
                    <a:close/>
                  </a:path>
                </a:pathLst>
              </a:custGeom>
              <a:solidFill>
                <a:srgbClr val="004281"/>
              </a:solidFill>
              <a:ln w="9525">
                <a:noFill/>
              </a:ln>
            </p:spPr>
            <p:txBody>
              <a:bodyPr/>
              <a:p>
                <a:endParaRPr lang="zh-CN" altLang="en-US"/>
              </a:p>
            </p:txBody>
          </p:sp>
          <p:sp>
            <p:nvSpPr>
              <p:cNvPr id="27767" name="未知"/>
              <p:cNvSpPr>
                <a:spLocks noEditPoints="1"/>
              </p:cNvSpPr>
              <p:nvPr/>
            </p:nvSpPr>
            <p:spPr>
              <a:xfrm>
                <a:off x="511" y="115"/>
                <a:ext cx="1" cy="207"/>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5" h="1449">
                    <a:moveTo>
                      <a:pt x="5" y="0"/>
                    </a:moveTo>
                    <a:lnTo>
                      <a:pt x="5" y="1128"/>
                    </a:lnTo>
                    <a:lnTo>
                      <a:pt x="4" y="1117"/>
                    </a:lnTo>
                    <a:lnTo>
                      <a:pt x="3" y="1106"/>
                    </a:lnTo>
                    <a:lnTo>
                      <a:pt x="1" y="1096"/>
                    </a:lnTo>
                    <a:lnTo>
                      <a:pt x="0" y="1086"/>
                    </a:lnTo>
                    <a:lnTo>
                      <a:pt x="0" y="2"/>
                    </a:lnTo>
                    <a:lnTo>
                      <a:pt x="3" y="1"/>
                    </a:lnTo>
                    <a:lnTo>
                      <a:pt x="5" y="0"/>
                    </a:lnTo>
                    <a:close/>
                    <a:moveTo>
                      <a:pt x="5" y="1380"/>
                    </a:moveTo>
                    <a:lnTo>
                      <a:pt x="5" y="1449"/>
                    </a:lnTo>
                    <a:lnTo>
                      <a:pt x="0" y="1449"/>
                    </a:lnTo>
                    <a:lnTo>
                      <a:pt x="0" y="1447"/>
                    </a:lnTo>
                    <a:lnTo>
                      <a:pt x="1" y="1434"/>
                    </a:lnTo>
                    <a:lnTo>
                      <a:pt x="3" y="1418"/>
                    </a:lnTo>
                    <a:lnTo>
                      <a:pt x="4" y="1400"/>
                    </a:lnTo>
                    <a:lnTo>
                      <a:pt x="5" y="1380"/>
                    </a:lnTo>
                    <a:close/>
                  </a:path>
                </a:pathLst>
              </a:custGeom>
              <a:solidFill>
                <a:srgbClr val="004281"/>
              </a:solidFill>
              <a:ln w="9525">
                <a:noFill/>
              </a:ln>
            </p:spPr>
            <p:txBody>
              <a:bodyPr/>
              <a:p>
                <a:endParaRPr lang="zh-CN" altLang="en-US"/>
              </a:p>
            </p:txBody>
          </p:sp>
          <p:sp>
            <p:nvSpPr>
              <p:cNvPr id="27768" name="未知"/>
              <p:cNvSpPr/>
              <p:nvPr/>
            </p:nvSpPr>
            <p:spPr>
              <a:xfrm>
                <a:off x="512" y="115"/>
                <a:ext cx="1" cy="207"/>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4" h="1451">
                    <a:moveTo>
                      <a:pt x="4" y="0"/>
                    </a:moveTo>
                    <a:lnTo>
                      <a:pt x="4" y="1451"/>
                    </a:lnTo>
                    <a:lnTo>
                      <a:pt x="0" y="1451"/>
                    </a:lnTo>
                    <a:lnTo>
                      <a:pt x="0" y="1382"/>
                    </a:lnTo>
                    <a:lnTo>
                      <a:pt x="1" y="1354"/>
                    </a:lnTo>
                    <a:lnTo>
                      <a:pt x="2" y="1323"/>
                    </a:lnTo>
                    <a:lnTo>
                      <a:pt x="3" y="1292"/>
                    </a:lnTo>
                    <a:lnTo>
                      <a:pt x="3" y="1259"/>
                    </a:lnTo>
                    <a:lnTo>
                      <a:pt x="3" y="1225"/>
                    </a:lnTo>
                    <a:lnTo>
                      <a:pt x="3" y="1192"/>
                    </a:lnTo>
                    <a:lnTo>
                      <a:pt x="2" y="1160"/>
                    </a:lnTo>
                    <a:lnTo>
                      <a:pt x="0" y="1130"/>
                    </a:lnTo>
                    <a:lnTo>
                      <a:pt x="0" y="2"/>
                    </a:lnTo>
                    <a:lnTo>
                      <a:pt x="2" y="1"/>
                    </a:lnTo>
                    <a:lnTo>
                      <a:pt x="4" y="0"/>
                    </a:lnTo>
                    <a:close/>
                  </a:path>
                </a:pathLst>
              </a:custGeom>
              <a:solidFill>
                <a:srgbClr val="004281"/>
              </a:solidFill>
              <a:ln w="9525">
                <a:noFill/>
              </a:ln>
            </p:spPr>
            <p:txBody>
              <a:bodyPr/>
              <a:p>
                <a:endParaRPr lang="zh-CN" altLang="en-US"/>
              </a:p>
            </p:txBody>
          </p:sp>
          <p:sp>
            <p:nvSpPr>
              <p:cNvPr id="27769" name="未知"/>
              <p:cNvSpPr/>
              <p:nvPr/>
            </p:nvSpPr>
            <p:spPr>
              <a:xfrm>
                <a:off x="512" y="114"/>
                <a:ext cx="1" cy="208"/>
              </a:xfrm>
              <a:custGeom>
                <a:avLst/>
                <a:gdLst/>
                <a:ahLst/>
                <a:cxnLst>
                  <a:cxn ang="0">
                    <a:pos x="0" y="0"/>
                  </a:cxn>
                  <a:cxn ang="0">
                    <a:pos x="0" y="0"/>
                  </a:cxn>
                  <a:cxn ang="0">
                    <a:pos x="0" y="0"/>
                  </a:cxn>
                  <a:cxn ang="0">
                    <a:pos x="0" y="0"/>
                  </a:cxn>
                  <a:cxn ang="0">
                    <a:pos x="0" y="0"/>
                  </a:cxn>
                  <a:cxn ang="0">
                    <a:pos x="0" y="0"/>
                  </a:cxn>
                </a:cxnLst>
                <a:pathLst>
                  <a:path w="5" h="1453">
                    <a:moveTo>
                      <a:pt x="5" y="0"/>
                    </a:moveTo>
                    <a:lnTo>
                      <a:pt x="5" y="1453"/>
                    </a:lnTo>
                    <a:lnTo>
                      <a:pt x="0" y="1453"/>
                    </a:lnTo>
                    <a:lnTo>
                      <a:pt x="0" y="2"/>
                    </a:lnTo>
                    <a:lnTo>
                      <a:pt x="2" y="1"/>
                    </a:lnTo>
                    <a:lnTo>
                      <a:pt x="5" y="0"/>
                    </a:lnTo>
                    <a:close/>
                  </a:path>
                </a:pathLst>
              </a:custGeom>
              <a:solidFill>
                <a:srgbClr val="004281"/>
              </a:solidFill>
              <a:ln w="9525">
                <a:noFill/>
              </a:ln>
            </p:spPr>
            <p:txBody>
              <a:bodyPr/>
              <a:p>
                <a:endParaRPr lang="zh-CN" altLang="en-US"/>
              </a:p>
            </p:txBody>
          </p:sp>
          <p:sp>
            <p:nvSpPr>
              <p:cNvPr id="27770" name="未知"/>
              <p:cNvSpPr/>
              <p:nvPr/>
            </p:nvSpPr>
            <p:spPr>
              <a:xfrm>
                <a:off x="513" y="114"/>
                <a:ext cx="1" cy="208"/>
              </a:xfrm>
              <a:custGeom>
                <a:avLst/>
                <a:gdLst/>
                <a:ahLst/>
                <a:cxnLst>
                  <a:cxn ang="0">
                    <a:pos x="0" y="0"/>
                  </a:cxn>
                  <a:cxn ang="0">
                    <a:pos x="0" y="0"/>
                  </a:cxn>
                  <a:cxn ang="0">
                    <a:pos x="0" y="0"/>
                  </a:cxn>
                  <a:cxn ang="0">
                    <a:pos x="0" y="0"/>
                  </a:cxn>
                  <a:cxn ang="0">
                    <a:pos x="0" y="0"/>
                  </a:cxn>
                  <a:cxn ang="0">
                    <a:pos x="0" y="0"/>
                  </a:cxn>
                </a:cxnLst>
                <a:pathLst>
                  <a:path w="4" h="1456">
                    <a:moveTo>
                      <a:pt x="4" y="0"/>
                    </a:moveTo>
                    <a:lnTo>
                      <a:pt x="4" y="1456"/>
                    </a:lnTo>
                    <a:lnTo>
                      <a:pt x="0" y="1456"/>
                    </a:lnTo>
                    <a:lnTo>
                      <a:pt x="0" y="3"/>
                    </a:lnTo>
                    <a:lnTo>
                      <a:pt x="2" y="2"/>
                    </a:lnTo>
                    <a:lnTo>
                      <a:pt x="4" y="0"/>
                    </a:lnTo>
                    <a:close/>
                  </a:path>
                </a:pathLst>
              </a:custGeom>
              <a:solidFill>
                <a:srgbClr val="004281"/>
              </a:solidFill>
              <a:ln w="9525">
                <a:noFill/>
              </a:ln>
            </p:spPr>
            <p:txBody>
              <a:bodyPr/>
              <a:p>
                <a:endParaRPr lang="zh-CN" altLang="en-US"/>
              </a:p>
            </p:txBody>
          </p:sp>
          <p:sp>
            <p:nvSpPr>
              <p:cNvPr id="27771" name="未知"/>
              <p:cNvSpPr/>
              <p:nvPr/>
            </p:nvSpPr>
            <p:spPr>
              <a:xfrm>
                <a:off x="514" y="114"/>
                <a:ext cx="1" cy="208"/>
              </a:xfrm>
              <a:custGeom>
                <a:avLst/>
                <a:gdLst/>
                <a:ahLst/>
                <a:cxnLst>
                  <a:cxn ang="0">
                    <a:pos x="0" y="0"/>
                  </a:cxn>
                  <a:cxn ang="0">
                    <a:pos x="0" y="0"/>
                  </a:cxn>
                  <a:cxn ang="0">
                    <a:pos x="0" y="0"/>
                  </a:cxn>
                  <a:cxn ang="0">
                    <a:pos x="0" y="0"/>
                  </a:cxn>
                  <a:cxn ang="0">
                    <a:pos x="0" y="0"/>
                  </a:cxn>
                  <a:cxn ang="0">
                    <a:pos x="0" y="0"/>
                  </a:cxn>
                </a:cxnLst>
                <a:pathLst>
                  <a:path w="5" h="1458">
                    <a:moveTo>
                      <a:pt x="5" y="0"/>
                    </a:moveTo>
                    <a:lnTo>
                      <a:pt x="5" y="1458"/>
                    </a:lnTo>
                    <a:lnTo>
                      <a:pt x="0" y="1458"/>
                    </a:lnTo>
                    <a:lnTo>
                      <a:pt x="0" y="2"/>
                    </a:lnTo>
                    <a:lnTo>
                      <a:pt x="2" y="1"/>
                    </a:lnTo>
                    <a:lnTo>
                      <a:pt x="5" y="0"/>
                    </a:lnTo>
                    <a:close/>
                  </a:path>
                </a:pathLst>
              </a:custGeom>
              <a:solidFill>
                <a:srgbClr val="004281"/>
              </a:solidFill>
              <a:ln w="9525">
                <a:noFill/>
              </a:ln>
            </p:spPr>
            <p:txBody>
              <a:bodyPr/>
              <a:p>
                <a:endParaRPr lang="zh-CN" altLang="en-US"/>
              </a:p>
            </p:txBody>
          </p:sp>
          <p:sp>
            <p:nvSpPr>
              <p:cNvPr id="27772" name="未知"/>
              <p:cNvSpPr/>
              <p:nvPr/>
            </p:nvSpPr>
            <p:spPr>
              <a:xfrm>
                <a:off x="514" y="113"/>
                <a:ext cx="1" cy="209"/>
              </a:xfrm>
              <a:custGeom>
                <a:avLst/>
                <a:gdLst/>
                <a:ahLst/>
                <a:cxnLst>
                  <a:cxn ang="0">
                    <a:pos x="0" y="0"/>
                  </a:cxn>
                  <a:cxn ang="0">
                    <a:pos x="0" y="0"/>
                  </a:cxn>
                  <a:cxn ang="0">
                    <a:pos x="0" y="0"/>
                  </a:cxn>
                  <a:cxn ang="0">
                    <a:pos x="0" y="0"/>
                  </a:cxn>
                  <a:cxn ang="0">
                    <a:pos x="0" y="0"/>
                  </a:cxn>
                  <a:cxn ang="0">
                    <a:pos x="0" y="0"/>
                  </a:cxn>
                </a:cxnLst>
                <a:pathLst>
                  <a:path w="4" h="1461">
                    <a:moveTo>
                      <a:pt x="4" y="0"/>
                    </a:moveTo>
                    <a:lnTo>
                      <a:pt x="4" y="1461"/>
                    </a:lnTo>
                    <a:lnTo>
                      <a:pt x="0" y="1461"/>
                    </a:lnTo>
                    <a:lnTo>
                      <a:pt x="0" y="3"/>
                    </a:lnTo>
                    <a:lnTo>
                      <a:pt x="2" y="1"/>
                    </a:lnTo>
                    <a:lnTo>
                      <a:pt x="4" y="0"/>
                    </a:lnTo>
                    <a:close/>
                  </a:path>
                </a:pathLst>
              </a:custGeom>
              <a:solidFill>
                <a:srgbClr val="004281"/>
              </a:solidFill>
              <a:ln w="9525">
                <a:noFill/>
              </a:ln>
            </p:spPr>
            <p:txBody>
              <a:bodyPr/>
              <a:p>
                <a:endParaRPr lang="zh-CN" altLang="en-US"/>
              </a:p>
            </p:txBody>
          </p:sp>
          <p:sp>
            <p:nvSpPr>
              <p:cNvPr id="27773" name="未知"/>
              <p:cNvSpPr/>
              <p:nvPr/>
            </p:nvSpPr>
            <p:spPr>
              <a:xfrm>
                <a:off x="515" y="113"/>
                <a:ext cx="1" cy="209"/>
              </a:xfrm>
              <a:custGeom>
                <a:avLst/>
                <a:gdLst/>
                <a:ahLst/>
                <a:cxnLst>
                  <a:cxn ang="0">
                    <a:pos x="0" y="0"/>
                  </a:cxn>
                  <a:cxn ang="0">
                    <a:pos x="0" y="0"/>
                  </a:cxn>
                  <a:cxn ang="0">
                    <a:pos x="0" y="0"/>
                  </a:cxn>
                  <a:cxn ang="0">
                    <a:pos x="0" y="0"/>
                  </a:cxn>
                  <a:cxn ang="0">
                    <a:pos x="0" y="0"/>
                  </a:cxn>
                  <a:cxn ang="0">
                    <a:pos x="0" y="0"/>
                  </a:cxn>
                </a:cxnLst>
                <a:pathLst>
                  <a:path w="5" h="1463">
                    <a:moveTo>
                      <a:pt x="5" y="0"/>
                    </a:moveTo>
                    <a:lnTo>
                      <a:pt x="5" y="1463"/>
                    </a:lnTo>
                    <a:lnTo>
                      <a:pt x="0" y="1463"/>
                    </a:lnTo>
                    <a:lnTo>
                      <a:pt x="0" y="2"/>
                    </a:lnTo>
                    <a:lnTo>
                      <a:pt x="2" y="1"/>
                    </a:lnTo>
                    <a:lnTo>
                      <a:pt x="5" y="0"/>
                    </a:lnTo>
                    <a:close/>
                  </a:path>
                </a:pathLst>
              </a:custGeom>
              <a:solidFill>
                <a:srgbClr val="004281"/>
              </a:solidFill>
              <a:ln w="9525">
                <a:noFill/>
              </a:ln>
            </p:spPr>
            <p:txBody>
              <a:bodyPr/>
              <a:p>
                <a:endParaRPr lang="zh-CN" altLang="en-US"/>
              </a:p>
            </p:txBody>
          </p:sp>
          <p:sp>
            <p:nvSpPr>
              <p:cNvPr id="27774" name="未知"/>
              <p:cNvSpPr/>
              <p:nvPr/>
            </p:nvSpPr>
            <p:spPr>
              <a:xfrm>
                <a:off x="516" y="112"/>
                <a:ext cx="1" cy="210"/>
              </a:xfrm>
              <a:custGeom>
                <a:avLst/>
                <a:gdLst/>
                <a:ahLst/>
                <a:cxnLst>
                  <a:cxn ang="0">
                    <a:pos x="0" y="0"/>
                  </a:cxn>
                  <a:cxn ang="0">
                    <a:pos x="0" y="0"/>
                  </a:cxn>
                  <a:cxn ang="0">
                    <a:pos x="0" y="0"/>
                  </a:cxn>
                  <a:cxn ang="0">
                    <a:pos x="0" y="0"/>
                  </a:cxn>
                  <a:cxn ang="0">
                    <a:pos x="0" y="0"/>
                  </a:cxn>
                  <a:cxn ang="0">
                    <a:pos x="0" y="0"/>
                  </a:cxn>
                </a:cxnLst>
                <a:pathLst>
                  <a:path w="4" h="1466">
                    <a:moveTo>
                      <a:pt x="4" y="0"/>
                    </a:moveTo>
                    <a:lnTo>
                      <a:pt x="4" y="1466"/>
                    </a:lnTo>
                    <a:lnTo>
                      <a:pt x="0" y="1466"/>
                    </a:lnTo>
                    <a:lnTo>
                      <a:pt x="0" y="3"/>
                    </a:lnTo>
                    <a:lnTo>
                      <a:pt x="2" y="2"/>
                    </a:lnTo>
                    <a:lnTo>
                      <a:pt x="4" y="0"/>
                    </a:lnTo>
                    <a:close/>
                  </a:path>
                </a:pathLst>
              </a:custGeom>
              <a:solidFill>
                <a:srgbClr val="004281"/>
              </a:solidFill>
              <a:ln w="9525">
                <a:noFill/>
              </a:ln>
            </p:spPr>
            <p:txBody>
              <a:bodyPr/>
              <a:p>
                <a:endParaRPr lang="zh-CN" altLang="en-US"/>
              </a:p>
            </p:txBody>
          </p:sp>
          <p:sp>
            <p:nvSpPr>
              <p:cNvPr id="27775" name="未知"/>
              <p:cNvSpPr/>
              <p:nvPr/>
            </p:nvSpPr>
            <p:spPr>
              <a:xfrm>
                <a:off x="516" y="112"/>
                <a:ext cx="1" cy="210"/>
              </a:xfrm>
              <a:custGeom>
                <a:avLst/>
                <a:gdLst/>
                <a:ahLst/>
                <a:cxnLst>
                  <a:cxn ang="0">
                    <a:pos x="0" y="0"/>
                  </a:cxn>
                  <a:cxn ang="0">
                    <a:pos x="0" y="0"/>
                  </a:cxn>
                  <a:cxn ang="0">
                    <a:pos x="0" y="0"/>
                  </a:cxn>
                  <a:cxn ang="0">
                    <a:pos x="0" y="0"/>
                  </a:cxn>
                  <a:cxn ang="0">
                    <a:pos x="0" y="0"/>
                  </a:cxn>
                  <a:cxn ang="0">
                    <a:pos x="0" y="0"/>
                  </a:cxn>
                </a:cxnLst>
                <a:pathLst>
                  <a:path w="5" h="1468">
                    <a:moveTo>
                      <a:pt x="5" y="0"/>
                    </a:moveTo>
                    <a:lnTo>
                      <a:pt x="5" y="1468"/>
                    </a:lnTo>
                    <a:lnTo>
                      <a:pt x="0" y="1468"/>
                    </a:lnTo>
                    <a:lnTo>
                      <a:pt x="0" y="2"/>
                    </a:lnTo>
                    <a:lnTo>
                      <a:pt x="2" y="1"/>
                    </a:lnTo>
                    <a:lnTo>
                      <a:pt x="5" y="0"/>
                    </a:lnTo>
                    <a:close/>
                  </a:path>
                </a:pathLst>
              </a:custGeom>
              <a:solidFill>
                <a:srgbClr val="004281"/>
              </a:solidFill>
              <a:ln w="9525">
                <a:noFill/>
              </a:ln>
            </p:spPr>
            <p:txBody>
              <a:bodyPr/>
              <a:p>
                <a:endParaRPr lang="zh-CN" altLang="en-US"/>
              </a:p>
            </p:txBody>
          </p:sp>
          <p:sp>
            <p:nvSpPr>
              <p:cNvPr id="27776" name="未知"/>
              <p:cNvSpPr/>
              <p:nvPr/>
            </p:nvSpPr>
            <p:spPr>
              <a:xfrm>
                <a:off x="517" y="112"/>
                <a:ext cx="1" cy="210"/>
              </a:xfrm>
              <a:custGeom>
                <a:avLst/>
                <a:gdLst/>
                <a:ahLst/>
                <a:cxnLst>
                  <a:cxn ang="0">
                    <a:pos x="0" y="0"/>
                  </a:cxn>
                  <a:cxn ang="0">
                    <a:pos x="0" y="0"/>
                  </a:cxn>
                  <a:cxn ang="0">
                    <a:pos x="0" y="0"/>
                  </a:cxn>
                  <a:cxn ang="0">
                    <a:pos x="0" y="0"/>
                  </a:cxn>
                  <a:cxn ang="0">
                    <a:pos x="0" y="0"/>
                  </a:cxn>
                  <a:cxn ang="0">
                    <a:pos x="0" y="0"/>
                  </a:cxn>
                </a:cxnLst>
                <a:pathLst>
                  <a:path w="4" h="1471">
                    <a:moveTo>
                      <a:pt x="4" y="0"/>
                    </a:moveTo>
                    <a:lnTo>
                      <a:pt x="4" y="1471"/>
                    </a:lnTo>
                    <a:lnTo>
                      <a:pt x="0" y="1471"/>
                    </a:lnTo>
                    <a:lnTo>
                      <a:pt x="0" y="3"/>
                    </a:lnTo>
                    <a:lnTo>
                      <a:pt x="1" y="2"/>
                    </a:lnTo>
                    <a:lnTo>
                      <a:pt x="4" y="0"/>
                    </a:lnTo>
                    <a:close/>
                  </a:path>
                </a:pathLst>
              </a:custGeom>
              <a:solidFill>
                <a:srgbClr val="004281"/>
              </a:solidFill>
              <a:ln w="9525">
                <a:noFill/>
              </a:ln>
            </p:spPr>
            <p:txBody>
              <a:bodyPr/>
              <a:p>
                <a:endParaRPr lang="zh-CN" altLang="en-US"/>
              </a:p>
            </p:txBody>
          </p:sp>
          <p:sp>
            <p:nvSpPr>
              <p:cNvPr id="27777" name="未知"/>
              <p:cNvSpPr/>
              <p:nvPr/>
            </p:nvSpPr>
            <p:spPr>
              <a:xfrm>
                <a:off x="518" y="111"/>
                <a:ext cx="1" cy="211"/>
              </a:xfrm>
              <a:custGeom>
                <a:avLst/>
                <a:gdLst/>
                <a:ahLst/>
                <a:cxnLst>
                  <a:cxn ang="0">
                    <a:pos x="0" y="0"/>
                  </a:cxn>
                  <a:cxn ang="0">
                    <a:pos x="0" y="0"/>
                  </a:cxn>
                  <a:cxn ang="0">
                    <a:pos x="0" y="0"/>
                  </a:cxn>
                  <a:cxn ang="0">
                    <a:pos x="0" y="0"/>
                  </a:cxn>
                  <a:cxn ang="0">
                    <a:pos x="0" y="0"/>
                  </a:cxn>
                  <a:cxn ang="0">
                    <a:pos x="0" y="0"/>
                  </a:cxn>
                </a:cxnLst>
                <a:pathLst>
                  <a:path w="3" h="1473">
                    <a:moveTo>
                      <a:pt x="3" y="0"/>
                    </a:moveTo>
                    <a:lnTo>
                      <a:pt x="3" y="1473"/>
                    </a:lnTo>
                    <a:lnTo>
                      <a:pt x="0" y="1473"/>
                    </a:lnTo>
                    <a:lnTo>
                      <a:pt x="0" y="2"/>
                    </a:lnTo>
                    <a:lnTo>
                      <a:pt x="1" y="1"/>
                    </a:lnTo>
                    <a:lnTo>
                      <a:pt x="3" y="0"/>
                    </a:lnTo>
                    <a:close/>
                  </a:path>
                </a:pathLst>
              </a:custGeom>
              <a:solidFill>
                <a:srgbClr val="004281"/>
              </a:solidFill>
              <a:ln w="9525">
                <a:noFill/>
              </a:ln>
            </p:spPr>
            <p:txBody>
              <a:bodyPr/>
              <a:p>
                <a:endParaRPr lang="zh-CN" altLang="en-US"/>
              </a:p>
            </p:txBody>
          </p:sp>
          <p:sp>
            <p:nvSpPr>
              <p:cNvPr id="27778" name="未知"/>
              <p:cNvSpPr/>
              <p:nvPr/>
            </p:nvSpPr>
            <p:spPr>
              <a:xfrm>
                <a:off x="518" y="111"/>
                <a:ext cx="1" cy="211"/>
              </a:xfrm>
              <a:custGeom>
                <a:avLst/>
                <a:gdLst/>
                <a:ahLst/>
                <a:cxnLst>
                  <a:cxn ang="0">
                    <a:pos x="0" y="0"/>
                  </a:cxn>
                  <a:cxn ang="0">
                    <a:pos x="0" y="0"/>
                  </a:cxn>
                  <a:cxn ang="0">
                    <a:pos x="0" y="0"/>
                  </a:cxn>
                  <a:cxn ang="0">
                    <a:pos x="0" y="0"/>
                  </a:cxn>
                  <a:cxn ang="0">
                    <a:pos x="0" y="0"/>
                  </a:cxn>
                  <a:cxn ang="0">
                    <a:pos x="0" y="0"/>
                  </a:cxn>
                </a:cxnLst>
                <a:pathLst>
                  <a:path w="5" h="1476">
                    <a:moveTo>
                      <a:pt x="5" y="0"/>
                    </a:moveTo>
                    <a:lnTo>
                      <a:pt x="5" y="1476"/>
                    </a:lnTo>
                    <a:lnTo>
                      <a:pt x="0" y="1476"/>
                    </a:lnTo>
                    <a:lnTo>
                      <a:pt x="0" y="3"/>
                    </a:lnTo>
                    <a:lnTo>
                      <a:pt x="3" y="2"/>
                    </a:lnTo>
                    <a:lnTo>
                      <a:pt x="5" y="0"/>
                    </a:lnTo>
                    <a:close/>
                  </a:path>
                </a:pathLst>
              </a:custGeom>
              <a:solidFill>
                <a:srgbClr val="004281"/>
              </a:solidFill>
              <a:ln w="9525">
                <a:noFill/>
              </a:ln>
            </p:spPr>
            <p:txBody>
              <a:bodyPr/>
              <a:p>
                <a:endParaRPr lang="zh-CN" altLang="en-US"/>
              </a:p>
            </p:txBody>
          </p:sp>
          <p:sp>
            <p:nvSpPr>
              <p:cNvPr id="27779" name="未知"/>
              <p:cNvSpPr/>
              <p:nvPr/>
            </p:nvSpPr>
            <p:spPr>
              <a:xfrm>
                <a:off x="519" y="111"/>
                <a:ext cx="1" cy="211"/>
              </a:xfrm>
              <a:custGeom>
                <a:avLst/>
                <a:gdLst/>
                <a:ahLst/>
                <a:cxnLst>
                  <a:cxn ang="0">
                    <a:pos x="0" y="0"/>
                  </a:cxn>
                  <a:cxn ang="0">
                    <a:pos x="0" y="0"/>
                  </a:cxn>
                  <a:cxn ang="0">
                    <a:pos x="0" y="0"/>
                  </a:cxn>
                  <a:cxn ang="0">
                    <a:pos x="0" y="0"/>
                  </a:cxn>
                  <a:cxn ang="0">
                    <a:pos x="0" y="0"/>
                  </a:cxn>
                  <a:cxn ang="0">
                    <a:pos x="0" y="0"/>
                  </a:cxn>
                </a:cxnLst>
                <a:pathLst>
                  <a:path w="4" h="1479">
                    <a:moveTo>
                      <a:pt x="4" y="0"/>
                    </a:moveTo>
                    <a:lnTo>
                      <a:pt x="4" y="1479"/>
                    </a:lnTo>
                    <a:lnTo>
                      <a:pt x="0" y="1479"/>
                    </a:lnTo>
                    <a:lnTo>
                      <a:pt x="0" y="3"/>
                    </a:lnTo>
                    <a:lnTo>
                      <a:pt x="2" y="2"/>
                    </a:lnTo>
                    <a:lnTo>
                      <a:pt x="4" y="0"/>
                    </a:lnTo>
                    <a:close/>
                  </a:path>
                </a:pathLst>
              </a:custGeom>
              <a:solidFill>
                <a:srgbClr val="004281"/>
              </a:solidFill>
              <a:ln w="9525">
                <a:noFill/>
              </a:ln>
            </p:spPr>
            <p:txBody>
              <a:bodyPr/>
              <a:p>
                <a:endParaRPr lang="zh-CN" altLang="en-US"/>
              </a:p>
            </p:txBody>
          </p:sp>
          <p:sp>
            <p:nvSpPr>
              <p:cNvPr id="27780" name="未知"/>
              <p:cNvSpPr/>
              <p:nvPr/>
            </p:nvSpPr>
            <p:spPr>
              <a:xfrm>
                <a:off x="519" y="110"/>
                <a:ext cx="1" cy="212"/>
              </a:xfrm>
              <a:custGeom>
                <a:avLst/>
                <a:gdLst/>
                <a:ahLst/>
                <a:cxnLst>
                  <a:cxn ang="0">
                    <a:pos x="0" y="0"/>
                  </a:cxn>
                  <a:cxn ang="0">
                    <a:pos x="0" y="0"/>
                  </a:cxn>
                  <a:cxn ang="0">
                    <a:pos x="0" y="0"/>
                  </a:cxn>
                  <a:cxn ang="0">
                    <a:pos x="0" y="0"/>
                  </a:cxn>
                  <a:cxn ang="0">
                    <a:pos x="0" y="0"/>
                  </a:cxn>
                  <a:cxn ang="0">
                    <a:pos x="0" y="0"/>
                  </a:cxn>
                </a:cxnLst>
                <a:pathLst>
                  <a:path w="5" h="1481">
                    <a:moveTo>
                      <a:pt x="5" y="0"/>
                    </a:moveTo>
                    <a:lnTo>
                      <a:pt x="5" y="1481"/>
                    </a:lnTo>
                    <a:lnTo>
                      <a:pt x="0" y="1481"/>
                    </a:lnTo>
                    <a:lnTo>
                      <a:pt x="0" y="2"/>
                    </a:lnTo>
                    <a:lnTo>
                      <a:pt x="3" y="1"/>
                    </a:lnTo>
                    <a:lnTo>
                      <a:pt x="5" y="0"/>
                    </a:lnTo>
                    <a:close/>
                  </a:path>
                </a:pathLst>
              </a:custGeom>
              <a:solidFill>
                <a:srgbClr val="004281"/>
              </a:solidFill>
              <a:ln w="9525">
                <a:noFill/>
              </a:ln>
            </p:spPr>
            <p:txBody>
              <a:bodyPr/>
              <a:p>
                <a:endParaRPr lang="zh-CN" altLang="en-US"/>
              </a:p>
            </p:txBody>
          </p:sp>
          <p:sp>
            <p:nvSpPr>
              <p:cNvPr id="27781" name="未知"/>
              <p:cNvSpPr/>
              <p:nvPr/>
            </p:nvSpPr>
            <p:spPr>
              <a:xfrm>
                <a:off x="520" y="110"/>
                <a:ext cx="1" cy="212"/>
              </a:xfrm>
              <a:custGeom>
                <a:avLst/>
                <a:gdLst/>
                <a:ahLst/>
                <a:cxnLst>
                  <a:cxn ang="0">
                    <a:pos x="0" y="0"/>
                  </a:cxn>
                  <a:cxn ang="0">
                    <a:pos x="0" y="0"/>
                  </a:cxn>
                  <a:cxn ang="0">
                    <a:pos x="0" y="0"/>
                  </a:cxn>
                  <a:cxn ang="0">
                    <a:pos x="0" y="0"/>
                  </a:cxn>
                  <a:cxn ang="0">
                    <a:pos x="0" y="0"/>
                  </a:cxn>
                  <a:cxn ang="0">
                    <a:pos x="0" y="0"/>
                  </a:cxn>
                </a:cxnLst>
                <a:pathLst>
                  <a:path w="4" h="1483">
                    <a:moveTo>
                      <a:pt x="4" y="0"/>
                    </a:moveTo>
                    <a:lnTo>
                      <a:pt x="4" y="1483"/>
                    </a:lnTo>
                    <a:lnTo>
                      <a:pt x="0" y="1483"/>
                    </a:lnTo>
                    <a:lnTo>
                      <a:pt x="0" y="2"/>
                    </a:lnTo>
                    <a:lnTo>
                      <a:pt x="2" y="1"/>
                    </a:lnTo>
                    <a:lnTo>
                      <a:pt x="4" y="0"/>
                    </a:lnTo>
                    <a:close/>
                  </a:path>
                </a:pathLst>
              </a:custGeom>
              <a:solidFill>
                <a:srgbClr val="004281"/>
              </a:solidFill>
              <a:ln w="9525">
                <a:noFill/>
              </a:ln>
            </p:spPr>
            <p:txBody>
              <a:bodyPr/>
              <a:p>
                <a:endParaRPr lang="zh-CN" altLang="en-US"/>
              </a:p>
            </p:txBody>
          </p:sp>
          <p:sp>
            <p:nvSpPr>
              <p:cNvPr id="27782" name="未知"/>
              <p:cNvSpPr/>
              <p:nvPr/>
            </p:nvSpPr>
            <p:spPr>
              <a:xfrm>
                <a:off x="521" y="109"/>
                <a:ext cx="1" cy="213"/>
              </a:xfrm>
              <a:custGeom>
                <a:avLst/>
                <a:gdLst/>
                <a:ahLst/>
                <a:cxnLst>
                  <a:cxn ang="0">
                    <a:pos x="0" y="0"/>
                  </a:cxn>
                  <a:cxn ang="0">
                    <a:pos x="0" y="0"/>
                  </a:cxn>
                  <a:cxn ang="0">
                    <a:pos x="0" y="0"/>
                  </a:cxn>
                  <a:cxn ang="0">
                    <a:pos x="0" y="0"/>
                  </a:cxn>
                  <a:cxn ang="0">
                    <a:pos x="0" y="0"/>
                  </a:cxn>
                  <a:cxn ang="0">
                    <a:pos x="0" y="0"/>
                  </a:cxn>
                </a:cxnLst>
                <a:pathLst>
                  <a:path w="5" h="1487">
                    <a:moveTo>
                      <a:pt x="5" y="0"/>
                    </a:moveTo>
                    <a:lnTo>
                      <a:pt x="5" y="1487"/>
                    </a:lnTo>
                    <a:lnTo>
                      <a:pt x="0" y="1487"/>
                    </a:lnTo>
                    <a:lnTo>
                      <a:pt x="0" y="4"/>
                    </a:lnTo>
                    <a:lnTo>
                      <a:pt x="2" y="3"/>
                    </a:lnTo>
                    <a:lnTo>
                      <a:pt x="5" y="0"/>
                    </a:lnTo>
                    <a:close/>
                  </a:path>
                </a:pathLst>
              </a:custGeom>
              <a:solidFill>
                <a:srgbClr val="004281"/>
              </a:solidFill>
              <a:ln w="9525">
                <a:noFill/>
              </a:ln>
            </p:spPr>
            <p:txBody>
              <a:bodyPr/>
              <a:p>
                <a:endParaRPr lang="zh-CN" altLang="en-US"/>
              </a:p>
            </p:txBody>
          </p:sp>
          <p:sp>
            <p:nvSpPr>
              <p:cNvPr id="27783" name="未知"/>
              <p:cNvSpPr/>
              <p:nvPr/>
            </p:nvSpPr>
            <p:spPr>
              <a:xfrm>
                <a:off x="521" y="109"/>
                <a:ext cx="1" cy="213"/>
              </a:xfrm>
              <a:custGeom>
                <a:avLst/>
                <a:gdLst/>
                <a:ahLst/>
                <a:cxnLst>
                  <a:cxn ang="0">
                    <a:pos x="0" y="0"/>
                  </a:cxn>
                  <a:cxn ang="0">
                    <a:pos x="0" y="0"/>
                  </a:cxn>
                  <a:cxn ang="0">
                    <a:pos x="0" y="0"/>
                  </a:cxn>
                  <a:cxn ang="0">
                    <a:pos x="0" y="0"/>
                  </a:cxn>
                  <a:cxn ang="0">
                    <a:pos x="0" y="0"/>
                  </a:cxn>
                  <a:cxn ang="0">
                    <a:pos x="0" y="0"/>
                  </a:cxn>
                </a:cxnLst>
                <a:pathLst>
                  <a:path w="4" h="1489">
                    <a:moveTo>
                      <a:pt x="4" y="0"/>
                    </a:moveTo>
                    <a:lnTo>
                      <a:pt x="4" y="1489"/>
                    </a:lnTo>
                    <a:lnTo>
                      <a:pt x="0" y="1489"/>
                    </a:lnTo>
                    <a:lnTo>
                      <a:pt x="0" y="2"/>
                    </a:lnTo>
                    <a:lnTo>
                      <a:pt x="2" y="1"/>
                    </a:lnTo>
                    <a:lnTo>
                      <a:pt x="4" y="0"/>
                    </a:lnTo>
                    <a:close/>
                  </a:path>
                </a:pathLst>
              </a:custGeom>
              <a:solidFill>
                <a:srgbClr val="004281"/>
              </a:solidFill>
              <a:ln w="9525">
                <a:noFill/>
              </a:ln>
            </p:spPr>
            <p:txBody>
              <a:bodyPr/>
              <a:p>
                <a:endParaRPr lang="zh-CN" altLang="en-US"/>
              </a:p>
            </p:txBody>
          </p:sp>
          <p:sp>
            <p:nvSpPr>
              <p:cNvPr id="27784" name="未知"/>
              <p:cNvSpPr/>
              <p:nvPr/>
            </p:nvSpPr>
            <p:spPr>
              <a:xfrm>
                <a:off x="522" y="109"/>
                <a:ext cx="1" cy="213"/>
              </a:xfrm>
              <a:custGeom>
                <a:avLst/>
                <a:gdLst/>
                <a:ahLst/>
                <a:cxnLst>
                  <a:cxn ang="0">
                    <a:pos x="0" y="0"/>
                  </a:cxn>
                  <a:cxn ang="0">
                    <a:pos x="0" y="0"/>
                  </a:cxn>
                  <a:cxn ang="0">
                    <a:pos x="0" y="0"/>
                  </a:cxn>
                  <a:cxn ang="0">
                    <a:pos x="0" y="0"/>
                  </a:cxn>
                  <a:cxn ang="0">
                    <a:pos x="0" y="0"/>
                  </a:cxn>
                  <a:cxn ang="0">
                    <a:pos x="0" y="0"/>
                  </a:cxn>
                </a:cxnLst>
                <a:pathLst>
                  <a:path w="5" h="1491">
                    <a:moveTo>
                      <a:pt x="5" y="0"/>
                    </a:moveTo>
                    <a:lnTo>
                      <a:pt x="5" y="1491"/>
                    </a:lnTo>
                    <a:lnTo>
                      <a:pt x="0" y="1491"/>
                    </a:lnTo>
                    <a:lnTo>
                      <a:pt x="0" y="2"/>
                    </a:lnTo>
                    <a:lnTo>
                      <a:pt x="2" y="1"/>
                    </a:lnTo>
                    <a:lnTo>
                      <a:pt x="5" y="0"/>
                    </a:lnTo>
                    <a:close/>
                  </a:path>
                </a:pathLst>
              </a:custGeom>
              <a:solidFill>
                <a:srgbClr val="004281"/>
              </a:solidFill>
              <a:ln w="9525">
                <a:noFill/>
              </a:ln>
            </p:spPr>
            <p:txBody>
              <a:bodyPr/>
              <a:p>
                <a:endParaRPr lang="zh-CN" altLang="en-US"/>
              </a:p>
            </p:txBody>
          </p:sp>
          <p:sp>
            <p:nvSpPr>
              <p:cNvPr id="27785" name="未知"/>
              <p:cNvSpPr/>
              <p:nvPr/>
            </p:nvSpPr>
            <p:spPr>
              <a:xfrm>
                <a:off x="523" y="108"/>
                <a:ext cx="1" cy="214"/>
              </a:xfrm>
              <a:custGeom>
                <a:avLst/>
                <a:gdLst/>
                <a:ahLst/>
                <a:cxnLst>
                  <a:cxn ang="0">
                    <a:pos x="0" y="0"/>
                  </a:cxn>
                  <a:cxn ang="0">
                    <a:pos x="0" y="0"/>
                  </a:cxn>
                  <a:cxn ang="0">
                    <a:pos x="0" y="0"/>
                  </a:cxn>
                  <a:cxn ang="0">
                    <a:pos x="0" y="0"/>
                  </a:cxn>
                  <a:cxn ang="0">
                    <a:pos x="0" y="0"/>
                  </a:cxn>
                  <a:cxn ang="0">
                    <a:pos x="0" y="0"/>
                  </a:cxn>
                </a:cxnLst>
                <a:pathLst>
                  <a:path w="4" h="1494">
                    <a:moveTo>
                      <a:pt x="4" y="0"/>
                    </a:moveTo>
                    <a:lnTo>
                      <a:pt x="4" y="1494"/>
                    </a:lnTo>
                    <a:lnTo>
                      <a:pt x="0" y="1494"/>
                    </a:lnTo>
                    <a:lnTo>
                      <a:pt x="0" y="3"/>
                    </a:lnTo>
                    <a:lnTo>
                      <a:pt x="2" y="1"/>
                    </a:lnTo>
                    <a:lnTo>
                      <a:pt x="4" y="0"/>
                    </a:lnTo>
                    <a:close/>
                  </a:path>
                </a:pathLst>
              </a:custGeom>
              <a:solidFill>
                <a:srgbClr val="004281"/>
              </a:solidFill>
              <a:ln w="9525">
                <a:noFill/>
              </a:ln>
            </p:spPr>
            <p:txBody>
              <a:bodyPr/>
              <a:p>
                <a:endParaRPr lang="zh-CN" altLang="en-US"/>
              </a:p>
            </p:txBody>
          </p:sp>
          <p:sp>
            <p:nvSpPr>
              <p:cNvPr id="27786" name="未知"/>
              <p:cNvSpPr/>
              <p:nvPr/>
            </p:nvSpPr>
            <p:spPr>
              <a:xfrm>
                <a:off x="523" y="108"/>
                <a:ext cx="1" cy="214"/>
              </a:xfrm>
              <a:custGeom>
                <a:avLst/>
                <a:gdLst/>
                <a:ahLst/>
                <a:cxnLst>
                  <a:cxn ang="0">
                    <a:pos x="0" y="0"/>
                  </a:cxn>
                  <a:cxn ang="0">
                    <a:pos x="0" y="0"/>
                  </a:cxn>
                  <a:cxn ang="0">
                    <a:pos x="0" y="0"/>
                  </a:cxn>
                  <a:cxn ang="0">
                    <a:pos x="0" y="0"/>
                  </a:cxn>
                  <a:cxn ang="0">
                    <a:pos x="0" y="0"/>
                  </a:cxn>
                  <a:cxn ang="0">
                    <a:pos x="0" y="0"/>
                  </a:cxn>
                </a:cxnLst>
                <a:pathLst>
                  <a:path w="5" h="1497">
                    <a:moveTo>
                      <a:pt x="5" y="0"/>
                    </a:moveTo>
                    <a:lnTo>
                      <a:pt x="5" y="1497"/>
                    </a:lnTo>
                    <a:lnTo>
                      <a:pt x="0" y="1497"/>
                    </a:lnTo>
                    <a:lnTo>
                      <a:pt x="0" y="3"/>
                    </a:lnTo>
                    <a:lnTo>
                      <a:pt x="2" y="1"/>
                    </a:lnTo>
                    <a:lnTo>
                      <a:pt x="5" y="0"/>
                    </a:lnTo>
                    <a:close/>
                  </a:path>
                </a:pathLst>
              </a:custGeom>
              <a:solidFill>
                <a:srgbClr val="004281"/>
              </a:solidFill>
              <a:ln w="9525">
                <a:noFill/>
              </a:ln>
            </p:spPr>
            <p:txBody>
              <a:bodyPr/>
              <a:p>
                <a:endParaRPr lang="zh-CN" altLang="en-US"/>
              </a:p>
            </p:txBody>
          </p:sp>
          <p:sp>
            <p:nvSpPr>
              <p:cNvPr id="27787" name="未知"/>
              <p:cNvSpPr/>
              <p:nvPr/>
            </p:nvSpPr>
            <p:spPr>
              <a:xfrm>
                <a:off x="524" y="108"/>
                <a:ext cx="1" cy="214"/>
              </a:xfrm>
              <a:custGeom>
                <a:avLst/>
                <a:gdLst/>
                <a:ahLst/>
                <a:cxnLst>
                  <a:cxn ang="0">
                    <a:pos x="0" y="0"/>
                  </a:cxn>
                  <a:cxn ang="0">
                    <a:pos x="0" y="0"/>
                  </a:cxn>
                  <a:cxn ang="0">
                    <a:pos x="0" y="0"/>
                  </a:cxn>
                  <a:cxn ang="0">
                    <a:pos x="0" y="0"/>
                  </a:cxn>
                  <a:cxn ang="0">
                    <a:pos x="0" y="0"/>
                  </a:cxn>
                  <a:cxn ang="0">
                    <a:pos x="0" y="0"/>
                  </a:cxn>
                </a:cxnLst>
                <a:pathLst>
                  <a:path w="4" h="1500">
                    <a:moveTo>
                      <a:pt x="4" y="0"/>
                    </a:moveTo>
                    <a:lnTo>
                      <a:pt x="4" y="1500"/>
                    </a:lnTo>
                    <a:lnTo>
                      <a:pt x="0" y="1500"/>
                    </a:lnTo>
                    <a:lnTo>
                      <a:pt x="0" y="3"/>
                    </a:lnTo>
                    <a:lnTo>
                      <a:pt x="2" y="1"/>
                    </a:lnTo>
                    <a:lnTo>
                      <a:pt x="4" y="0"/>
                    </a:lnTo>
                    <a:close/>
                  </a:path>
                </a:pathLst>
              </a:custGeom>
              <a:solidFill>
                <a:srgbClr val="004281"/>
              </a:solidFill>
              <a:ln w="9525">
                <a:noFill/>
              </a:ln>
            </p:spPr>
            <p:txBody>
              <a:bodyPr/>
              <a:p>
                <a:endParaRPr lang="zh-CN" altLang="en-US"/>
              </a:p>
            </p:txBody>
          </p:sp>
          <p:sp>
            <p:nvSpPr>
              <p:cNvPr id="27788" name="未知"/>
              <p:cNvSpPr/>
              <p:nvPr/>
            </p:nvSpPr>
            <p:spPr>
              <a:xfrm>
                <a:off x="524" y="107"/>
                <a:ext cx="1" cy="215"/>
              </a:xfrm>
              <a:custGeom>
                <a:avLst/>
                <a:gdLst/>
                <a:ahLst/>
                <a:cxnLst>
                  <a:cxn ang="0">
                    <a:pos x="0" y="0"/>
                  </a:cxn>
                  <a:cxn ang="0">
                    <a:pos x="0" y="0"/>
                  </a:cxn>
                  <a:cxn ang="0">
                    <a:pos x="0" y="0"/>
                  </a:cxn>
                  <a:cxn ang="0">
                    <a:pos x="0" y="0"/>
                  </a:cxn>
                  <a:cxn ang="0">
                    <a:pos x="0" y="0"/>
                  </a:cxn>
                  <a:cxn ang="0">
                    <a:pos x="0" y="0"/>
                  </a:cxn>
                </a:cxnLst>
                <a:pathLst>
                  <a:path w="5" h="1503">
                    <a:moveTo>
                      <a:pt x="5" y="0"/>
                    </a:moveTo>
                    <a:lnTo>
                      <a:pt x="5" y="1503"/>
                    </a:lnTo>
                    <a:lnTo>
                      <a:pt x="0" y="1503"/>
                    </a:lnTo>
                    <a:lnTo>
                      <a:pt x="0" y="3"/>
                    </a:lnTo>
                    <a:lnTo>
                      <a:pt x="2" y="2"/>
                    </a:lnTo>
                    <a:lnTo>
                      <a:pt x="5" y="0"/>
                    </a:lnTo>
                    <a:close/>
                  </a:path>
                </a:pathLst>
              </a:custGeom>
              <a:solidFill>
                <a:srgbClr val="004281"/>
              </a:solidFill>
              <a:ln w="9525">
                <a:noFill/>
              </a:ln>
            </p:spPr>
            <p:txBody>
              <a:bodyPr/>
              <a:p>
                <a:endParaRPr lang="zh-CN" altLang="en-US"/>
              </a:p>
            </p:txBody>
          </p:sp>
          <p:sp>
            <p:nvSpPr>
              <p:cNvPr id="27789" name="未知"/>
              <p:cNvSpPr/>
              <p:nvPr/>
            </p:nvSpPr>
            <p:spPr>
              <a:xfrm>
                <a:off x="525" y="107"/>
                <a:ext cx="1" cy="215"/>
              </a:xfrm>
              <a:custGeom>
                <a:avLst/>
                <a:gdLst/>
                <a:ahLst/>
                <a:cxnLst>
                  <a:cxn ang="0">
                    <a:pos x="0" y="0"/>
                  </a:cxn>
                  <a:cxn ang="0">
                    <a:pos x="0" y="0"/>
                  </a:cxn>
                  <a:cxn ang="0">
                    <a:pos x="0" y="0"/>
                  </a:cxn>
                  <a:cxn ang="0">
                    <a:pos x="0" y="0"/>
                  </a:cxn>
                  <a:cxn ang="0">
                    <a:pos x="0" y="0"/>
                  </a:cxn>
                  <a:cxn ang="0">
                    <a:pos x="0" y="0"/>
                  </a:cxn>
                </a:cxnLst>
                <a:pathLst>
                  <a:path w="4" h="1506">
                    <a:moveTo>
                      <a:pt x="4" y="0"/>
                    </a:moveTo>
                    <a:lnTo>
                      <a:pt x="4" y="1506"/>
                    </a:lnTo>
                    <a:lnTo>
                      <a:pt x="0" y="1506"/>
                    </a:lnTo>
                    <a:lnTo>
                      <a:pt x="0" y="3"/>
                    </a:lnTo>
                    <a:lnTo>
                      <a:pt x="2" y="2"/>
                    </a:lnTo>
                    <a:lnTo>
                      <a:pt x="4" y="0"/>
                    </a:lnTo>
                    <a:close/>
                  </a:path>
                </a:pathLst>
              </a:custGeom>
              <a:solidFill>
                <a:srgbClr val="004281"/>
              </a:solidFill>
              <a:ln w="9525">
                <a:noFill/>
              </a:ln>
            </p:spPr>
            <p:txBody>
              <a:bodyPr/>
              <a:p>
                <a:endParaRPr lang="zh-CN" altLang="en-US"/>
              </a:p>
            </p:txBody>
          </p:sp>
          <p:sp>
            <p:nvSpPr>
              <p:cNvPr id="27790" name="未知"/>
              <p:cNvSpPr/>
              <p:nvPr/>
            </p:nvSpPr>
            <p:spPr>
              <a:xfrm>
                <a:off x="526" y="106"/>
                <a:ext cx="1" cy="216"/>
              </a:xfrm>
              <a:custGeom>
                <a:avLst/>
                <a:gdLst/>
                <a:ahLst/>
                <a:cxnLst>
                  <a:cxn ang="0">
                    <a:pos x="0" y="0"/>
                  </a:cxn>
                  <a:cxn ang="0">
                    <a:pos x="0" y="0"/>
                  </a:cxn>
                  <a:cxn ang="0">
                    <a:pos x="0" y="0"/>
                  </a:cxn>
                  <a:cxn ang="0">
                    <a:pos x="0" y="0"/>
                  </a:cxn>
                  <a:cxn ang="0">
                    <a:pos x="0" y="0"/>
                  </a:cxn>
                  <a:cxn ang="0">
                    <a:pos x="0" y="0"/>
                  </a:cxn>
                </a:cxnLst>
                <a:pathLst>
                  <a:path w="4" h="1509">
                    <a:moveTo>
                      <a:pt x="4" y="0"/>
                    </a:moveTo>
                    <a:lnTo>
                      <a:pt x="4" y="1509"/>
                    </a:lnTo>
                    <a:lnTo>
                      <a:pt x="0" y="1509"/>
                    </a:lnTo>
                    <a:lnTo>
                      <a:pt x="0" y="3"/>
                    </a:lnTo>
                    <a:lnTo>
                      <a:pt x="2" y="2"/>
                    </a:lnTo>
                    <a:lnTo>
                      <a:pt x="4" y="0"/>
                    </a:lnTo>
                    <a:close/>
                  </a:path>
                </a:pathLst>
              </a:custGeom>
              <a:solidFill>
                <a:srgbClr val="004281"/>
              </a:solidFill>
              <a:ln w="9525">
                <a:noFill/>
              </a:ln>
            </p:spPr>
            <p:txBody>
              <a:bodyPr/>
              <a:p>
                <a:endParaRPr lang="zh-CN" altLang="en-US"/>
              </a:p>
            </p:txBody>
          </p:sp>
          <p:sp>
            <p:nvSpPr>
              <p:cNvPr id="27791" name="未知"/>
              <p:cNvSpPr/>
              <p:nvPr/>
            </p:nvSpPr>
            <p:spPr>
              <a:xfrm>
                <a:off x="526" y="106"/>
                <a:ext cx="1" cy="216"/>
              </a:xfrm>
              <a:custGeom>
                <a:avLst/>
                <a:gdLst/>
                <a:ahLst/>
                <a:cxnLst>
                  <a:cxn ang="0">
                    <a:pos x="0" y="0"/>
                  </a:cxn>
                  <a:cxn ang="0">
                    <a:pos x="0" y="0"/>
                  </a:cxn>
                  <a:cxn ang="0">
                    <a:pos x="0" y="0"/>
                  </a:cxn>
                  <a:cxn ang="0">
                    <a:pos x="0" y="0"/>
                  </a:cxn>
                  <a:cxn ang="0">
                    <a:pos x="0" y="0"/>
                  </a:cxn>
                  <a:cxn ang="0">
                    <a:pos x="0" y="0"/>
                  </a:cxn>
                </a:cxnLst>
                <a:pathLst>
                  <a:path w="5" h="1511">
                    <a:moveTo>
                      <a:pt x="5" y="0"/>
                    </a:moveTo>
                    <a:lnTo>
                      <a:pt x="5" y="1511"/>
                    </a:lnTo>
                    <a:lnTo>
                      <a:pt x="0" y="1511"/>
                    </a:lnTo>
                    <a:lnTo>
                      <a:pt x="0" y="2"/>
                    </a:lnTo>
                    <a:lnTo>
                      <a:pt x="3" y="1"/>
                    </a:lnTo>
                    <a:lnTo>
                      <a:pt x="5" y="0"/>
                    </a:lnTo>
                    <a:close/>
                  </a:path>
                </a:pathLst>
              </a:custGeom>
              <a:solidFill>
                <a:srgbClr val="004281"/>
              </a:solidFill>
              <a:ln w="9525">
                <a:noFill/>
              </a:ln>
            </p:spPr>
            <p:txBody>
              <a:bodyPr/>
              <a:p>
                <a:endParaRPr lang="zh-CN" altLang="en-US"/>
              </a:p>
            </p:txBody>
          </p:sp>
          <p:sp>
            <p:nvSpPr>
              <p:cNvPr id="27792" name="未知"/>
              <p:cNvSpPr/>
              <p:nvPr/>
            </p:nvSpPr>
            <p:spPr>
              <a:xfrm>
                <a:off x="527" y="105"/>
                <a:ext cx="1" cy="217"/>
              </a:xfrm>
              <a:custGeom>
                <a:avLst/>
                <a:gdLst/>
                <a:ahLst/>
                <a:cxnLst>
                  <a:cxn ang="0">
                    <a:pos x="0" y="0"/>
                  </a:cxn>
                  <a:cxn ang="0">
                    <a:pos x="0" y="0"/>
                  </a:cxn>
                  <a:cxn ang="0">
                    <a:pos x="0" y="0"/>
                  </a:cxn>
                  <a:cxn ang="0">
                    <a:pos x="0" y="0"/>
                  </a:cxn>
                  <a:cxn ang="0">
                    <a:pos x="0" y="0"/>
                  </a:cxn>
                  <a:cxn ang="0">
                    <a:pos x="0" y="0"/>
                  </a:cxn>
                </a:cxnLst>
                <a:pathLst>
                  <a:path w="4" h="1515">
                    <a:moveTo>
                      <a:pt x="4" y="0"/>
                    </a:moveTo>
                    <a:lnTo>
                      <a:pt x="4" y="1515"/>
                    </a:lnTo>
                    <a:lnTo>
                      <a:pt x="0" y="1515"/>
                    </a:lnTo>
                    <a:lnTo>
                      <a:pt x="0" y="4"/>
                    </a:lnTo>
                    <a:lnTo>
                      <a:pt x="2" y="3"/>
                    </a:lnTo>
                    <a:lnTo>
                      <a:pt x="4" y="0"/>
                    </a:lnTo>
                    <a:close/>
                  </a:path>
                </a:pathLst>
              </a:custGeom>
              <a:solidFill>
                <a:srgbClr val="004281"/>
              </a:solidFill>
              <a:ln w="9525">
                <a:noFill/>
              </a:ln>
            </p:spPr>
            <p:txBody>
              <a:bodyPr/>
              <a:p>
                <a:endParaRPr lang="zh-CN" altLang="en-US"/>
              </a:p>
            </p:txBody>
          </p:sp>
          <p:sp>
            <p:nvSpPr>
              <p:cNvPr id="27793" name="未知"/>
              <p:cNvSpPr/>
              <p:nvPr/>
            </p:nvSpPr>
            <p:spPr>
              <a:xfrm>
                <a:off x="528" y="105"/>
                <a:ext cx="1" cy="217"/>
              </a:xfrm>
              <a:custGeom>
                <a:avLst/>
                <a:gdLst/>
                <a:ahLst/>
                <a:cxnLst>
                  <a:cxn ang="0">
                    <a:pos x="0" y="0"/>
                  </a:cxn>
                  <a:cxn ang="0">
                    <a:pos x="0" y="0"/>
                  </a:cxn>
                  <a:cxn ang="0">
                    <a:pos x="0" y="0"/>
                  </a:cxn>
                  <a:cxn ang="0">
                    <a:pos x="0" y="0"/>
                  </a:cxn>
                  <a:cxn ang="0">
                    <a:pos x="0" y="0"/>
                  </a:cxn>
                  <a:cxn ang="0">
                    <a:pos x="0" y="0"/>
                  </a:cxn>
                </a:cxnLst>
                <a:pathLst>
                  <a:path w="5" h="1518">
                    <a:moveTo>
                      <a:pt x="5" y="0"/>
                    </a:moveTo>
                    <a:lnTo>
                      <a:pt x="5" y="1518"/>
                    </a:lnTo>
                    <a:lnTo>
                      <a:pt x="0" y="1518"/>
                    </a:lnTo>
                    <a:lnTo>
                      <a:pt x="0" y="3"/>
                    </a:lnTo>
                    <a:lnTo>
                      <a:pt x="3" y="2"/>
                    </a:lnTo>
                    <a:lnTo>
                      <a:pt x="5" y="0"/>
                    </a:lnTo>
                    <a:close/>
                  </a:path>
                </a:pathLst>
              </a:custGeom>
              <a:solidFill>
                <a:srgbClr val="004281"/>
              </a:solidFill>
              <a:ln w="9525">
                <a:noFill/>
              </a:ln>
            </p:spPr>
            <p:txBody>
              <a:bodyPr/>
              <a:p>
                <a:endParaRPr lang="zh-CN" altLang="en-US"/>
              </a:p>
            </p:txBody>
          </p:sp>
          <p:sp>
            <p:nvSpPr>
              <p:cNvPr id="27794" name="未知"/>
              <p:cNvSpPr/>
              <p:nvPr/>
            </p:nvSpPr>
            <p:spPr>
              <a:xfrm>
                <a:off x="528" y="105"/>
                <a:ext cx="1" cy="217"/>
              </a:xfrm>
              <a:custGeom>
                <a:avLst/>
                <a:gdLst/>
                <a:ahLst/>
                <a:cxnLst>
                  <a:cxn ang="0">
                    <a:pos x="0" y="0"/>
                  </a:cxn>
                  <a:cxn ang="0">
                    <a:pos x="0" y="0"/>
                  </a:cxn>
                  <a:cxn ang="0">
                    <a:pos x="0" y="0"/>
                  </a:cxn>
                  <a:cxn ang="0">
                    <a:pos x="0" y="0"/>
                  </a:cxn>
                  <a:cxn ang="0">
                    <a:pos x="0" y="0"/>
                  </a:cxn>
                  <a:cxn ang="0">
                    <a:pos x="0" y="0"/>
                  </a:cxn>
                </a:cxnLst>
                <a:pathLst>
                  <a:path w="4" h="1520">
                    <a:moveTo>
                      <a:pt x="4" y="0"/>
                    </a:moveTo>
                    <a:lnTo>
                      <a:pt x="4" y="1520"/>
                    </a:lnTo>
                    <a:lnTo>
                      <a:pt x="0" y="1520"/>
                    </a:lnTo>
                    <a:lnTo>
                      <a:pt x="0" y="2"/>
                    </a:lnTo>
                    <a:lnTo>
                      <a:pt x="2" y="1"/>
                    </a:lnTo>
                    <a:lnTo>
                      <a:pt x="4" y="0"/>
                    </a:lnTo>
                    <a:close/>
                  </a:path>
                </a:pathLst>
              </a:custGeom>
              <a:solidFill>
                <a:srgbClr val="004281"/>
              </a:solidFill>
              <a:ln w="9525">
                <a:noFill/>
              </a:ln>
            </p:spPr>
            <p:txBody>
              <a:bodyPr/>
              <a:p>
                <a:endParaRPr lang="zh-CN" altLang="en-US"/>
              </a:p>
            </p:txBody>
          </p:sp>
          <p:sp>
            <p:nvSpPr>
              <p:cNvPr id="27795" name="未知"/>
              <p:cNvSpPr/>
              <p:nvPr/>
            </p:nvSpPr>
            <p:spPr>
              <a:xfrm>
                <a:off x="529" y="104"/>
                <a:ext cx="1" cy="218"/>
              </a:xfrm>
              <a:custGeom>
                <a:avLst/>
                <a:gdLst/>
                <a:ahLst/>
                <a:cxnLst>
                  <a:cxn ang="0">
                    <a:pos x="0" y="0"/>
                  </a:cxn>
                  <a:cxn ang="0">
                    <a:pos x="0" y="0"/>
                  </a:cxn>
                  <a:cxn ang="0">
                    <a:pos x="0" y="0"/>
                  </a:cxn>
                  <a:cxn ang="0">
                    <a:pos x="0" y="0"/>
                  </a:cxn>
                  <a:cxn ang="0">
                    <a:pos x="0" y="0"/>
                  </a:cxn>
                  <a:cxn ang="0">
                    <a:pos x="0" y="0"/>
                  </a:cxn>
                </a:cxnLst>
                <a:pathLst>
                  <a:path w="5" h="1523">
                    <a:moveTo>
                      <a:pt x="5" y="0"/>
                    </a:moveTo>
                    <a:lnTo>
                      <a:pt x="5" y="1523"/>
                    </a:lnTo>
                    <a:lnTo>
                      <a:pt x="0" y="1523"/>
                    </a:lnTo>
                    <a:lnTo>
                      <a:pt x="0" y="3"/>
                    </a:lnTo>
                    <a:lnTo>
                      <a:pt x="3" y="1"/>
                    </a:lnTo>
                    <a:lnTo>
                      <a:pt x="5" y="0"/>
                    </a:lnTo>
                    <a:close/>
                  </a:path>
                </a:pathLst>
              </a:custGeom>
              <a:solidFill>
                <a:srgbClr val="004281"/>
              </a:solidFill>
              <a:ln w="9525">
                <a:noFill/>
              </a:ln>
            </p:spPr>
            <p:txBody>
              <a:bodyPr/>
              <a:p>
                <a:endParaRPr lang="zh-CN" altLang="en-US"/>
              </a:p>
            </p:txBody>
          </p:sp>
          <p:sp>
            <p:nvSpPr>
              <p:cNvPr id="27796" name="未知"/>
              <p:cNvSpPr/>
              <p:nvPr/>
            </p:nvSpPr>
            <p:spPr>
              <a:xfrm>
                <a:off x="530" y="104"/>
                <a:ext cx="1" cy="218"/>
              </a:xfrm>
              <a:custGeom>
                <a:avLst/>
                <a:gdLst/>
                <a:ahLst/>
                <a:cxnLst>
                  <a:cxn ang="0">
                    <a:pos x="0" y="0"/>
                  </a:cxn>
                  <a:cxn ang="0">
                    <a:pos x="0" y="0"/>
                  </a:cxn>
                  <a:cxn ang="0">
                    <a:pos x="0" y="0"/>
                  </a:cxn>
                  <a:cxn ang="0">
                    <a:pos x="0" y="0"/>
                  </a:cxn>
                  <a:cxn ang="0">
                    <a:pos x="0" y="0"/>
                  </a:cxn>
                  <a:cxn ang="0">
                    <a:pos x="0" y="0"/>
                  </a:cxn>
                </a:cxnLst>
                <a:pathLst>
                  <a:path w="3" h="1527">
                    <a:moveTo>
                      <a:pt x="3" y="0"/>
                    </a:moveTo>
                    <a:lnTo>
                      <a:pt x="3" y="1527"/>
                    </a:lnTo>
                    <a:lnTo>
                      <a:pt x="0" y="1527"/>
                    </a:lnTo>
                    <a:lnTo>
                      <a:pt x="0" y="4"/>
                    </a:lnTo>
                    <a:lnTo>
                      <a:pt x="2" y="2"/>
                    </a:lnTo>
                    <a:lnTo>
                      <a:pt x="3" y="0"/>
                    </a:lnTo>
                    <a:close/>
                  </a:path>
                </a:pathLst>
              </a:custGeom>
              <a:solidFill>
                <a:srgbClr val="004281"/>
              </a:solidFill>
              <a:ln w="9525">
                <a:noFill/>
              </a:ln>
            </p:spPr>
            <p:txBody>
              <a:bodyPr/>
              <a:p>
                <a:endParaRPr lang="zh-CN" altLang="en-US"/>
              </a:p>
            </p:txBody>
          </p:sp>
          <p:sp>
            <p:nvSpPr>
              <p:cNvPr id="27797" name="未知"/>
              <p:cNvSpPr/>
              <p:nvPr/>
            </p:nvSpPr>
            <p:spPr>
              <a:xfrm>
                <a:off x="530" y="103"/>
                <a:ext cx="1" cy="219"/>
              </a:xfrm>
              <a:custGeom>
                <a:avLst/>
                <a:gdLst/>
                <a:ahLst/>
                <a:cxnLst>
                  <a:cxn ang="0">
                    <a:pos x="0" y="0"/>
                  </a:cxn>
                  <a:cxn ang="0">
                    <a:pos x="0" y="0"/>
                  </a:cxn>
                  <a:cxn ang="0">
                    <a:pos x="0" y="0"/>
                  </a:cxn>
                  <a:cxn ang="0">
                    <a:pos x="0" y="0"/>
                  </a:cxn>
                  <a:cxn ang="0">
                    <a:pos x="0" y="0"/>
                  </a:cxn>
                  <a:cxn ang="0">
                    <a:pos x="0" y="0"/>
                  </a:cxn>
                </a:cxnLst>
                <a:pathLst>
                  <a:path w="5" h="1530">
                    <a:moveTo>
                      <a:pt x="5" y="0"/>
                    </a:moveTo>
                    <a:lnTo>
                      <a:pt x="5" y="1530"/>
                    </a:lnTo>
                    <a:lnTo>
                      <a:pt x="0" y="1530"/>
                    </a:lnTo>
                    <a:lnTo>
                      <a:pt x="0" y="3"/>
                    </a:lnTo>
                    <a:lnTo>
                      <a:pt x="2" y="2"/>
                    </a:lnTo>
                    <a:lnTo>
                      <a:pt x="5" y="0"/>
                    </a:lnTo>
                    <a:close/>
                  </a:path>
                </a:pathLst>
              </a:custGeom>
              <a:solidFill>
                <a:srgbClr val="004281"/>
              </a:solidFill>
              <a:ln w="9525">
                <a:noFill/>
              </a:ln>
            </p:spPr>
            <p:txBody>
              <a:bodyPr/>
              <a:p>
                <a:endParaRPr lang="zh-CN" altLang="en-US"/>
              </a:p>
            </p:txBody>
          </p:sp>
          <p:sp>
            <p:nvSpPr>
              <p:cNvPr id="27798" name="未知"/>
              <p:cNvSpPr/>
              <p:nvPr/>
            </p:nvSpPr>
            <p:spPr>
              <a:xfrm>
                <a:off x="531" y="103"/>
                <a:ext cx="1" cy="219"/>
              </a:xfrm>
              <a:custGeom>
                <a:avLst/>
                <a:gdLst/>
                <a:ahLst/>
                <a:cxnLst>
                  <a:cxn ang="0">
                    <a:pos x="0" y="0"/>
                  </a:cxn>
                  <a:cxn ang="0">
                    <a:pos x="0" y="0"/>
                  </a:cxn>
                  <a:cxn ang="0">
                    <a:pos x="0" y="0"/>
                  </a:cxn>
                  <a:cxn ang="0">
                    <a:pos x="0" y="0"/>
                  </a:cxn>
                  <a:cxn ang="0">
                    <a:pos x="0" y="0"/>
                  </a:cxn>
                  <a:cxn ang="0">
                    <a:pos x="0" y="0"/>
                  </a:cxn>
                </a:cxnLst>
                <a:pathLst>
                  <a:path w="4" h="1532">
                    <a:moveTo>
                      <a:pt x="4" y="0"/>
                    </a:moveTo>
                    <a:lnTo>
                      <a:pt x="4" y="1532"/>
                    </a:lnTo>
                    <a:lnTo>
                      <a:pt x="0" y="1532"/>
                    </a:lnTo>
                    <a:lnTo>
                      <a:pt x="0" y="2"/>
                    </a:lnTo>
                    <a:lnTo>
                      <a:pt x="2" y="1"/>
                    </a:lnTo>
                    <a:lnTo>
                      <a:pt x="4" y="0"/>
                    </a:lnTo>
                    <a:close/>
                  </a:path>
                </a:pathLst>
              </a:custGeom>
              <a:solidFill>
                <a:srgbClr val="004281"/>
              </a:solidFill>
              <a:ln w="9525">
                <a:noFill/>
              </a:ln>
            </p:spPr>
            <p:txBody>
              <a:bodyPr/>
              <a:p>
                <a:endParaRPr lang="zh-CN" altLang="en-US"/>
              </a:p>
            </p:txBody>
          </p:sp>
          <p:sp>
            <p:nvSpPr>
              <p:cNvPr id="27799" name="未知"/>
              <p:cNvSpPr/>
              <p:nvPr/>
            </p:nvSpPr>
            <p:spPr>
              <a:xfrm>
                <a:off x="531" y="102"/>
                <a:ext cx="1" cy="220"/>
              </a:xfrm>
              <a:custGeom>
                <a:avLst/>
                <a:gdLst/>
                <a:ahLst/>
                <a:cxnLst>
                  <a:cxn ang="0">
                    <a:pos x="0" y="0"/>
                  </a:cxn>
                  <a:cxn ang="0">
                    <a:pos x="0" y="0"/>
                  </a:cxn>
                  <a:cxn ang="0">
                    <a:pos x="0" y="0"/>
                  </a:cxn>
                  <a:cxn ang="0">
                    <a:pos x="0" y="0"/>
                  </a:cxn>
                  <a:cxn ang="0">
                    <a:pos x="0" y="0"/>
                  </a:cxn>
                  <a:cxn ang="0">
                    <a:pos x="0" y="0"/>
                  </a:cxn>
                </a:cxnLst>
                <a:pathLst>
                  <a:path w="5" h="1537">
                    <a:moveTo>
                      <a:pt x="5" y="0"/>
                    </a:moveTo>
                    <a:lnTo>
                      <a:pt x="5" y="1537"/>
                    </a:lnTo>
                    <a:lnTo>
                      <a:pt x="0" y="1537"/>
                    </a:lnTo>
                    <a:lnTo>
                      <a:pt x="0" y="5"/>
                    </a:lnTo>
                    <a:lnTo>
                      <a:pt x="2" y="2"/>
                    </a:lnTo>
                    <a:lnTo>
                      <a:pt x="5" y="0"/>
                    </a:lnTo>
                    <a:close/>
                  </a:path>
                </a:pathLst>
              </a:custGeom>
              <a:solidFill>
                <a:srgbClr val="004281"/>
              </a:solidFill>
              <a:ln w="9525">
                <a:noFill/>
              </a:ln>
            </p:spPr>
            <p:txBody>
              <a:bodyPr/>
              <a:p>
                <a:endParaRPr lang="zh-CN" altLang="en-US"/>
              </a:p>
            </p:txBody>
          </p:sp>
          <p:sp>
            <p:nvSpPr>
              <p:cNvPr id="27800" name="未知"/>
              <p:cNvSpPr/>
              <p:nvPr/>
            </p:nvSpPr>
            <p:spPr>
              <a:xfrm>
                <a:off x="532" y="102"/>
                <a:ext cx="1" cy="220"/>
              </a:xfrm>
              <a:custGeom>
                <a:avLst/>
                <a:gdLst/>
                <a:ahLst/>
                <a:cxnLst>
                  <a:cxn ang="0">
                    <a:pos x="0" y="0"/>
                  </a:cxn>
                  <a:cxn ang="0">
                    <a:pos x="0" y="0"/>
                  </a:cxn>
                  <a:cxn ang="0">
                    <a:pos x="0" y="0"/>
                  </a:cxn>
                  <a:cxn ang="0">
                    <a:pos x="0" y="0"/>
                  </a:cxn>
                  <a:cxn ang="0">
                    <a:pos x="0" y="0"/>
                  </a:cxn>
                  <a:cxn ang="0">
                    <a:pos x="0" y="0"/>
                  </a:cxn>
                </a:cxnLst>
                <a:pathLst>
                  <a:path w="4" h="1539">
                    <a:moveTo>
                      <a:pt x="4" y="0"/>
                    </a:moveTo>
                    <a:lnTo>
                      <a:pt x="4" y="1539"/>
                    </a:lnTo>
                    <a:lnTo>
                      <a:pt x="0" y="1539"/>
                    </a:lnTo>
                    <a:lnTo>
                      <a:pt x="0" y="2"/>
                    </a:lnTo>
                    <a:lnTo>
                      <a:pt x="2" y="1"/>
                    </a:lnTo>
                    <a:lnTo>
                      <a:pt x="4" y="0"/>
                    </a:lnTo>
                    <a:close/>
                  </a:path>
                </a:pathLst>
              </a:custGeom>
              <a:solidFill>
                <a:srgbClr val="004281"/>
              </a:solidFill>
              <a:ln w="9525">
                <a:noFill/>
              </a:ln>
            </p:spPr>
            <p:txBody>
              <a:bodyPr/>
              <a:p>
                <a:endParaRPr lang="zh-CN" altLang="en-US"/>
              </a:p>
            </p:txBody>
          </p:sp>
          <p:sp>
            <p:nvSpPr>
              <p:cNvPr id="27801" name="未知"/>
              <p:cNvSpPr/>
              <p:nvPr/>
            </p:nvSpPr>
            <p:spPr>
              <a:xfrm>
                <a:off x="533" y="102"/>
                <a:ext cx="1" cy="220"/>
              </a:xfrm>
              <a:custGeom>
                <a:avLst/>
                <a:gdLst/>
                <a:ahLst/>
                <a:cxnLst>
                  <a:cxn ang="0">
                    <a:pos x="0" y="0"/>
                  </a:cxn>
                  <a:cxn ang="0">
                    <a:pos x="0" y="0"/>
                  </a:cxn>
                  <a:cxn ang="0">
                    <a:pos x="0" y="0"/>
                  </a:cxn>
                  <a:cxn ang="0">
                    <a:pos x="0" y="0"/>
                  </a:cxn>
                  <a:cxn ang="0">
                    <a:pos x="0" y="0"/>
                  </a:cxn>
                  <a:cxn ang="0">
                    <a:pos x="0" y="0"/>
                  </a:cxn>
                </a:cxnLst>
                <a:pathLst>
                  <a:path w="5" h="1542">
                    <a:moveTo>
                      <a:pt x="5" y="0"/>
                    </a:moveTo>
                    <a:lnTo>
                      <a:pt x="5" y="1542"/>
                    </a:lnTo>
                    <a:lnTo>
                      <a:pt x="0" y="1542"/>
                    </a:lnTo>
                    <a:lnTo>
                      <a:pt x="0" y="3"/>
                    </a:lnTo>
                    <a:lnTo>
                      <a:pt x="2" y="1"/>
                    </a:lnTo>
                    <a:lnTo>
                      <a:pt x="5" y="0"/>
                    </a:lnTo>
                    <a:close/>
                  </a:path>
                </a:pathLst>
              </a:custGeom>
              <a:solidFill>
                <a:srgbClr val="004281"/>
              </a:solidFill>
              <a:ln w="9525">
                <a:noFill/>
              </a:ln>
            </p:spPr>
            <p:txBody>
              <a:bodyPr/>
              <a:p>
                <a:endParaRPr lang="zh-CN" altLang="en-US"/>
              </a:p>
            </p:txBody>
          </p:sp>
          <p:sp>
            <p:nvSpPr>
              <p:cNvPr id="27802" name="未知"/>
              <p:cNvSpPr/>
              <p:nvPr/>
            </p:nvSpPr>
            <p:spPr>
              <a:xfrm>
                <a:off x="533" y="101"/>
                <a:ext cx="1" cy="221"/>
              </a:xfrm>
              <a:custGeom>
                <a:avLst/>
                <a:gdLst/>
                <a:ahLst/>
                <a:cxnLst>
                  <a:cxn ang="0">
                    <a:pos x="0" y="0"/>
                  </a:cxn>
                  <a:cxn ang="0">
                    <a:pos x="0" y="0"/>
                  </a:cxn>
                  <a:cxn ang="0">
                    <a:pos x="0" y="0"/>
                  </a:cxn>
                  <a:cxn ang="0">
                    <a:pos x="0" y="0"/>
                  </a:cxn>
                  <a:cxn ang="0">
                    <a:pos x="0" y="0"/>
                  </a:cxn>
                  <a:cxn ang="0">
                    <a:pos x="0" y="0"/>
                  </a:cxn>
                </a:cxnLst>
                <a:pathLst>
                  <a:path w="4" h="1547">
                    <a:moveTo>
                      <a:pt x="4" y="0"/>
                    </a:moveTo>
                    <a:lnTo>
                      <a:pt x="4" y="1547"/>
                    </a:lnTo>
                    <a:lnTo>
                      <a:pt x="0" y="1547"/>
                    </a:lnTo>
                    <a:lnTo>
                      <a:pt x="0" y="5"/>
                    </a:lnTo>
                    <a:lnTo>
                      <a:pt x="2" y="2"/>
                    </a:lnTo>
                    <a:lnTo>
                      <a:pt x="4" y="0"/>
                    </a:lnTo>
                    <a:close/>
                  </a:path>
                </a:pathLst>
              </a:custGeom>
              <a:solidFill>
                <a:srgbClr val="004281"/>
              </a:solidFill>
              <a:ln w="9525">
                <a:noFill/>
              </a:ln>
            </p:spPr>
            <p:txBody>
              <a:bodyPr/>
              <a:p>
                <a:endParaRPr lang="zh-CN" altLang="en-US"/>
              </a:p>
            </p:txBody>
          </p:sp>
          <p:sp>
            <p:nvSpPr>
              <p:cNvPr id="27803" name="未知"/>
              <p:cNvSpPr/>
              <p:nvPr/>
            </p:nvSpPr>
            <p:spPr>
              <a:xfrm>
                <a:off x="534" y="100"/>
                <a:ext cx="1" cy="222"/>
              </a:xfrm>
              <a:custGeom>
                <a:avLst/>
                <a:gdLst/>
                <a:ahLst/>
                <a:cxnLst>
                  <a:cxn ang="0">
                    <a:pos x="0" y="0"/>
                  </a:cxn>
                  <a:cxn ang="0">
                    <a:pos x="0" y="0"/>
                  </a:cxn>
                  <a:cxn ang="0">
                    <a:pos x="0" y="0"/>
                  </a:cxn>
                  <a:cxn ang="0">
                    <a:pos x="0" y="0"/>
                  </a:cxn>
                  <a:cxn ang="0">
                    <a:pos x="0" y="0"/>
                  </a:cxn>
                  <a:cxn ang="0">
                    <a:pos x="0" y="0"/>
                  </a:cxn>
                </a:cxnLst>
                <a:pathLst>
                  <a:path w="4" h="1550">
                    <a:moveTo>
                      <a:pt x="4" y="0"/>
                    </a:moveTo>
                    <a:lnTo>
                      <a:pt x="4" y="1550"/>
                    </a:lnTo>
                    <a:lnTo>
                      <a:pt x="0" y="1550"/>
                    </a:lnTo>
                    <a:lnTo>
                      <a:pt x="0" y="3"/>
                    </a:lnTo>
                    <a:lnTo>
                      <a:pt x="2" y="2"/>
                    </a:lnTo>
                    <a:lnTo>
                      <a:pt x="4" y="0"/>
                    </a:lnTo>
                    <a:close/>
                  </a:path>
                </a:pathLst>
              </a:custGeom>
              <a:solidFill>
                <a:srgbClr val="004281"/>
              </a:solidFill>
              <a:ln w="9525">
                <a:noFill/>
              </a:ln>
            </p:spPr>
            <p:txBody>
              <a:bodyPr/>
              <a:p>
                <a:endParaRPr lang="zh-CN" altLang="en-US"/>
              </a:p>
            </p:txBody>
          </p:sp>
          <p:sp>
            <p:nvSpPr>
              <p:cNvPr id="27804" name="未知"/>
              <p:cNvSpPr/>
              <p:nvPr/>
            </p:nvSpPr>
            <p:spPr>
              <a:xfrm>
                <a:off x="534" y="100"/>
                <a:ext cx="1" cy="222"/>
              </a:xfrm>
              <a:custGeom>
                <a:avLst/>
                <a:gdLst/>
                <a:ahLst/>
                <a:cxnLst>
                  <a:cxn ang="0">
                    <a:pos x="0" y="0"/>
                  </a:cxn>
                  <a:cxn ang="0">
                    <a:pos x="0" y="0"/>
                  </a:cxn>
                  <a:cxn ang="0">
                    <a:pos x="0" y="0"/>
                  </a:cxn>
                  <a:cxn ang="0">
                    <a:pos x="0" y="0"/>
                  </a:cxn>
                  <a:cxn ang="0">
                    <a:pos x="0" y="0"/>
                  </a:cxn>
                  <a:cxn ang="0">
                    <a:pos x="0" y="0"/>
                  </a:cxn>
                </a:cxnLst>
                <a:pathLst>
                  <a:path w="5" h="1553">
                    <a:moveTo>
                      <a:pt x="5" y="0"/>
                    </a:moveTo>
                    <a:lnTo>
                      <a:pt x="5" y="1553"/>
                    </a:lnTo>
                    <a:lnTo>
                      <a:pt x="0" y="1553"/>
                    </a:lnTo>
                    <a:lnTo>
                      <a:pt x="0" y="3"/>
                    </a:lnTo>
                    <a:lnTo>
                      <a:pt x="3" y="2"/>
                    </a:lnTo>
                    <a:lnTo>
                      <a:pt x="5" y="0"/>
                    </a:lnTo>
                    <a:close/>
                  </a:path>
                </a:pathLst>
              </a:custGeom>
              <a:solidFill>
                <a:srgbClr val="004281"/>
              </a:solidFill>
              <a:ln w="9525">
                <a:noFill/>
              </a:ln>
            </p:spPr>
            <p:txBody>
              <a:bodyPr/>
              <a:p>
                <a:endParaRPr lang="zh-CN" altLang="en-US"/>
              </a:p>
            </p:txBody>
          </p:sp>
          <p:sp>
            <p:nvSpPr>
              <p:cNvPr id="27805" name="未知"/>
              <p:cNvSpPr/>
              <p:nvPr/>
            </p:nvSpPr>
            <p:spPr>
              <a:xfrm>
                <a:off x="535" y="99"/>
                <a:ext cx="1" cy="223"/>
              </a:xfrm>
              <a:custGeom>
                <a:avLst/>
                <a:gdLst/>
                <a:ahLst/>
                <a:cxnLst>
                  <a:cxn ang="0">
                    <a:pos x="0" y="0"/>
                  </a:cxn>
                  <a:cxn ang="0">
                    <a:pos x="0" y="0"/>
                  </a:cxn>
                  <a:cxn ang="0">
                    <a:pos x="0" y="0"/>
                  </a:cxn>
                  <a:cxn ang="0">
                    <a:pos x="0" y="0"/>
                  </a:cxn>
                  <a:cxn ang="0">
                    <a:pos x="0" y="0"/>
                  </a:cxn>
                  <a:cxn ang="0">
                    <a:pos x="0" y="0"/>
                  </a:cxn>
                </a:cxnLst>
                <a:pathLst>
                  <a:path w="4" h="1557">
                    <a:moveTo>
                      <a:pt x="4" y="0"/>
                    </a:moveTo>
                    <a:lnTo>
                      <a:pt x="4" y="1557"/>
                    </a:lnTo>
                    <a:lnTo>
                      <a:pt x="0" y="1557"/>
                    </a:lnTo>
                    <a:lnTo>
                      <a:pt x="0" y="4"/>
                    </a:lnTo>
                    <a:lnTo>
                      <a:pt x="2" y="2"/>
                    </a:lnTo>
                    <a:lnTo>
                      <a:pt x="4" y="0"/>
                    </a:lnTo>
                    <a:close/>
                  </a:path>
                </a:pathLst>
              </a:custGeom>
              <a:solidFill>
                <a:srgbClr val="004281"/>
              </a:solidFill>
              <a:ln w="9525">
                <a:noFill/>
              </a:ln>
            </p:spPr>
            <p:txBody>
              <a:bodyPr/>
              <a:p>
                <a:endParaRPr lang="zh-CN" altLang="en-US"/>
              </a:p>
            </p:txBody>
          </p:sp>
          <p:sp>
            <p:nvSpPr>
              <p:cNvPr id="27806" name="未知"/>
              <p:cNvSpPr/>
              <p:nvPr/>
            </p:nvSpPr>
            <p:spPr>
              <a:xfrm>
                <a:off x="536" y="99"/>
                <a:ext cx="1" cy="223"/>
              </a:xfrm>
              <a:custGeom>
                <a:avLst/>
                <a:gdLst/>
                <a:ahLst/>
                <a:cxnLst>
                  <a:cxn ang="0">
                    <a:pos x="0" y="0"/>
                  </a:cxn>
                  <a:cxn ang="0">
                    <a:pos x="0" y="0"/>
                  </a:cxn>
                  <a:cxn ang="0">
                    <a:pos x="0" y="0"/>
                  </a:cxn>
                  <a:cxn ang="0">
                    <a:pos x="0" y="0"/>
                  </a:cxn>
                  <a:cxn ang="0">
                    <a:pos x="0" y="0"/>
                  </a:cxn>
                  <a:cxn ang="0">
                    <a:pos x="0" y="0"/>
                  </a:cxn>
                </a:cxnLst>
                <a:pathLst>
                  <a:path w="5" h="1560">
                    <a:moveTo>
                      <a:pt x="5" y="0"/>
                    </a:moveTo>
                    <a:lnTo>
                      <a:pt x="5" y="1560"/>
                    </a:lnTo>
                    <a:lnTo>
                      <a:pt x="0" y="1560"/>
                    </a:lnTo>
                    <a:lnTo>
                      <a:pt x="0" y="3"/>
                    </a:lnTo>
                    <a:lnTo>
                      <a:pt x="3" y="1"/>
                    </a:lnTo>
                    <a:lnTo>
                      <a:pt x="5" y="0"/>
                    </a:lnTo>
                    <a:close/>
                  </a:path>
                </a:pathLst>
              </a:custGeom>
              <a:solidFill>
                <a:srgbClr val="004281"/>
              </a:solidFill>
              <a:ln w="9525">
                <a:noFill/>
              </a:ln>
            </p:spPr>
            <p:txBody>
              <a:bodyPr/>
              <a:p>
                <a:endParaRPr lang="zh-CN" altLang="en-US"/>
              </a:p>
            </p:txBody>
          </p:sp>
          <p:sp>
            <p:nvSpPr>
              <p:cNvPr id="27807" name="未知"/>
              <p:cNvSpPr/>
              <p:nvPr/>
            </p:nvSpPr>
            <p:spPr>
              <a:xfrm>
                <a:off x="536" y="98"/>
                <a:ext cx="1" cy="224"/>
              </a:xfrm>
              <a:custGeom>
                <a:avLst/>
                <a:gdLst/>
                <a:ahLst/>
                <a:cxnLst>
                  <a:cxn ang="0">
                    <a:pos x="0" y="0"/>
                  </a:cxn>
                  <a:cxn ang="0">
                    <a:pos x="0" y="0"/>
                  </a:cxn>
                  <a:cxn ang="0">
                    <a:pos x="0" y="0"/>
                  </a:cxn>
                  <a:cxn ang="0">
                    <a:pos x="0" y="0"/>
                  </a:cxn>
                  <a:cxn ang="0">
                    <a:pos x="0" y="0"/>
                  </a:cxn>
                  <a:cxn ang="0">
                    <a:pos x="0" y="0"/>
                  </a:cxn>
                </a:cxnLst>
                <a:pathLst>
                  <a:path w="4" h="1565">
                    <a:moveTo>
                      <a:pt x="4" y="0"/>
                    </a:moveTo>
                    <a:lnTo>
                      <a:pt x="4" y="1565"/>
                    </a:lnTo>
                    <a:lnTo>
                      <a:pt x="0" y="1565"/>
                    </a:lnTo>
                    <a:lnTo>
                      <a:pt x="0" y="5"/>
                    </a:lnTo>
                    <a:lnTo>
                      <a:pt x="2" y="3"/>
                    </a:lnTo>
                    <a:lnTo>
                      <a:pt x="4" y="0"/>
                    </a:lnTo>
                    <a:close/>
                  </a:path>
                </a:pathLst>
              </a:custGeom>
              <a:solidFill>
                <a:srgbClr val="004281"/>
              </a:solidFill>
              <a:ln w="9525">
                <a:noFill/>
              </a:ln>
            </p:spPr>
            <p:txBody>
              <a:bodyPr/>
              <a:p>
                <a:endParaRPr lang="zh-CN" altLang="en-US"/>
              </a:p>
            </p:txBody>
          </p:sp>
          <p:sp>
            <p:nvSpPr>
              <p:cNvPr id="27808" name="未知"/>
              <p:cNvSpPr/>
              <p:nvPr/>
            </p:nvSpPr>
            <p:spPr>
              <a:xfrm>
                <a:off x="537" y="98"/>
                <a:ext cx="1" cy="224"/>
              </a:xfrm>
              <a:custGeom>
                <a:avLst/>
                <a:gdLst/>
                <a:ahLst/>
                <a:cxnLst>
                  <a:cxn ang="0">
                    <a:pos x="0" y="0"/>
                  </a:cxn>
                  <a:cxn ang="0">
                    <a:pos x="0" y="0"/>
                  </a:cxn>
                  <a:cxn ang="0">
                    <a:pos x="0" y="0"/>
                  </a:cxn>
                  <a:cxn ang="0">
                    <a:pos x="0" y="0"/>
                  </a:cxn>
                  <a:cxn ang="0">
                    <a:pos x="0" y="0"/>
                  </a:cxn>
                  <a:cxn ang="0">
                    <a:pos x="0" y="0"/>
                  </a:cxn>
                </a:cxnLst>
                <a:pathLst>
                  <a:path w="5" h="1568">
                    <a:moveTo>
                      <a:pt x="5" y="0"/>
                    </a:moveTo>
                    <a:lnTo>
                      <a:pt x="5" y="1568"/>
                    </a:lnTo>
                    <a:lnTo>
                      <a:pt x="0" y="1568"/>
                    </a:lnTo>
                    <a:lnTo>
                      <a:pt x="0" y="3"/>
                    </a:lnTo>
                    <a:lnTo>
                      <a:pt x="3" y="1"/>
                    </a:lnTo>
                    <a:lnTo>
                      <a:pt x="5" y="0"/>
                    </a:lnTo>
                    <a:close/>
                  </a:path>
                </a:pathLst>
              </a:custGeom>
              <a:solidFill>
                <a:srgbClr val="004281"/>
              </a:solidFill>
              <a:ln w="9525">
                <a:noFill/>
              </a:ln>
            </p:spPr>
            <p:txBody>
              <a:bodyPr/>
              <a:p>
                <a:endParaRPr lang="zh-CN" altLang="en-US"/>
              </a:p>
            </p:txBody>
          </p:sp>
          <p:sp>
            <p:nvSpPr>
              <p:cNvPr id="27809" name="未知"/>
              <p:cNvSpPr/>
              <p:nvPr/>
            </p:nvSpPr>
            <p:spPr>
              <a:xfrm>
                <a:off x="538" y="97"/>
                <a:ext cx="1" cy="225"/>
              </a:xfrm>
              <a:custGeom>
                <a:avLst/>
                <a:gdLst/>
                <a:ahLst/>
                <a:cxnLst>
                  <a:cxn ang="0">
                    <a:pos x="0" y="0"/>
                  </a:cxn>
                  <a:cxn ang="0">
                    <a:pos x="0" y="0"/>
                  </a:cxn>
                  <a:cxn ang="0">
                    <a:pos x="0" y="0"/>
                  </a:cxn>
                  <a:cxn ang="0">
                    <a:pos x="0" y="0"/>
                  </a:cxn>
                  <a:cxn ang="0">
                    <a:pos x="0" y="0"/>
                  </a:cxn>
                  <a:cxn ang="0">
                    <a:pos x="0" y="0"/>
                  </a:cxn>
                </a:cxnLst>
                <a:pathLst>
                  <a:path w="4" h="1572">
                    <a:moveTo>
                      <a:pt x="4" y="0"/>
                    </a:moveTo>
                    <a:lnTo>
                      <a:pt x="4" y="1572"/>
                    </a:lnTo>
                    <a:lnTo>
                      <a:pt x="0" y="1572"/>
                    </a:lnTo>
                    <a:lnTo>
                      <a:pt x="0" y="4"/>
                    </a:lnTo>
                    <a:lnTo>
                      <a:pt x="2" y="2"/>
                    </a:lnTo>
                    <a:lnTo>
                      <a:pt x="4" y="0"/>
                    </a:lnTo>
                    <a:close/>
                  </a:path>
                </a:pathLst>
              </a:custGeom>
              <a:solidFill>
                <a:srgbClr val="004281"/>
              </a:solidFill>
              <a:ln w="9525">
                <a:noFill/>
              </a:ln>
            </p:spPr>
            <p:txBody>
              <a:bodyPr/>
              <a:p>
                <a:endParaRPr lang="zh-CN" altLang="en-US"/>
              </a:p>
            </p:txBody>
          </p:sp>
          <p:sp>
            <p:nvSpPr>
              <p:cNvPr id="27810" name="未知"/>
              <p:cNvSpPr/>
              <p:nvPr/>
            </p:nvSpPr>
            <p:spPr>
              <a:xfrm>
                <a:off x="538" y="97"/>
                <a:ext cx="1" cy="225"/>
              </a:xfrm>
              <a:custGeom>
                <a:avLst/>
                <a:gdLst/>
                <a:ahLst/>
                <a:cxnLst>
                  <a:cxn ang="0">
                    <a:pos x="0" y="0"/>
                  </a:cxn>
                  <a:cxn ang="0">
                    <a:pos x="0" y="0"/>
                  </a:cxn>
                  <a:cxn ang="0">
                    <a:pos x="0" y="0"/>
                  </a:cxn>
                  <a:cxn ang="0">
                    <a:pos x="0" y="0"/>
                  </a:cxn>
                  <a:cxn ang="0">
                    <a:pos x="0" y="0"/>
                  </a:cxn>
                  <a:cxn ang="0">
                    <a:pos x="0" y="0"/>
                  </a:cxn>
                </a:cxnLst>
                <a:pathLst>
                  <a:path w="5" h="1577">
                    <a:moveTo>
                      <a:pt x="5" y="0"/>
                    </a:moveTo>
                    <a:lnTo>
                      <a:pt x="5" y="1577"/>
                    </a:lnTo>
                    <a:lnTo>
                      <a:pt x="0" y="1577"/>
                    </a:lnTo>
                    <a:lnTo>
                      <a:pt x="0" y="5"/>
                    </a:lnTo>
                    <a:lnTo>
                      <a:pt x="3" y="2"/>
                    </a:lnTo>
                    <a:lnTo>
                      <a:pt x="5" y="0"/>
                    </a:lnTo>
                    <a:close/>
                  </a:path>
                </a:pathLst>
              </a:custGeom>
              <a:solidFill>
                <a:srgbClr val="004281"/>
              </a:solidFill>
              <a:ln w="9525">
                <a:noFill/>
              </a:ln>
            </p:spPr>
            <p:txBody>
              <a:bodyPr/>
              <a:p>
                <a:endParaRPr lang="zh-CN" altLang="en-US"/>
              </a:p>
            </p:txBody>
          </p:sp>
          <p:sp>
            <p:nvSpPr>
              <p:cNvPr id="27811" name="未知"/>
              <p:cNvSpPr/>
              <p:nvPr/>
            </p:nvSpPr>
            <p:spPr>
              <a:xfrm>
                <a:off x="539" y="96"/>
                <a:ext cx="1" cy="226"/>
              </a:xfrm>
              <a:custGeom>
                <a:avLst/>
                <a:gdLst/>
                <a:ahLst/>
                <a:cxnLst>
                  <a:cxn ang="0">
                    <a:pos x="0" y="0"/>
                  </a:cxn>
                  <a:cxn ang="0">
                    <a:pos x="0" y="0"/>
                  </a:cxn>
                  <a:cxn ang="0">
                    <a:pos x="0" y="0"/>
                  </a:cxn>
                  <a:cxn ang="0">
                    <a:pos x="0" y="0"/>
                  </a:cxn>
                  <a:cxn ang="0">
                    <a:pos x="0" y="0"/>
                  </a:cxn>
                  <a:cxn ang="0">
                    <a:pos x="0" y="0"/>
                  </a:cxn>
                </a:cxnLst>
                <a:pathLst>
                  <a:path w="3" h="1581">
                    <a:moveTo>
                      <a:pt x="3" y="0"/>
                    </a:moveTo>
                    <a:lnTo>
                      <a:pt x="3" y="1581"/>
                    </a:lnTo>
                    <a:lnTo>
                      <a:pt x="0" y="1581"/>
                    </a:lnTo>
                    <a:lnTo>
                      <a:pt x="0" y="4"/>
                    </a:lnTo>
                    <a:lnTo>
                      <a:pt x="2" y="2"/>
                    </a:lnTo>
                    <a:lnTo>
                      <a:pt x="3" y="0"/>
                    </a:lnTo>
                    <a:close/>
                  </a:path>
                </a:pathLst>
              </a:custGeom>
              <a:solidFill>
                <a:srgbClr val="004281"/>
              </a:solidFill>
              <a:ln w="9525">
                <a:noFill/>
              </a:ln>
            </p:spPr>
            <p:txBody>
              <a:bodyPr/>
              <a:p>
                <a:endParaRPr lang="zh-CN" altLang="en-US"/>
              </a:p>
            </p:txBody>
          </p:sp>
          <p:sp>
            <p:nvSpPr>
              <p:cNvPr id="27812" name="未知"/>
              <p:cNvSpPr/>
              <p:nvPr/>
            </p:nvSpPr>
            <p:spPr>
              <a:xfrm>
                <a:off x="539" y="95"/>
                <a:ext cx="1" cy="227"/>
              </a:xfrm>
              <a:custGeom>
                <a:avLst/>
                <a:gdLst/>
                <a:ahLst/>
                <a:cxnLst>
                  <a:cxn ang="0">
                    <a:pos x="0" y="0"/>
                  </a:cxn>
                  <a:cxn ang="0">
                    <a:pos x="0" y="0"/>
                  </a:cxn>
                  <a:cxn ang="0">
                    <a:pos x="0" y="0"/>
                  </a:cxn>
                  <a:cxn ang="0">
                    <a:pos x="0" y="0"/>
                  </a:cxn>
                  <a:cxn ang="0">
                    <a:pos x="0" y="0"/>
                  </a:cxn>
                  <a:cxn ang="0">
                    <a:pos x="0" y="0"/>
                  </a:cxn>
                </a:cxnLst>
                <a:pathLst>
                  <a:path w="6" h="1586">
                    <a:moveTo>
                      <a:pt x="6" y="0"/>
                    </a:moveTo>
                    <a:lnTo>
                      <a:pt x="6" y="1586"/>
                    </a:lnTo>
                    <a:lnTo>
                      <a:pt x="0" y="1586"/>
                    </a:lnTo>
                    <a:lnTo>
                      <a:pt x="0" y="5"/>
                    </a:lnTo>
                    <a:lnTo>
                      <a:pt x="3" y="3"/>
                    </a:lnTo>
                    <a:lnTo>
                      <a:pt x="6" y="0"/>
                    </a:lnTo>
                    <a:close/>
                  </a:path>
                </a:pathLst>
              </a:custGeom>
              <a:solidFill>
                <a:srgbClr val="004281"/>
              </a:solidFill>
              <a:ln w="9525">
                <a:noFill/>
              </a:ln>
            </p:spPr>
            <p:txBody>
              <a:bodyPr/>
              <a:p>
                <a:endParaRPr lang="zh-CN" altLang="en-US"/>
              </a:p>
            </p:txBody>
          </p:sp>
          <p:sp>
            <p:nvSpPr>
              <p:cNvPr id="27813" name="未知"/>
              <p:cNvSpPr/>
              <p:nvPr/>
            </p:nvSpPr>
            <p:spPr>
              <a:xfrm>
                <a:off x="540" y="95"/>
                <a:ext cx="1" cy="227"/>
              </a:xfrm>
              <a:custGeom>
                <a:avLst/>
                <a:gdLst/>
                <a:ahLst/>
                <a:cxnLst>
                  <a:cxn ang="0">
                    <a:pos x="0" y="0"/>
                  </a:cxn>
                  <a:cxn ang="0">
                    <a:pos x="0" y="0"/>
                  </a:cxn>
                  <a:cxn ang="0">
                    <a:pos x="0" y="0"/>
                  </a:cxn>
                  <a:cxn ang="0">
                    <a:pos x="0" y="0"/>
                  </a:cxn>
                  <a:cxn ang="0">
                    <a:pos x="0" y="0"/>
                  </a:cxn>
                  <a:cxn ang="0">
                    <a:pos x="0" y="0"/>
                  </a:cxn>
                </a:cxnLst>
                <a:pathLst>
                  <a:path w="3" h="1590">
                    <a:moveTo>
                      <a:pt x="3" y="0"/>
                    </a:moveTo>
                    <a:lnTo>
                      <a:pt x="3" y="1590"/>
                    </a:lnTo>
                    <a:lnTo>
                      <a:pt x="0" y="1590"/>
                    </a:lnTo>
                    <a:lnTo>
                      <a:pt x="0" y="4"/>
                    </a:lnTo>
                    <a:lnTo>
                      <a:pt x="2" y="2"/>
                    </a:lnTo>
                    <a:lnTo>
                      <a:pt x="3" y="0"/>
                    </a:lnTo>
                    <a:close/>
                  </a:path>
                </a:pathLst>
              </a:custGeom>
              <a:solidFill>
                <a:srgbClr val="004281"/>
              </a:solidFill>
              <a:ln w="9525">
                <a:noFill/>
              </a:ln>
            </p:spPr>
            <p:txBody>
              <a:bodyPr/>
              <a:p>
                <a:endParaRPr lang="zh-CN" altLang="en-US"/>
              </a:p>
            </p:txBody>
          </p:sp>
          <p:sp>
            <p:nvSpPr>
              <p:cNvPr id="27814" name="未知"/>
              <p:cNvSpPr/>
              <p:nvPr/>
            </p:nvSpPr>
            <p:spPr>
              <a:xfrm>
                <a:off x="541" y="94"/>
                <a:ext cx="1" cy="228"/>
              </a:xfrm>
              <a:custGeom>
                <a:avLst/>
                <a:gdLst/>
                <a:ahLst/>
                <a:cxnLst>
                  <a:cxn ang="0">
                    <a:pos x="0" y="0"/>
                  </a:cxn>
                  <a:cxn ang="0">
                    <a:pos x="0" y="0"/>
                  </a:cxn>
                  <a:cxn ang="0">
                    <a:pos x="0" y="0"/>
                  </a:cxn>
                  <a:cxn ang="0">
                    <a:pos x="0" y="0"/>
                  </a:cxn>
                  <a:cxn ang="0">
                    <a:pos x="0" y="0"/>
                  </a:cxn>
                  <a:cxn ang="0">
                    <a:pos x="0" y="0"/>
                  </a:cxn>
                </a:cxnLst>
                <a:pathLst>
                  <a:path w="6" h="1595">
                    <a:moveTo>
                      <a:pt x="6" y="0"/>
                    </a:moveTo>
                    <a:lnTo>
                      <a:pt x="6" y="1595"/>
                    </a:lnTo>
                    <a:lnTo>
                      <a:pt x="0" y="1595"/>
                    </a:lnTo>
                    <a:lnTo>
                      <a:pt x="0" y="5"/>
                    </a:lnTo>
                    <a:lnTo>
                      <a:pt x="2" y="3"/>
                    </a:lnTo>
                    <a:lnTo>
                      <a:pt x="6" y="0"/>
                    </a:lnTo>
                    <a:close/>
                  </a:path>
                </a:pathLst>
              </a:custGeom>
              <a:solidFill>
                <a:srgbClr val="004281"/>
              </a:solidFill>
              <a:ln w="9525">
                <a:noFill/>
              </a:ln>
            </p:spPr>
            <p:txBody>
              <a:bodyPr/>
              <a:p>
                <a:endParaRPr lang="zh-CN" altLang="en-US"/>
              </a:p>
            </p:txBody>
          </p:sp>
          <p:sp>
            <p:nvSpPr>
              <p:cNvPr id="27815" name="未知"/>
              <p:cNvSpPr/>
              <p:nvPr/>
            </p:nvSpPr>
            <p:spPr>
              <a:xfrm>
                <a:off x="542" y="93"/>
                <a:ext cx="1" cy="229"/>
              </a:xfrm>
              <a:custGeom>
                <a:avLst/>
                <a:gdLst/>
                <a:ahLst/>
                <a:cxnLst>
                  <a:cxn ang="0">
                    <a:pos x="0" y="0"/>
                  </a:cxn>
                  <a:cxn ang="0">
                    <a:pos x="0" y="0"/>
                  </a:cxn>
                  <a:cxn ang="0">
                    <a:pos x="0" y="0"/>
                  </a:cxn>
                  <a:cxn ang="0">
                    <a:pos x="0" y="0"/>
                  </a:cxn>
                  <a:cxn ang="0">
                    <a:pos x="0" y="0"/>
                  </a:cxn>
                  <a:cxn ang="0">
                    <a:pos x="0" y="0"/>
                  </a:cxn>
                </a:cxnLst>
                <a:pathLst>
                  <a:path w="3" h="1599">
                    <a:moveTo>
                      <a:pt x="3" y="0"/>
                    </a:moveTo>
                    <a:lnTo>
                      <a:pt x="3" y="1599"/>
                    </a:lnTo>
                    <a:lnTo>
                      <a:pt x="0" y="1599"/>
                    </a:lnTo>
                    <a:lnTo>
                      <a:pt x="0" y="4"/>
                    </a:lnTo>
                    <a:lnTo>
                      <a:pt x="1" y="2"/>
                    </a:lnTo>
                    <a:lnTo>
                      <a:pt x="3" y="0"/>
                    </a:lnTo>
                    <a:close/>
                  </a:path>
                </a:pathLst>
              </a:custGeom>
              <a:solidFill>
                <a:srgbClr val="004281"/>
              </a:solidFill>
              <a:ln w="9525">
                <a:noFill/>
              </a:ln>
            </p:spPr>
            <p:txBody>
              <a:bodyPr/>
              <a:p>
                <a:endParaRPr lang="zh-CN" altLang="en-US"/>
              </a:p>
            </p:txBody>
          </p:sp>
          <p:sp>
            <p:nvSpPr>
              <p:cNvPr id="27816" name="未知"/>
              <p:cNvSpPr/>
              <p:nvPr/>
            </p:nvSpPr>
            <p:spPr>
              <a:xfrm>
                <a:off x="542" y="93"/>
                <a:ext cx="1" cy="229"/>
              </a:xfrm>
              <a:custGeom>
                <a:avLst/>
                <a:gdLst/>
                <a:ahLst/>
                <a:cxnLst>
                  <a:cxn ang="0">
                    <a:pos x="0" y="0"/>
                  </a:cxn>
                  <a:cxn ang="0">
                    <a:pos x="0" y="0"/>
                  </a:cxn>
                  <a:cxn ang="0">
                    <a:pos x="0" y="0"/>
                  </a:cxn>
                  <a:cxn ang="0">
                    <a:pos x="0" y="0"/>
                  </a:cxn>
                  <a:cxn ang="0">
                    <a:pos x="0" y="0"/>
                  </a:cxn>
                  <a:cxn ang="0">
                    <a:pos x="0" y="0"/>
                  </a:cxn>
                </a:cxnLst>
                <a:pathLst>
                  <a:path w="4" h="1605">
                    <a:moveTo>
                      <a:pt x="4" y="0"/>
                    </a:moveTo>
                    <a:lnTo>
                      <a:pt x="4" y="1605"/>
                    </a:lnTo>
                    <a:lnTo>
                      <a:pt x="0" y="1605"/>
                    </a:lnTo>
                    <a:lnTo>
                      <a:pt x="0" y="6"/>
                    </a:lnTo>
                    <a:lnTo>
                      <a:pt x="2" y="3"/>
                    </a:lnTo>
                    <a:lnTo>
                      <a:pt x="4" y="0"/>
                    </a:lnTo>
                    <a:close/>
                  </a:path>
                </a:pathLst>
              </a:custGeom>
              <a:solidFill>
                <a:srgbClr val="004281"/>
              </a:solidFill>
              <a:ln w="9525">
                <a:noFill/>
              </a:ln>
            </p:spPr>
            <p:txBody>
              <a:bodyPr/>
              <a:p>
                <a:endParaRPr lang="zh-CN" altLang="en-US"/>
              </a:p>
            </p:txBody>
          </p:sp>
          <p:sp>
            <p:nvSpPr>
              <p:cNvPr id="27817" name="未知"/>
              <p:cNvSpPr/>
              <p:nvPr/>
            </p:nvSpPr>
            <p:spPr>
              <a:xfrm>
                <a:off x="543" y="92"/>
                <a:ext cx="1" cy="230"/>
              </a:xfrm>
              <a:custGeom>
                <a:avLst/>
                <a:gdLst/>
                <a:ahLst/>
                <a:cxnLst>
                  <a:cxn ang="0">
                    <a:pos x="0" y="0"/>
                  </a:cxn>
                  <a:cxn ang="0">
                    <a:pos x="0" y="0"/>
                  </a:cxn>
                  <a:cxn ang="0">
                    <a:pos x="0" y="0"/>
                  </a:cxn>
                  <a:cxn ang="0">
                    <a:pos x="0" y="0"/>
                  </a:cxn>
                  <a:cxn ang="0">
                    <a:pos x="0" y="0"/>
                  </a:cxn>
                  <a:cxn ang="0">
                    <a:pos x="0" y="0"/>
                  </a:cxn>
                </a:cxnLst>
                <a:pathLst>
                  <a:path w="5" h="1610">
                    <a:moveTo>
                      <a:pt x="5" y="0"/>
                    </a:moveTo>
                    <a:lnTo>
                      <a:pt x="5" y="1610"/>
                    </a:lnTo>
                    <a:lnTo>
                      <a:pt x="0" y="1610"/>
                    </a:lnTo>
                    <a:lnTo>
                      <a:pt x="0" y="5"/>
                    </a:lnTo>
                    <a:lnTo>
                      <a:pt x="3" y="3"/>
                    </a:lnTo>
                    <a:lnTo>
                      <a:pt x="5" y="0"/>
                    </a:lnTo>
                    <a:close/>
                  </a:path>
                </a:pathLst>
              </a:custGeom>
              <a:solidFill>
                <a:srgbClr val="004281"/>
              </a:solidFill>
              <a:ln w="9525">
                <a:noFill/>
              </a:ln>
            </p:spPr>
            <p:txBody>
              <a:bodyPr/>
              <a:p>
                <a:endParaRPr lang="zh-CN" altLang="en-US"/>
              </a:p>
            </p:txBody>
          </p:sp>
          <p:sp>
            <p:nvSpPr>
              <p:cNvPr id="27818" name="未知"/>
              <p:cNvSpPr/>
              <p:nvPr/>
            </p:nvSpPr>
            <p:spPr>
              <a:xfrm>
                <a:off x="543" y="91"/>
                <a:ext cx="1" cy="231"/>
              </a:xfrm>
              <a:custGeom>
                <a:avLst/>
                <a:gdLst/>
                <a:ahLst/>
                <a:cxnLst>
                  <a:cxn ang="0">
                    <a:pos x="0" y="0"/>
                  </a:cxn>
                  <a:cxn ang="0">
                    <a:pos x="0" y="0"/>
                  </a:cxn>
                  <a:cxn ang="0">
                    <a:pos x="0" y="0"/>
                  </a:cxn>
                  <a:cxn ang="0">
                    <a:pos x="0" y="0"/>
                  </a:cxn>
                  <a:cxn ang="0">
                    <a:pos x="0" y="0"/>
                  </a:cxn>
                  <a:cxn ang="0">
                    <a:pos x="0" y="0"/>
                  </a:cxn>
                </a:cxnLst>
                <a:pathLst>
                  <a:path w="4" h="1616">
                    <a:moveTo>
                      <a:pt x="4" y="0"/>
                    </a:moveTo>
                    <a:lnTo>
                      <a:pt x="4" y="1616"/>
                    </a:lnTo>
                    <a:lnTo>
                      <a:pt x="0" y="1616"/>
                    </a:lnTo>
                    <a:lnTo>
                      <a:pt x="0" y="6"/>
                    </a:lnTo>
                    <a:lnTo>
                      <a:pt x="2" y="3"/>
                    </a:lnTo>
                    <a:lnTo>
                      <a:pt x="4" y="0"/>
                    </a:lnTo>
                    <a:close/>
                  </a:path>
                </a:pathLst>
              </a:custGeom>
              <a:solidFill>
                <a:srgbClr val="004281"/>
              </a:solidFill>
              <a:ln w="9525">
                <a:noFill/>
              </a:ln>
            </p:spPr>
            <p:txBody>
              <a:bodyPr/>
              <a:p>
                <a:endParaRPr lang="zh-CN" altLang="en-US"/>
              </a:p>
            </p:txBody>
          </p:sp>
          <p:sp>
            <p:nvSpPr>
              <p:cNvPr id="27819" name="未知"/>
              <p:cNvSpPr/>
              <p:nvPr/>
            </p:nvSpPr>
            <p:spPr>
              <a:xfrm>
                <a:off x="544" y="90"/>
                <a:ext cx="1" cy="232"/>
              </a:xfrm>
              <a:custGeom>
                <a:avLst/>
                <a:gdLst/>
                <a:ahLst/>
                <a:cxnLst>
                  <a:cxn ang="0">
                    <a:pos x="0" y="0"/>
                  </a:cxn>
                  <a:cxn ang="0">
                    <a:pos x="0" y="0"/>
                  </a:cxn>
                  <a:cxn ang="0">
                    <a:pos x="0" y="0"/>
                  </a:cxn>
                  <a:cxn ang="0">
                    <a:pos x="0" y="0"/>
                  </a:cxn>
                  <a:cxn ang="0">
                    <a:pos x="0" y="0"/>
                  </a:cxn>
                  <a:cxn ang="0">
                    <a:pos x="0" y="0"/>
                  </a:cxn>
                </a:cxnLst>
                <a:pathLst>
                  <a:path w="5" h="1622">
                    <a:moveTo>
                      <a:pt x="5" y="0"/>
                    </a:moveTo>
                    <a:lnTo>
                      <a:pt x="5" y="1622"/>
                    </a:lnTo>
                    <a:lnTo>
                      <a:pt x="0" y="1622"/>
                    </a:lnTo>
                    <a:lnTo>
                      <a:pt x="0" y="6"/>
                    </a:lnTo>
                    <a:lnTo>
                      <a:pt x="3" y="3"/>
                    </a:lnTo>
                    <a:lnTo>
                      <a:pt x="5" y="0"/>
                    </a:lnTo>
                    <a:close/>
                  </a:path>
                </a:pathLst>
              </a:custGeom>
              <a:solidFill>
                <a:srgbClr val="004281"/>
              </a:solidFill>
              <a:ln w="9525">
                <a:noFill/>
              </a:ln>
            </p:spPr>
            <p:txBody>
              <a:bodyPr/>
              <a:p>
                <a:endParaRPr lang="zh-CN" altLang="en-US"/>
              </a:p>
            </p:txBody>
          </p:sp>
          <p:sp>
            <p:nvSpPr>
              <p:cNvPr id="27820" name="未知"/>
              <p:cNvSpPr/>
              <p:nvPr/>
            </p:nvSpPr>
            <p:spPr>
              <a:xfrm>
                <a:off x="545" y="89"/>
                <a:ext cx="1" cy="233"/>
              </a:xfrm>
              <a:custGeom>
                <a:avLst/>
                <a:gdLst/>
                <a:ahLst/>
                <a:cxnLst>
                  <a:cxn ang="0">
                    <a:pos x="0" y="0"/>
                  </a:cxn>
                  <a:cxn ang="0">
                    <a:pos x="0" y="0"/>
                  </a:cxn>
                  <a:cxn ang="0">
                    <a:pos x="0" y="0"/>
                  </a:cxn>
                  <a:cxn ang="0">
                    <a:pos x="0" y="0"/>
                  </a:cxn>
                  <a:cxn ang="0">
                    <a:pos x="0" y="0"/>
                  </a:cxn>
                  <a:cxn ang="0">
                    <a:pos x="0" y="0"/>
                  </a:cxn>
                </a:cxnLst>
                <a:pathLst>
                  <a:path w="4" h="1629">
                    <a:moveTo>
                      <a:pt x="4" y="0"/>
                    </a:moveTo>
                    <a:lnTo>
                      <a:pt x="4" y="1629"/>
                    </a:lnTo>
                    <a:lnTo>
                      <a:pt x="0" y="1629"/>
                    </a:lnTo>
                    <a:lnTo>
                      <a:pt x="0" y="7"/>
                    </a:lnTo>
                    <a:lnTo>
                      <a:pt x="2" y="3"/>
                    </a:lnTo>
                    <a:lnTo>
                      <a:pt x="4" y="0"/>
                    </a:lnTo>
                    <a:close/>
                  </a:path>
                </a:pathLst>
              </a:custGeom>
              <a:solidFill>
                <a:srgbClr val="004281"/>
              </a:solidFill>
              <a:ln w="9525">
                <a:noFill/>
              </a:ln>
            </p:spPr>
            <p:txBody>
              <a:bodyPr/>
              <a:p>
                <a:endParaRPr lang="zh-CN" altLang="en-US"/>
              </a:p>
            </p:txBody>
          </p:sp>
          <p:sp>
            <p:nvSpPr>
              <p:cNvPr id="27821" name="未知"/>
              <p:cNvSpPr/>
              <p:nvPr/>
            </p:nvSpPr>
            <p:spPr>
              <a:xfrm>
                <a:off x="545" y="88"/>
                <a:ext cx="1" cy="234"/>
              </a:xfrm>
              <a:custGeom>
                <a:avLst/>
                <a:gdLst/>
                <a:ahLst/>
                <a:cxnLst>
                  <a:cxn ang="0">
                    <a:pos x="0" y="0"/>
                  </a:cxn>
                  <a:cxn ang="0">
                    <a:pos x="0" y="0"/>
                  </a:cxn>
                  <a:cxn ang="0">
                    <a:pos x="0" y="0"/>
                  </a:cxn>
                  <a:cxn ang="0">
                    <a:pos x="0" y="0"/>
                  </a:cxn>
                  <a:cxn ang="0">
                    <a:pos x="0" y="0"/>
                  </a:cxn>
                  <a:cxn ang="0">
                    <a:pos x="0" y="0"/>
                  </a:cxn>
                </a:cxnLst>
                <a:pathLst>
                  <a:path w="5" h="1638">
                    <a:moveTo>
                      <a:pt x="5" y="0"/>
                    </a:moveTo>
                    <a:lnTo>
                      <a:pt x="5" y="1638"/>
                    </a:lnTo>
                    <a:lnTo>
                      <a:pt x="0" y="1638"/>
                    </a:lnTo>
                    <a:lnTo>
                      <a:pt x="0" y="9"/>
                    </a:lnTo>
                    <a:lnTo>
                      <a:pt x="3" y="4"/>
                    </a:lnTo>
                    <a:lnTo>
                      <a:pt x="5" y="0"/>
                    </a:lnTo>
                    <a:close/>
                  </a:path>
                </a:pathLst>
              </a:custGeom>
              <a:solidFill>
                <a:srgbClr val="004281"/>
              </a:solidFill>
              <a:ln w="9525">
                <a:noFill/>
              </a:ln>
            </p:spPr>
            <p:txBody>
              <a:bodyPr/>
              <a:p>
                <a:endParaRPr lang="zh-CN" altLang="en-US"/>
              </a:p>
            </p:txBody>
          </p:sp>
          <p:sp>
            <p:nvSpPr>
              <p:cNvPr id="27822" name="未知"/>
              <p:cNvSpPr/>
              <p:nvPr/>
            </p:nvSpPr>
            <p:spPr>
              <a:xfrm>
                <a:off x="546" y="87"/>
                <a:ext cx="1" cy="235"/>
              </a:xfrm>
              <a:custGeom>
                <a:avLst/>
                <a:gdLst/>
                <a:ahLst/>
                <a:cxnLst>
                  <a:cxn ang="0">
                    <a:pos x="0" y="0"/>
                  </a:cxn>
                  <a:cxn ang="0">
                    <a:pos x="0" y="0"/>
                  </a:cxn>
                  <a:cxn ang="0">
                    <a:pos x="0" y="0"/>
                  </a:cxn>
                  <a:cxn ang="0">
                    <a:pos x="0" y="0"/>
                  </a:cxn>
                  <a:cxn ang="0">
                    <a:pos x="0" y="0"/>
                  </a:cxn>
                  <a:cxn ang="0">
                    <a:pos x="0" y="0"/>
                  </a:cxn>
                  <a:cxn ang="0">
                    <a:pos x="0" y="0"/>
                  </a:cxn>
                  <a:cxn ang="0">
                    <a:pos x="0" y="0"/>
                  </a:cxn>
                </a:cxnLst>
                <a:pathLst>
                  <a:path w="4" h="1647">
                    <a:moveTo>
                      <a:pt x="4" y="0"/>
                    </a:moveTo>
                    <a:lnTo>
                      <a:pt x="4" y="1647"/>
                    </a:lnTo>
                    <a:lnTo>
                      <a:pt x="0" y="1647"/>
                    </a:lnTo>
                    <a:lnTo>
                      <a:pt x="0" y="9"/>
                    </a:lnTo>
                    <a:lnTo>
                      <a:pt x="1" y="7"/>
                    </a:lnTo>
                    <a:lnTo>
                      <a:pt x="3" y="3"/>
                    </a:lnTo>
                    <a:lnTo>
                      <a:pt x="3" y="2"/>
                    </a:lnTo>
                    <a:lnTo>
                      <a:pt x="4" y="0"/>
                    </a:lnTo>
                    <a:close/>
                  </a:path>
                </a:pathLst>
              </a:custGeom>
              <a:solidFill>
                <a:srgbClr val="004281"/>
              </a:solidFill>
              <a:ln w="9525">
                <a:noFill/>
              </a:ln>
            </p:spPr>
            <p:txBody>
              <a:bodyPr/>
              <a:p>
                <a:endParaRPr lang="zh-CN" altLang="en-US"/>
              </a:p>
            </p:txBody>
          </p:sp>
          <p:sp>
            <p:nvSpPr>
              <p:cNvPr id="27823" name="未知"/>
              <p:cNvSpPr/>
              <p:nvPr/>
            </p:nvSpPr>
            <p:spPr>
              <a:xfrm>
                <a:off x="546" y="85"/>
                <a:ext cx="1" cy="237"/>
              </a:xfrm>
              <a:custGeom>
                <a:avLst/>
                <a:gdLst/>
                <a:ahLst/>
                <a:cxnLst>
                  <a:cxn ang="0">
                    <a:pos x="0" y="0"/>
                  </a:cxn>
                  <a:cxn ang="0">
                    <a:pos x="0" y="0"/>
                  </a:cxn>
                  <a:cxn ang="0">
                    <a:pos x="0" y="0"/>
                  </a:cxn>
                  <a:cxn ang="0">
                    <a:pos x="0" y="0"/>
                  </a:cxn>
                  <a:cxn ang="0">
                    <a:pos x="0" y="0"/>
                  </a:cxn>
                  <a:cxn ang="0">
                    <a:pos x="0" y="0"/>
                  </a:cxn>
                </a:cxnLst>
                <a:pathLst>
                  <a:path w="5" h="1658">
                    <a:moveTo>
                      <a:pt x="5" y="0"/>
                    </a:moveTo>
                    <a:lnTo>
                      <a:pt x="5" y="1658"/>
                    </a:lnTo>
                    <a:lnTo>
                      <a:pt x="0" y="1658"/>
                    </a:lnTo>
                    <a:lnTo>
                      <a:pt x="0" y="11"/>
                    </a:lnTo>
                    <a:lnTo>
                      <a:pt x="2" y="6"/>
                    </a:lnTo>
                    <a:lnTo>
                      <a:pt x="5" y="0"/>
                    </a:lnTo>
                    <a:close/>
                  </a:path>
                </a:pathLst>
              </a:custGeom>
              <a:solidFill>
                <a:srgbClr val="004281"/>
              </a:solidFill>
              <a:ln w="9525">
                <a:noFill/>
              </a:ln>
            </p:spPr>
            <p:txBody>
              <a:bodyPr/>
              <a:p>
                <a:endParaRPr lang="zh-CN" altLang="en-US"/>
              </a:p>
            </p:txBody>
          </p:sp>
          <p:sp>
            <p:nvSpPr>
              <p:cNvPr id="27824" name="未知"/>
              <p:cNvSpPr/>
              <p:nvPr/>
            </p:nvSpPr>
            <p:spPr>
              <a:xfrm>
                <a:off x="547" y="83"/>
                <a:ext cx="1" cy="239"/>
              </a:xfrm>
              <a:custGeom>
                <a:avLst/>
                <a:gdLst/>
                <a:ahLst/>
                <a:cxnLst>
                  <a:cxn ang="0">
                    <a:pos x="0" y="0"/>
                  </a:cxn>
                  <a:cxn ang="0">
                    <a:pos x="0" y="0"/>
                  </a:cxn>
                  <a:cxn ang="0">
                    <a:pos x="0" y="0"/>
                  </a:cxn>
                  <a:cxn ang="0">
                    <a:pos x="0" y="0"/>
                  </a:cxn>
                  <a:cxn ang="0">
                    <a:pos x="0" y="0"/>
                  </a:cxn>
                  <a:cxn ang="0">
                    <a:pos x="0" y="0"/>
                  </a:cxn>
                </a:cxnLst>
                <a:pathLst>
                  <a:path w="4" h="1669">
                    <a:moveTo>
                      <a:pt x="4" y="0"/>
                    </a:moveTo>
                    <a:lnTo>
                      <a:pt x="4" y="1669"/>
                    </a:lnTo>
                    <a:lnTo>
                      <a:pt x="0" y="1669"/>
                    </a:lnTo>
                    <a:lnTo>
                      <a:pt x="0" y="11"/>
                    </a:lnTo>
                    <a:lnTo>
                      <a:pt x="2" y="5"/>
                    </a:lnTo>
                    <a:lnTo>
                      <a:pt x="4" y="0"/>
                    </a:lnTo>
                    <a:close/>
                  </a:path>
                </a:pathLst>
              </a:custGeom>
              <a:solidFill>
                <a:srgbClr val="004281"/>
              </a:solidFill>
              <a:ln w="9525">
                <a:noFill/>
              </a:ln>
            </p:spPr>
            <p:txBody>
              <a:bodyPr/>
              <a:p>
                <a:endParaRPr lang="zh-CN" altLang="en-US"/>
              </a:p>
            </p:txBody>
          </p:sp>
          <p:sp>
            <p:nvSpPr>
              <p:cNvPr id="27825" name="未知"/>
              <p:cNvSpPr/>
              <p:nvPr/>
            </p:nvSpPr>
            <p:spPr>
              <a:xfrm>
                <a:off x="548" y="82"/>
                <a:ext cx="1" cy="240"/>
              </a:xfrm>
              <a:custGeom>
                <a:avLst/>
                <a:gdLst/>
                <a:ahLst/>
                <a:cxnLst>
                  <a:cxn ang="0">
                    <a:pos x="0" y="0"/>
                  </a:cxn>
                  <a:cxn ang="0">
                    <a:pos x="0" y="0"/>
                  </a:cxn>
                  <a:cxn ang="0">
                    <a:pos x="0" y="0"/>
                  </a:cxn>
                  <a:cxn ang="0">
                    <a:pos x="0" y="0"/>
                  </a:cxn>
                  <a:cxn ang="0">
                    <a:pos x="0" y="0"/>
                  </a:cxn>
                  <a:cxn ang="0">
                    <a:pos x="0" y="0"/>
                  </a:cxn>
                </a:cxnLst>
                <a:pathLst>
                  <a:path w="5" h="1682">
                    <a:moveTo>
                      <a:pt x="5" y="0"/>
                    </a:moveTo>
                    <a:lnTo>
                      <a:pt x="5" y="1682"/>
                    </a:lnTo>
                    <a:lnTo>
                      <a:pt x="0" y="1682"/>
                    </a:lnTo>
                    <a:lnTo>
                      <a:pt x="0" y="13"/>
                    </a:lnTo>
                    <a:lnTo>
                      <a:pt x="2" y="6"/>
                    </a:lnTo>
                    <a:lnTo>
                      <a:pt x="5" y="0"/>
                    </a:lnTo>
                    <a:close/>
                  </a:path>
                </a:pathLst>
              </a:custGeom>
              <a:solidFill>
                <a:srgbClr val="004281"/>
              </a:solidFill>
              <a:ln w="9525">
                <a:noFill/>
              </a:ln>
            </p:spPr>
            <p:txBody>
              <a:bodyPr/>
              <a:p>
                <a:endParaRPr lang="zh-CN" altLang="en-US"/>
              </a:p>
            </p:txBody>
          </p:sp>
          <p:sp>
            <p:nvSpPr>
              <p:cNvPr id="27826" name="未知"/>
              <p:cNvSpPr/>
              <p:nvPr/>
            </p:nvSpPr>
            <p:spPr>
              <a:xfrm>
                <a:off x="548" y="80"/>
                <a:ext cx="1" cy="242"/>
              </a:xfrm>
              <a:custGeom>
                <a:avLst/>
                <a:gdLst/>
                <a:ahLst/>
                <a:cxnLst>
                  <a:cxn ang="0">
                    <a:pos x="0" y="0"/>
                  </a:cxn>
                  <a:cxn ang="0">
                    <a:pos x="0" y="0"/>
                  </a:cxn>
                  <a:cxn ang="0">
                    <a:pos x="0" y="0"/>
                  </a:cxn>
                  <a:cxn ang="0">
                    <a:pos x="0" y="0"/>
                  </a:cxn>
                  <a:cxn ang="0">
                    <a:pos x="0" y="0"/>
                  </a:cxn>
                  <a:cxn ang="0">
                    <a:pos x="0" y="0"/>
                  </a:cxn>
                </a:cxnLst>
                <a:pathLst>
                  <a:path w="4" h="1696">
                    <a:moveTo>
                      <a:pt x="4" y="0"/>
                    </a:moveTo>
                    <a:lnTo>
                      <a:pt x="4" y="1696"/>
                    </a:lnTo>
                    <a:lnTo>
                      <a:pt x="0" y="1696"/>
                    </a:lnTo>
                    <a:lnTo>
                      <a:pt x="0" y="14"/>
                    </a:lnTo>
                    <a:lnTo>
                      <a:pt x="2" y="7"/>
                    </a:lnTo>
                    <a:lnTo>
                      <a:pt x="4" y="0"/>
                    </a:lnTo>
                    <a:close/>
                  </a:path>
                </a:pathLst>
              </a:custGeom>
              <a:solidFill>
                <a:srgbClr val="004281"/>
              </a:solidFill>
              <a:ln w="9525">
                <a:noFill/>
              </a:ln>
            </p:spPr>
            <p:txBody>
              <a:bodyPr/>
              <a:p>
                <a:endParaRPr lang="zh-CN" altLang="en-US"/>
              </a:p>
            </p:txBody>
          </p:sp>
          <p:sp>
            <p:nvSpPr>
              <p:cNvPr id="27827" name="未知"/>
              <p:cNvSpPr/>
              <p:nvPr/>
            </p:nvSpPr>
            <p:spPr>
              <a:xfrm>
                <a:off x="549" y="78"/>
                <a:ext cx="1" cy="244"/>
              </a:xfrm>
              <a:custGeom>
                <a:avLst/>
                <a:gdLst/>
                <a:ahLst/>
                <a:cxnLst>
                  <a:cxn ang="0">
                    <a:pos x="0" y="0"/>
                  </a:cxn>
                  <a:cxn ang="0">
                    <a:pos x="0" y="0"/>
                  </a:cxn>
                  <a:cxn ang="0">
                    <a:pos x="0" y="0"/>
                  </a:cxn>
                  <a:cxn ang="0">
                    <a:pos x="0" y="0"/>
                  </a:cxn>
                  <a:cxn ang="0">
                    <a:pos x="0" y="0"/>
                  </a:cxn>
                  <a:cxn ang="0">
                    <a:pos x="0" y="0"/>
                  </a:cxn>
                </a:cxnLst>
                <a:pathLst>
                  <a:path w="5" h="1710">
                    <a:moveTo>
                      <a:pt x="5" y="0"/>
                    </a:moveTo>
                    <a:lnTo>
                      <a:pt x="5" y="1710"/>
                    </a:lnTo>
                    <a:lnTo>
                      <a:pt x="0" y="1710"/>
                    </a:lnTo>
                    <a:lnTo>
                      <a:pt x="0" y="14"/>
                    </a:lnTo>
                    <a:lnTo>
                      <a:pt x="2" y="6"/>
                    </a:lnTo>
                    <a:lnTo>
                      <a:pt x="5" y="0"/>
                    </a:lnTo>
                    <a:close/>
                  </a:path>
                </a:pathLst>
              </a:custGeom>
              <a:solidFill>
                <a:srgbClr val="004281"/>
              </a:solidFill>
              <a:ln w="9525">
                <a:noFill/>
              </a:ln>
            </p:spPr>
            <p:txBody>
              <a:bodyPr/>
              <a:p>
                <a:endParaRPr lang="zh-CN" altLang="en-US"/>
              </a:p>
            </p:txBody>
          </p:sp>
          <p:sp>
            <p:nvSpPr>
              <p:cNvPr id="27828" name="未知"/>
              <p:cNvSpPr/>
              <p:nvPr/>
            </p:nvSpPr>
            <p:spPr>
              <a:xfrm>
                <a:off x="550" y="75"/>
                <a:ext cx="1" cy="247"/>
              </a:xfrm>
              <a:custGeom>
                <a:avLst/>
                <a:gdLst/>
                <a:ahLst/>
                <a:cxnLst>
                  <a:cxn ang="0">
                    <a:pos x="0" y="0"/>
                  </a:cxn>
                  <a:cxn ang="0">
                    <a:pos x="0" y="0"/>
                  </a:cxn>
                  <a:cxn ang="0">
                    <a:pos x="0" y="0"/>
                  </a:cxn>
                  <a:cxn ang="0">
                    <a:pos x="0" y="0"/>
                  </a:cxn>
                  <a:cxn ang="0">
                    <a:pos x="0" y="0"/>
                  </a:cxn>
                  <a:cxn ang="0">
                    <a:pos x="0" y="0"/>
                  </a:cxn>
                </a:cxnLst>
                <a:pathLst>
                  <a:path w="4" h="1726">
                    <a:moveTo>
                      <a:pt x="4" y="0"/>
                    </a:moveTo>
                    <a:lnTo>
                      <a:pt x="4" y="1726"/>
                    </a:lnTo>
                    <a:lnTo>
                      <a:pt x="0" y="1726"/>
                    </a:lnTo>
                    <a:lnTo>
                      <a:pt x="0" y="16"/>
                    </a:lnTo>
                    <a:lnTo>
                      <a:pt x="2" y="8"/>
                    </a:lnTo>
                    <a:lnTo>
                      <a:pt x="4" y="0"/>
                    </a:lnTo>
                    <a:close/>
                  </a:path>
                </a:pathLst>
              </a:custGeom>
              <a:solidFill>
                <a:srgbClr val="004281"/>
              </a:solidFill>
              <a:ln w="9525">
                <a:noFill/>
              </a:ln>
            </p:spPr>
            <p:txBody>
              <a:bodyPr/>
              <a:p>
                <a:endParaRPr lang="zh-CN" altLang="en-US"/>
              </a:p>
            </p:txBody>
          </p:sp>
          <p:sp>
            <p:nvSpPr>
              <p:cNvPr id="27829" name="未知"/>
              <p:cNvSpPr/>
              <p:nvPr/>
            </p:nvSpPr>
            <p:spPr>
              <a:xfrm>
                <a:off x="550" y="73"/>
                <a:ext cx="1" cy="249"/>
              </a:xfrm>
              <a:custGeom>
                <a:avLst/>
                <a:gdLst/>
                <a:ahLst/>
                <a:cxnLst>
                  <a:cxn ang="0">
                    <a:pos x="0" y="0"/>
                  </a:cxn>
                  <a:cxn ang="0">
                    <a:pos x="0" y="0"/>
                  </a:cxn>
                  <a:cxn ang="0">
                    <a:pos x="0" y="0"/>
                  </a:cxn>
                  <a:cxn ang="0">
                    <a:pos x="0" y="0"/>
                  </a:cxn>
                  <a:cxn ang="0">
                    <a:pos x="0" y="0"/>
                  </a:cxn>
                  <a:cxn ang="0">
                    <a:pos x="0" y="0"/>
                  </a:cxn>
                </a:cxnLst>
                <a:pathLst>
                  <a:path w="5" h="1741">
                    <a:moveTo>
                      <a:pt x="5" y="0"/>
                    </a:moveTo>
                    <a:lnTo>
                      <a:pt x="5" y="1741"/>
                    </a:lnTo>
                    <a:lnTo>
                      <a:pt x="0" y="1741"/>
                    </a:lnTo>
                    <a:lnTo>
                      <a:pt x="0" y="15"/>
                    </a:lnTo>
                    <a:lnTo>
                      <a:pt x="2" y="7"/>
                    </a:lnTo>
                    <a:lnTo>
                      <a:pt x="5" y="0"/>
                    </a:lnTo>
                    <a:close/>
                  </a:path>
                </a:pathLst>
              </a:custGeom>
              <a:solidFill>
                <a:srgbClr val="004281"/>
              </a:solidFill>
              <a:ln w="9525">
                <a:noFill/>
              </a:ln>
            </p:spPr>
            <p:txBody>
              <a:bodyPr/>
              <a:p>
                <a:endParaRPr lang="zh-CN" altLang="en-US"/>
              </a:p>
            </p:txBody>
          </p:sp>
          <p:sp>
            <p:nvSpPr>
              <p:cNvPr id="27830" name="未知"/>
              <p:cNvSpPr/>
              <p:nvPr/>
            </p:nvSpPr>
            <p:spPr>
              <a:xfrm>
                <a:off x="551" y="71"/>
                <a:ext cx="1" cy="251"/>
              </a:xfrm>
              <a:custGeom>
                <a:avLst/>
                <a:gdLst/>
                <a:ahLst/>
                <a:cxnLst>
                  <a:cxn ang="0">
                    <a:pos x="0" y="0"/>
                  </a:cxn>
                  <a:cxn ang="0">
                    <a:pos x="0" y="0"/>
                  </a:cxn>
                  <a:cxn ang="0">
                    <a:pos x="0" y="0"/>
                  </a:cxn>
                  <a:cxn ang="0">
                    <a:pos x="0" y="0"/>
                  </a:cxn>
                  <a:cxn ang="0">
                    <a:pos x="0" y="0"/>
                  </a:cxn>
                  <a:cxn ang="0">
                    <a:pos x="0" y="0"/>
                  </a:cxn>
                </a:cxnLst>
                <a:pathLst>
                  <a:path w="4" h="1758">
                    <a:moveTo>
                      <a:pt x="4" y="0"/>
                    </a:moveTo>
                    <a:lnTo>
                      <a:pt x="4" y="1758"/>
                    </a:lnTo>
                    <a:lnTo>
                      <a:pt x="0" y="1758"/>
                    </a:lnTo>
                    <a:lnTo>
                      <a:pt x="0" y="17"/>
                    </a:lnTo>
                    <a:lnTo>
                      <a:pt x="2" y="8"/>
                    </a:lnTo>
                    <a:lnTo>
                      <a:pt x="4" y="0"/>
                    </a:lnTo>
                    <a:close/>
                  </a:path>
                </a:pathLst>
              </a:custGeom>
              <a:solidFill>
                <a:srgbClr val="004281"/>
              </a:solidFill>
              <a:ln w="9525">
                <a:noFill/>
              </a:ln>
            </p:spPr>
            <p:txBody>
              <a:bodyPr/>
              <a:p>
                <a:endParaRPr lang="zh-CN" altLang="en-US"/>
              </a:p>
            </p:txBody>
          </p:sp>
          <p:sp>
            <p:nvSpPr>
              <p:cNvPr id="27831" name="未知"/>
              <p:cNvSpPr/>
              <p:nvPr/>
            </p:nvSpPr>
            <p:spPr>
              <a:xfrm>
                <a:off x="552" y="68"/>
                <a:ext cx="1" cy="254"/>
              </a:xfrm>
              <a:custGeom>
                <a:avLst/>
                <a:gdLst/>
                <a:ahLst/>
                <a:cxnLst>
                  <a:cxn ang="0">
                    <a:pos x="0" y="0"/>
                  </a:cxn>
                  <a:cxn ang="0">
                    <a:pos x="0" y="0"/>
                  </a:cxn>
                  <a:cxn ang="0">
                    <a:pos x="0" y="0"/>
                  </a:cxn>
                  <a:cxn ang="0">
                    <a:pos x="0" y="0"/>
                  </a:cxn>
                  <a:cxn ang="0">
                    <a:pos x="0" y="0"/>
                  </a:cxn>
                  <a:cxn ang="0">
                    <a:pos x="0" y="0"/>
                  </a:cxn>
                </a:cxnLst>
                <a:pathLst>
                  <a:path w="4" h="1776">
                    <a:moveTo>
                      <a:pt x="4" y="0"/>
                    </a:moveTo>
                    <a:lnTo>
                      <a:pt x="4" y="1776"/>
                    </a:lnTo>
                    <a:lnTo>
                      <a:pt x="0" y="1776"/>
                    </a:lnTo>
                    <a:lnTo>
                      <a:pt x="0" y="18"/>
                    </a:lnTo>
                    <a:lnTo>
                      <a:pt x="2" y="9"/>
                    </a:lnTo>
                    <a:lnTo>
                      <a:pt x="4" y="0"/>
                    </a:lnTo>
                    <a:close/>
                  </a:path>
                </a:pathLst>
              </a:custGeom>
              <a:solidFill>
                <a:srgbClr val="004281"/>
              </a:solidFill>
              <a:ln w="9525">
                <a:noFill/>
              </a:ln>
            </p:spPr>
            <p:txBody>
              <a:bodyPr/>
              <a:p>
                <a:endParaRPr lang="zh-CN" altLang="en-US"/>
              </a:p>
            </p:txBody>
          </p:sp>
          <p:sp>
            <p:nvSpPr>
              <p:cNvPr id="27832" name="未知"/>
              <p:cNvSpPr/>
              <p:nvPr/>
            </p:nvSpPr>
            <p:spPr>
              <a:xfrm>
                <a:off x="552" y="66"/>
                <a:ext cx="1" cy="256"/>
              </a:xfrm>
              <a:custGeom>
                <a:avLst/>
                <a:gdLst/>
                <a:ahLst/>
                <a:cxnLst>
                  <a:cxn ang="0">
                    <a:pos x="0" y="0"/>
                  </a:cxn>
                  <a:cxn ang="0">
                    <a:pos x="0" y="0"/>
                  </a:cxn>
                  <a:cxn ang="0">
                    <a:pos x="0" y="0"/>
                  </a:cxn>
                  <a:cxn ang="0">
                    <a:pos x="0" y="0"/>
                  </a:cxn>
                  <a:cxn ang="0">
                    <a:pos x="0" y="0"/>
                  </a:cxn>
                  <a:cxn ang="0">
                    <a:pos x="0" y="0"/>
                  </a:cxn>
                </a:cxnLst>
                <a:pathLst>
                  <a:path w="4" h="1793">
                    <a:moveTo>
                      <a:pt x="4" y="0"/>
                    </a:moveTo>
                    <a:lnTo>
                      <a:pt x="4" y="1793"/>
                    </a:lnTo>
                    <a:lnTo>
                      <a:pt x="0" y="1793"/>
                    </a:lnTo>
                    <a:lnTo>
                      <a:pt x="0" y="17"/>
                    </a:lnTo>
                    <a:lnTo>
                      <a:pt x="3" y="9"/>
                    </a:lnTo>
                    <a:lnTo>
                      <a:pt x="4" y="0"/>
                    </a:lnTo>
                    <a:close/>
                  </a:path>
                </a:pathLst>
              </a:custGeom>
              <a:solidFill>
                <a:srgbClr val="004281"/>
              </a:solidFill>
              <a:ln w="9525">
                <a:noFill/>
              </a:ln>
            </p:spPr>
            <p:txBody>
              <a:bodyPr/>
              <a:p>
                <a:endParaRPr lang="zh-CN" altLang="en-US"/>
              </a:p>
            </p:txBody>
          </p:sp>
          <p:sp>
            <p:nvSpPr>
              <p:cNvPr id="27833" name="未知"/>
              <p:cNvSpPr/>
              <p:nvPr/>
            </p:nvSpPr>
            <p:spPr>
              <a:xfrm>
                <a:off x="553" y="63"/>
                <a:ext cx="1" cy="259"/>
              </a:xfrm>
              <a:custGeom>
                <a:avLst/>
                <a:gdLst/>
                <a:ahLst/>
                <a:cxnLst>
                  <a:cxn ang="0">
                    <a:pos x="0" y="0"/>
                  </a:cxn>
                  <a:cxn ang="0">
                    <a:pos x="0" y="0"/>
                  </a:cxn>
                  <a:cxn ang="0">
                    <a:pos x="0" y="0"/>
                  </a:cxn>
                  <a:cxn ang="0">
                    <a:pos x="0" y="0"/>
                  </a:cxn>
                  <a:cxn ang="0">
                    <a:pos x="0" y="0"/>
                  </a:cxn>
                  <a:cxn ang="0">
                    <a:pos x="0" y="0"/>
                  </a:cxn>
                </a:cxnLst>
                <a:pathLst>
                  <a:path w="4" h="1811">
                    <a:moveTo>
                      <a:pt x="4" y="0"/>
                    </a:moveTo>
                    <a:lnTo>
                      <a:pt x="4" y="1811"/>
                    </a:lnTo>
                    <a:lnTo>
                      <a:pt x="0" y="1811"/>
                    </a:lnTo>
                    <a:lnTo>
                      <a:pt x="0" y="18"/>
                    </a:lnTo>
                    <a:lnTo>
                      <a:pt x="3" y="8"/>
                    </a:lnTo>
                    <a:lnTo>
                      <a:pt x="4" y="0"/>
                    </a:lnTo>
                    <a:close/>
                  </a:path>
                </a:pathLst>
              </a:custGeom>
              <a:solidFill>
                <a:srgbClr val="004281"/>
              </a:solidFill>
              <a:ln w="9525">
                <a:noFill/>
              </a:ln>
            </p:spPr>
            <p:txBody>
              <a:bodyPr/>
              <a:p>
                <a:endParaRPr lang="zh-CN" altLang="en-US"/>
              </a:p>
            </p:txBody>
          </p:sp>
          <p:sp>
            <p:nvSpPr>
              <p:cNvPr id="27834" name="未知"/>
              <p:cNvSpPr/>
              <p:nvPr/>
            </p:nvSpPr>
            <p:spPr>
              <a:xfrm>
                <a:off x="553" y="60"/>
                <a:ext cx="1" cy="262"/>
              </a:xfrm>
              <a:custGeom>
                <a:avLst/>
                <a:gdLst/>
                <a:ahLst/>
                <a:cxnLst>
                  <a:cxn ang="0">
                    <a:pos x="0" y="0"/>
                  </a:cxn>
                  <a:cxn ang="0">
                    <a:pos x="0" y="0"/>
                  </a:cxn>
                  <a:cxn ang="0">
                    <a:pos x="0" y="0"/>
                  </a:cxn>
                  <a:cxn ang="0">
                    <a:pos x="0" y="0"/>
                  </a:cxn>
                  <a:cxn ang="0">
                    <a:pos x="0" y="0"/>
                  </a:cxn>
                  <a:cxn ang="0">
                    <a:pos x="0" y="0"/>
                  </a:cxn>
                </a:cxnLst>
                <a:pathLst>
                  <a:path w="6" h="1830">
                    <a:moveTo>
                      <a:pt x="6" y="0"/>
                    </a:moveTo>
                    <a:lnTo>
                      <a:pt x="6" y="1830"/>
                    </a:lnTo>
                    <a:lnTo>
                      <a:pt x="0" y="1830"/>
                    </a:lnTo>
                    <a:lnTo>
                      <a:pt x="0" y="19"/>
                    </a:lnTo>
                    <a:lnTo>
                      <a:pt x="3" y="10"/>
                    </a:lnTo>
                    <a:lnTo>
                      <a:pt x="6" y="0"/>
                    </a:lnTo>
                    <a:close/>
                  </a:path>
                </a:pathLst>
              </a:custGeom>
              <a:solidFill>
                <a:srgbClr val="004281"/>
              </a:solidFill>
              <a:ln w="9525">
                <a:noFill/>
              </a:ln>
            </p:spPr>
            <p:txBody>
              <a:bodyPr/>
              <a:p>
                <a:endParaRPr lang="zh-CN" altLang="en-US"/>
              </a:p>
            </p:txBody>
          </p:sp>
          <p:sp>
            <p:nvSpPr>
              <p:cNvPr id="27835" name="未知"/>
              <p:cNvSpPr/>
              <p:nvPr/>
            </p:nvSpPr>
            <p:spPr>
              <a:xfrm>
                <a:off x="554" y="58"/>
                <a:ext cx="1" cy="264"/>
              </a:xfrm>
              <a:custGeom>
                <a:avLst/>
                <a:gdLst/>
                <a:ahLst/>
                <a:cxnLst>
                  <a:cxn ang="0">
                    <a:pos x="0" y="0"/>
                  </a:cxn>
                  <a:cxn ang="0">
                    <a:pos x="0" y="0"/>
                  </a:cxn>
                  <a:cxn ang="0">
                    <a:pos x="0" y="0"/>
                  </a:cxn>
                  <a:cxn ang="0">
                    <a:pos x="0" y="0"/>
                  </a:cxn>
                  <a:cxn ang="0">
                    <a:pos x="0" y="0"/>
                  </a:cxn>
                  <a:cxn ang="0">
                    <a:pos x="0" y="0"/>
                  </a:cxn>
                </a:cxnLst>
                <a:pathLst>
                  <a:path w="3" h="1850">
                    <a:moveTo>
                      <a:pt x="3" y="0"/>
                    </a:moveTo>
                    <a:lnTo>
                      <a:pt x="3" y="1850"/>
                    </a:lnTo>
                    <a:lnTo>
                      <a:pt x="0" y="1850"/>
                    </a:lnTo>
                    <a:lnTo>
                      <a:pt x="0" y="20"/>
                    </a:lnTo>
                    <a:lnTo>
                      <a:pt x="1" y="10"/>
                    </a:lnTo>
                    <a:lnTo>
                      <a:pt x="3" y="0"/>
                    </a:lnTo>
                    <a:close/>
                  </a:path>
                </a:pathLst>
              </a:custGeom>
              <a:solidFill>
                <a:srgbClr val="004281"/>
              </a:solidFill>
              <a:ln w="9525">
                <a:noFill/>
              </a:ln>
            </p:spPr>
            <p:txBody>
              <a:bodyPr/>
              <a:p>
                <a:endParaRPr lang="zh-CN" altLang="en-US"/>
              </a:p>
            </p:txBody>
          </p:sp>
          <p:sp>
            <p:nvSpPr>
              <p:cNvPr id="27836" name="未知"/>
              <p:cNvSpPr/>
              <p:nvPr/>
            </p:nvSpPr>
            <p:spPr>
              <a:xfrm>
                <a:off x="555" y="55"/>
                <a:ext cx="1" cy="267"/>
              </a:xfrm>
              <a:custGeom>
                <a:avLst/>
                <a:gdLst/>
                <a:ahLst/>
                <a:cxnLst>
                  <a:cxn ang="0">
                    <a:pos x="0" y="0"/>
                  </a:cxn>
                  <a:cxn ang="0">
                    <a:pos x="0" y="0"/>
                  </a:cxn>
                  <a:cxn ang="0">
                    <a:pos x="0" y="0"/>
                  </a:cxn>
                  <a:cxn ang="0">
                    <a:pos x="0" y="0"/>
                  </a:cxn>
                  <a:cxn ang="0">
                    <a:pos x="0" y="0"/>
                  </a:cxn>
                  <a:cxn ang="0">
                    <a:pos x="0" y="0"/>
                  </a:cxn>
                </a:cxnLst>
                <a:pathLst>
                  <a:path w="5" h="1870">
                    <a:moveTo>
                      <a:pt x="5" y="0"/>
                    </a:moveTo>
                    <a:lnTo>
                      <a:pt x="5" y="1870"/>
                    </a:lnTo>
                    <a:lnTo>
                      <a:pt x="0" y="1870"/>
                    </a:lnTo>
                    <a:lnTo>
                      <a:pt x="0" y="20"/>
                    </a:lnTo>
                    <a:lnTo>
                      <a:pt x="2" y="10"/>
                    </a:lnTo>
                    <a:lnTo>
                      <a:pt x="5" y="0"/>
                    </a:lnTo>
                    <a:close/>
                  </a:path>
                </a:pathLst>
              </a:custGeom>
              <a:solidFill>
                <a:srgbClr val="004281"/>
              </a:solidFill>
              <a:ln w="9525">
                <a:noFill/>
              </a:ln>
            </p:spPr>
            <p:txBody>
              <a:bodyPr/>
              <a:p>
                <a:endParaRPr lang="zh-CN" altLang="en-US"/>
              </a:p>
            </p:txBody>
          </p:sp>
          <p:sp>
            <p:nvSpPr>
              <p:cNvPr id="27837" name="未知"/>
              <p:cNvSpPr/>
              <p:nvPr/>
            </p:nvSpPr>
            <p:spPr>
              <a:xfrm>
                <a:off x="555" y="52"/>
                <a:ext cx="1" cy="270"/>
              </a:xfrm>
              <a:custGeom>
                <a:avLst/>
                <a:gdLst/>
                <a:ahLst/>
                <a:cxnLst>
                  <a:cxn ang="0">
                    <a:pos x="0" y="0"/>
                  </a:cxn>
                  <a:cxn ang="0">
                    <a:pos x="0" y="0"/>
                  </a:cxn>
                  <a:cxn ang="0">
                    <a:pos x="0" y="0"/>
                  </a:cxn>
                  <a:cxn ang="0">
                    <a:pos x="0" y="0"/>
                  </a:cxn>
                  <a:cxn ang="0">
                    <a:pos x="0" y="0"/>
                  </a:cxn>
                  <a:cxn ang="0">
                    <a:pos x="0" y="0"/>
                  </a:cxn>
                </a:cxnLst>
                <a:pathLst>
                  <a:path w="4" h="1890">
                    <a:moveTo>
                      <a:pt x="4" y="0"/>
                    </a:moveTo>
                    <a:lnTo>
                      <a:pt x="4" y="1890"/>
                    </a:lnTo>
                    <a:lnTo>
                      <a:pt x="0" y="1890"/>
                    </a:lnTo>
                    <a:lnTo>
                      <a:pt x="0" y="20"/>
                    </a:lnTo>
                    <a:lnTo>
                      <a:pt x="2" y="10"/>
                    </a:lnTo>
                    <a:lnTo>
                      <a:pt x="4" y="0"/>
                    </a:lnTo>
                    <a:close/>
                  </a:path>
                </a:pathLst>
              </a:custGeom>
              <a:solidFill>
                <a:srgbClr val="004281"/>
              </a:solidFill>
              <a:ln w="9525">
                <a:noFill/>
              </a:ln>
            </p:spPr>
            <p:txBody>
              <a:bodyPr/>
              <a:p>
                <a:endParaRPr lang="zh-CN" altLang="en-US"/>
              </a:p>
            </p:txBody>
          </p:sp>
          <p:sp>
            <p:nvSpPr>
              <p:cNvPr id="27838" name="未知"/>
              <p:cNvSpPr/>
              <p:nvPr/>
            </p:nvSpPr>
            <p:spPr>
              <a:xfrm>
                <a:off x="556" y="49"/>
                <a:ext cx="1" cy="273"/>
              </a:xfrm>
              <a:custGeom>
                <a:avLst/>
                <a:gdLst/>
                <a:ahLst/>
                <a:cxnLst>
                  <a:cxn ang="0">
                    <a:pos x="0" y="0"/>
                  </a:cxn>
                  <a:cxn ang="0">
                    <a:pos x="0" y="0"/>
                  </a:cxn>
                  <a:cxn ang="0">
                    <a:pos x="0" y="0"/>
                  </a:cxn>
                  <a:cxn ang="0">
                    <a:pos x="0" y="0"/>
                  </a:cxn>
                  <a:cxn ang="0">
                    <a:pos x="0" y="0"/>
                  </a:cxn>
                  <a:cxn ang="0">
                    <a:pos x="0" y="0"/>
                  </a:cxn>
                </a:cxnLst>
                <a:pathLst>
                  <a:path w="5" h="1912">
                    <a:moveTo>
                      <a:pt x="5" y="0"/>
                    </a:moveTo>
                    <a:lnTo>
                      <a:pt x="5" y="1912"/>
                    </a:lnTo>
                    <a:lnTo>
                      <a:pt x="0" y="1912"/>
                    </a:lnTo>
                    <a:lnTo>
                      <a:pt x="0" y="22"/>
                    </a:lnTo>
                    <a:lnTo>
                      <a:pt x="2" y="12"/>
                    </a:lnTo>
                    <a:lnTo>
                      <a:pt x="5" y="0"/>
                    </a:lnTo>
                    <a:close/>
                  </a:path>
                </a:pathLst>
              </a:custGeom>
              <a:solidFill>
                <a:srgbClr val="004281"/>
              </a:solidFill>
              <a:ln w="9525">
                <a:noFill/>
              </a:ln>
            </p:spPr>
            <p:txBody>
              <a:bodyPr/>
              <a:p>
                <a:endParaRPr lang="zh-CN" altLang="en-US"/>
              </a:p>
            </p:txBody>
          </p:sp>
          <p:sp>
            <p:nvSpPr>
              <p:cNvPr id="27839" name="未知"/>
              <p:cNvSpPr/>
              <p:nvPr/>
            </p:nvSpPr>
            <p:spPr>
              <a:xfrm>
                <a:off x="557" y="46"/>
                <a:ext cx="1" cy="276"/>
              </a:xfrm>
              <a:custGeom>
                <a:avLst/>
                <a:gdLst/>
                <a:ahLst/>
                <a:cxnLst>
                  <a:cxn ang="0">
                    <a:pos x="0" y="0"/>
                  </a:cxn>
                  <a:cxn ang="0">
                    <a:pos x="0" y="0"/>
                  </a:cxn>
                  <a:cxn ang="0">
                    <a:pos x="0" y="0"/>
                  </a:cxn>
                  <a:cxn ang="0">
                    <a:pos x="0" y="0"/>
                  </a:cxn>
                  <a:cxn ang="0">
                    <a:pos x="0" y="0"/>
                  </a:cxn>
                  <a:cxn ang="0">
                    <a:pos x="0" y="0"/>
                  </a:cxn>
                </a:cxnLst>
                <a:pathLst>
                  <a:path w="4" h="1933">
                    <a:moveTo>
                      <a:pt x="4" y="0"/>
                    </a:moveTo>
                    <a:lnTo>
                      <a:pt x="4" y="1933"/>
                    </a:lnTo>
                    <a:lnTo>
                      <a:pt x="0" y="1933"/>
                    </a:lnTo>
                    <a:lnTo>
                      <a:pt x="0" y="21"/>
                    </a:lnTo>
                    <a:lnTo>
                      <a:pt x="2" y="11"/>
                    </a:lnTo>
                    <a:lnTo>
                      <a:pt x="4" y="0"/>
                    </a:lnTo>
                    <a:close/>
                  </a:path>
                </a:pathLst>
              </a:custGeom>
              <a:solidFill>
                <a:srgbClr val="004281"/>
              </a:solidFill>
              <a:ln w="9525">
                <a:noFill/>
              </a:ln>
            </p:spPr>
            <p:txBody>
              <a:bodyPr/>
              <a:p>
                <a:endParaRPr lang="zh-CN" altLang="en-US"/>
              </a:p>
            </p:txBody>
          </p:sp>
          <p:sp>
            <p:nvSpPr>
              <p:cNvPr id="27840" name="未知"/>
              <p:cNvSpPr/>
              <p:nvPr/>
            </p:nvSpPr>
            <p:spPr>
              <a:xfrm>
                <a:off x="557" y="43"/>
                <a:ext cx="1" cy="279"/>
              </a:xfrm>
              <a:custGeom>
                <a:avLst/>
                <a:gdLst/>
                <a:ahLst/>
                <a:cxnLst>
                  <a:cxn ang="0">
                    <a:pos x="0" y="0"/>
                  </a:cxn>
                  <a:cxn ang="0">
                    <a:pos x="0" y="0"/>
                  </a:cxn>
                  <a:cxn ang="0">
                    <a:pos x="0" y="0"/>
                  </a:cxn>
                  <a:cxn ang="0">
                    <a:pos x="0" y="0"/>
                  </a:cxn>
                  <a:cxn ang="0">
                    <a:pos x="0" y="0"/>
                  </a:cxn>
                  <a:cxn ang="0">
                    <a:pos x="0" y="0"/>
                  </a:cxn>
                </a:cxnLst>
                <a:pathLst>
                  <a:path w="5" h="1955">
                    <a:moveTo>
                      <a:pt x="5" y="0"/>
                    </a:moveTo>
                    <a:lnTo>
                      <a:pt x="5" y="1955"/>
                    </a:lnTo>
                    <a:lnTo>
                      <a:pt x="0" y="1955"/>
                    </a:lnTo>
                    <a:lnTo>
                      <a:pt x="0" y="22"/>
                    </a:lnTo>
                    <a:lnTo>
                      <a:pt x="2" y="11"/>
                    </a:lnTo>
                    <a:lnTo>
                      <a:pt x="5" y="0"/>
                    </a:lnTo>
                    <a:close/>
                  </a:path>
                </a:pathLst>
              </a:custGeom>
              <a:solidFill>
                <a:srgbClr val="004281"/>
              </a:solidFill>
              <a:ln w="9525">
                <a:noFill/>
              </a:ln>
            </p:spPr>
            <p:txBody>
              <a:bodyPr/>
              <a:p>
                <a:endParaRPr lang="zh-CN" altLang="en-US"/>
              </a:p>
            </p:txBody>
          </p:sp>
          <p:sp>
            <p:nvSpPr>
              <p:cNvPr id="27841" name="未知"/>
              <p:cNvSpPr/>
              <p:nvPr/>
            </p:nvSpPr>
            <p:spPr>
              <a:xfrm>
                <a:off x="558" y="39"/>
                <a:ext cx="1" cy="283"/>
              </a:xfrm>
              <a:custGeom>
                <a:avLst/>
                <a:gdLst/>
                <a:ahLst/>
                <a:cxnLst>
                  <a:cxn ang="0">
                    <a:pos x="0" y="0"/>
                  </a:cxn>
                  <a:cxn ang="0">
                    <a:pos x="0" y="0"/>
                  </a:cxn>
                  <a:cxn ang="0">
                    <a:pos x="0" y="0"/>
                  </a:cxn>
                  <a:cxn ang="0">
                    <a:pos x="0" y="0"/>
                  </a:cxn>
                  <a:cxn ang="0">
                    <a:pos x="0" y="0"/>
                  </a:cxn>
                  <a:cxn ang="0">
                    <a:pos x="0" y="0"/>
                  </a:cxn>
                </a:cxnLst>
                <a:pathLst>
                  <a:path w="4" h="1977">
                    <a:moveTo>
                      <a:pt x="4" y="0"/>
                    </a:moveTo>
                    <a:lnTo>
                      <a:pt x="4" y="1977"/>
                    </a:lnTo>
                    <a:lnTo>
                      <a:pt x="0" y="1977"/>
                    </a:lnTo>
                    <a:lnTo>
                      <a:pt x="0" y="22"/>
                    </a:lnTo>
                    <a:lnTo>
                      <a:pt x="2" y="11"/>
                    </a:lnTo>
                    <a:lnTo>
                      <a:pt x="4" y="0"/>
                    </a:lnTo>
                    <a:close/>
                  </a:path>
                </a:pathLst>
              </a:custGeom>
              <a:solidFill>
                <a:srgbClr val="004281"/>
              </a:solidFill>
              <a:ln w="9525">
                <a:noFill/>
              </a:ln>
            </p:spPr>
            <p:txBody>
              <a:bodyPr/>
              <a:p>
                <a:endParaRPr lang="zh-CN" altLang="en-US"/>
              </a:p>
            </p:txBody>
          </p:sp>
          <p:sp>
            <p:nvSpPr>
              <p:cNvPr id="27842" name="未知"/>
              <p:cNvSpPr/>
              <p:nvPr/>
            </p:nvSpPr>
            <p:spPr>
              <a:xfrm>
                <a:off x="558" y="36"/>
                <a:ext cx="1" cy="286"/>
              </a:xfrm>
              <a:custGeom>
                <a:avLst/>
                <a:gdLst/>
                <a:ahLst/>
                <a:cxnLst>
                  <a:cxn ang="0">
                    <a:pos x="0" y="0"/>
                  </a:cxn>
                  <a:cxn ang="0">
                    <a:pos x="0" y="0"/>
                  </a:cxn>
                  <a:cxn ang="0">
                    <a:pos x="0" y="0"/>
                  </a:cxn>
                  <a:cxn ang="0">
                    <a:pos x="0" y="0"/>
                  </a:cxn>
                  <a:cxn ang="0">
                    <a:pos x="0" y="0"/>
                  </a:cxn>
                  <a:cxn ang="0">
                    <a:pos x="0" y="0"/>
                  </a:cxn>
                </a:cxnLst>
                <a:pathLst>
                  <a:path w="5" h="1999">
                    <a:moveTo>
                      <a:pt x="5" y="0"/>
                    </a:moveTo>
                    <a:lnTo>
                      <a:pt x="5" y="1999"/>
                    </a:lnTo>
                    <a:lnTo>
                      <a:pt x="0" y="1999"/>
                    </a:lnTo>
                    <a:lnTo>
                      <a:pt x="0" y="22"/>
                    </a:lnTo>
                    <a:lnTo>
                      <a:pt x="2" y="11"/>
                    </a:lnTo>
                    <a:lnTo>
                      <a:pt x="5" y="0"/>
                    </a:lnTo>
                    <a:close/>
                  </a:path>
                </a:pathLst>
              </a:custGeom>
              <a:solidFill>
                <a:srgbClr val="004281"/>
              </a:solidFill>
              <a:ln w="9525">
                <a:noFill/>
              </a:ln>
            </p:spPr>
            <p:txBody>
              <a:bodyPr/>
              <a:p>
                <a:endParaRPr lang="zh-CN" altLang="en-US"/>
              </a:p>
            </p:txBody>
          </p:sp>
          <p:sp>
            <p:nvSpPr>
              <p:cNvPr id="27843" name="未知"/>
              <p:cNvSpPr/>
              <p:nvPr/>
            </p:nvSpPr>
            <p:spPr>
              <a:xfrm>
                <a:off x="559" y="33"/>
                <a:ext cx="1" cy="289"/>
              </a:xfrm>
              <a:custGeom>
                <a:avLst/>
                <a:gdLst/>
                <a:ahLst/>
                <a:cxnLst>
                  <a:cxn ang="0">
                    <a:pos x="0" y="0"/>
                  </a:cxn>
                  <a:cxn ang="0">
                    <a:pos x="0" y="0"/>
                  </a:cxn>
                  <a:cxn ang="0">
                    <a:pos x="0" y="0"/>
                  </a:cxn>
                  <a:cxn ang="0">
                    <a:pos x="0" y="0"/>
                  </a:cxn>
                  <a:cxn ang="0">
                    <a:pos x="0" y="0"/>
                  </a:cxn>
                  <a:cxn ang="0">
                    <a:pos x="0" y="0"/>
                  </a:cxn>
                </a:cxnLst>
                <a:pathLst>
                  <a:path w="4" h="2023">
                    <a:moveTo>
                      <a:pt x="4" y="0"/>
                    </a:moveTo>
                    <a:lnTo>
                      <a:pt x="4" y="2023"/>
                    </a:lnTo>
                    <a:lnTo>
                      <a:pt x="0" y="2023"/>
                    </a:lnTo>
                    <a:lnTo>
                      <a:pt x="0" y="24"/>
                    </a:lnTo>
                    <a:lnTo>
                      <a:pt x="2" y="11"/>
                    </a:lnTo>
                    <a:lnTo>
                      <a:pt x="4" y="0"/>
                    </a:lnTo>
                    <a:close/>
                  </a:path>
                </a:pathLst>
              </a:custGeom>
              <a:solidFill>
                <a:srgbClr val="004281"/>
              </a:solidFill>
              <a:ln w="9525">
                <a:noFill/>
              </a:ln>
            </p:spPr>
            <p:txBody>
              <a:bodyPr/>
              <a:p>
                <a:endParaRPr lang="zh-CN" altLang="en-US"/>
              </a:p>
            </p:txBody>
          </p:sp>
          <p:sp>
            <p:nvSpPr>
              <p:cNvPr id="27844" name="未知"/>
              <p:cNvSpPr/>
              <p:nvPr/>
            </p:nvSpPr>
            <p:spPr>
              <a:xfrm>
                <a:off x="560" y="30"/>
                <a:ext cx="1" cy="292"/>
              </a:xfrm>
              <a:custGeom>
                <a:avLst/>
                <a:gdLst/>
                <a:ahLst/>
                <a:cxnLst>
                  <a:cxn ang="0">
                    <a:pos x="0" y="0"/>
                  </a:cxn>
                  <a:cxn ang="0">
                    <a:pos x="0" y="0"/>
                  </a:cxn>
                  <a:cxn ang="0">
                    <a:pos x="0" y="0"/>
                  </a:cxn>
                  <a:cxn ang="0">
                    <a:pos x="0" y="0"/>
                  </a:cxn>
                  <a:cxn ang="0">
                    <a:pos x="0" y="0"/>
                  </a:cxn>
                  <a:cxn ang="0">
                    <a:pos x="0" y="0"/>
                  </a:cxn>
                </a:cxnLst>
                <a:pathLst>
                  <a:path w="4" h="2046">
                    <a:moveTo>
                      <a:pt x="4" y="0"/>
                    </a:moveTo>
                    <a:lnTo>
                      <a:pt x="4" y="2046"/>
                    </a:lnTo>
                    <a:lnTo>
                      <a:pt x="0" y="2046"/>
                    </a:lnTo>
                    <a:lnTo>
                      <a:pt x="0" y="23"/>
                    </a:lnTo>
                    <a:lnTo>
                      <a:pt x="2" y="12"/>
                    </a:lnTo>
                    <a:lnTo>
                      <a:pt x="4" y="0"/>
                    </a:lnTo>
                    <a:close/>
                  </a:path>
                </a:pathLst>
              </a:custGeom>
              <a:solidFill>
                <a:srgbClr val="004281"/>
              </a:solidFill>
              <a:ln w="9525">
                <a:noFill/>
              </a:ln>
            </p:spPr>
            <p:txBody>
              <a:bodyPr/>
              <a:p>
                <a:endParaRPr lang="zh-CN" altLang="en-US"/>
              </a:p>
            </p:txBody>
          </p:sp>
          <p:sp>
            <p:nvSpPr>
              <p:cNvPr id="27845" name="未知"/>
              <p:cNvSpPr/>
              <p:nvPr/>
            </p:nvSpPr>
            <p:spPr>
              <a:xfrm>
                <a:off x="560" y="26"/>
                <a:ext cx="1" cy="296"/>
              </a:xfrm>
              <a:custGeom>
                <a:avLst/>
                <a:gdLst/>
                <a:ahLst/>
                <a:cxnLst>
                  <a:cxn ang="0">
                    <a:pos x="0" y="0"/>
                  </a:cxn>
                  <a:cxn ang="0">
                    <a:pos x="0" y="0"/>
                  </a:cxn>
                  <a:cxn ang="0">
                    <a:pos x="0" y="0"/>
                  </a:cxn>
                  <a:cxn ang="0">
                    <a:pos x="0" y="0"/>
                  </a:cxn>
                  <a:cxn ang="0">
                    <a:pos x="0" y="0"/>
                  </a:cxn>
                  <a:cxn ang="0">
                    <a:pos x="0" y="0"/>
                  </a:cxn>
                </a:cxnLst>
                <a:pathLst>
                  <a:path w="5" h="2071">
                    <a:moveTo>
                      <a:pt x="5" y="0"/>
                    </a:moveTo>
                    <a:lnTo>
                      <a:pt x="5" y="2071"/>
                    </a:lnTo>
                    <a:lnTo>
                      <a:pt x="0" y="2071"/>
                    </a:lnTo>
                    <a:lnTo>
                      <a:pt x="0" y="25"/>
                    </a:lnTo>
                    <a:lnTo>
                      <a:pt x="3" y="13"/>
                    </a:lnTo>
                    <a:lnTo>
                      <a:pt x="5" y="0"/>
                    </a:lnTo>
                    <a:close/>
                  </a:path>
                </a:pathLst>
              </a:custGeom>
              <a:solidFill>
                <a:srgbClr val="004281"/>
              </a:solidFill>
              <a:ln w="9525">
                <a:noFill/>
              </a:ln>
            </p:spPr>
            <p:txBody>
              <a:bodyPr/>
              <a:p>
                <a:endParaRPr lang="zh-CN" altLang="en-US"/>
              </a:p>
            </p:txBody>
          </p:sp>
          <p:sp>
            <p:nvSpPr>
              <p:cNvPr id="27846" name="未知"/>
              <p:cNvSpPr/>
              <p:nvPr/>
            </p:nvSpPr>
            <p:spPr>
              <a:xfrm>
                <a:off x="561" y="23"/>
                <a:ext cx="1" cy="299"/>
              </a:xfrm>
              <a:custGeom>
                <a:avLst/>
                <a:gdLst/>
                <a:ahLst/>
                <a:cxnLst>
                  <a:cxn ang="0">
                    <a:pos x="0" y="0"/>
                  </a:cxn>
                  <a:cxn ang="0">
                    <a:pos x="0" y="0"/>
                  </a:cxn>
                  <a:cxn ang="0">
                    <a:pos x="0" y="0"/>
                  </a:cxn>
                  <a:cxn ang="0">
                    <a:pos x="0" y="0"/>
                  </a:cxn>
                  <a:cxn ang="0">
                    <a:pos x="0" y="0"/>
                  </a:cxn>
                  <a:cxn ang="0">
                    <a:pos x="0" y="0"/>
                  </a:cxn>
                </a:cxnLst>
                <a:pathLst>
                  <a:path w="4" h="2095">
                    <a:moveTo>
                      <a:pt x="4" y="0"/>
                    </a:moveTo>
                    <a:lnTo>
                      <a:pt x="4" y="2095"/>
                    </a:lnTo>
                    <a:lnTo>
                      <a:pt x="0" y="2095"/>
                    </a:lnTo>
                    <a:lnTo>
                      <a:pt x="0" y="24"/>
                    </a:lnTo>
                    <a:lnTo>
                      <a:pt x="2" y="12"/>
                    </a:lnTo>
                    <a:lnTo>
                      <a:pt x="4" y="0"/>
                    </a:lnTo>
                    <a:close/>
                  </a:path>
                </a:pathLst>
              </a:custGeom>
              <a:solidFill>
                <a:srgbClr val="004281"/>
              </a:solidFill>
              <a:ln w="9525">
                <a:noFill/>
              </a:ln>
            </p:spPr>
            <p:txBody>
              <a:bodyPr/>
              <a:p>
                <a:endParaRPr lang="zh-CN" altLang="en-US"/>
              </a:p>
            </p:txBody>
          </p:sp>
          <p:sp>
            <p:nvSpPr>
              <p:cNvPr id="27847" name="未知"/>
              <p:cNvSpPr/>
              <p:nvPr/>
            </p:nvSpPr>
            <p:spPr>
              <a:xfrm>
                <a:off x="562" y="19"/>
                <a:ext cx="1" cy="303"/>
              </a:xfrm>
              <a:custGeom>
                <a:avLst/>
                <a:gdLst/>
                <a:ahLst/>
                <a:cxnLst>
                  <a:cxn ang="0">
                    <a:pos x="0" y="0"/>
                  </a:cxn>
                  <a:cxn ang="0">
                    <a:pos x="0" y="0"/>
                  </a:cxn>
                  <a:cxn ang="0">
                    <a:pos x="0" y="0"/>
                  </a:cxn>
                  <a:cxn ang="0">
                    <a:pos x="0" y="0"/>
                  </a:cxn>
                  <a:cxn ang="0">
                    <a:pos x="0" y="0"/>
                  </a:cxn>
                  <a:cxn ang="0">
                    <a:pos x="0" y="0"/>
                  </a:cxn>
                </a:cxnLst>
                <a:pathLst>
                  <a:path w="5" h="2120">
                    <a:moveTo>
                      <a:pt x="5" y="0"/>
                    </a:moveTo>
                    <a:lnTo>
                      <a:pt x="5" y="2120"/>
                    </a:lnTo>
                    <a:lnTo>
                      <a:pt x="0" y="2120"/>
                    </a:lnTo>
                    <a:lnTo>
                      <a:pt x="0" y="25"/>
                    </a:lnTo>
                    <a:lnTo>
                      <a:pt x="3" y="13"/>
                    </a:lnTo>
                    <a:lnTo>
                      <a:pt x="5" y="0"/>
                    </a:lnTo>
                    <a:close/>
                  </a:path>
                </a:pathLst>
              </a:custGeom>
              <a:solidFill>
                <a:srgbClr val="004281"/>
              </a:solidFill>
              <a:ln w="9525">
                <a:noFill/>
              </a:ln>
            </p:spPr>
            <p:txBody>
              <a:bodyPr/>
              <a:p>
                <a:endParaRPr lang="zh-CN" altLang="en-US"/>
              </a:p>
            </p:txBody>
          </p:sp>
          <p:sp>
            <p:nvSpPr>
              <p:cNvPr id="27848" name="未知"/>
              <p:cNvSpPr/>
              <p:nvPr/>
            </p:nvSpPr>
            <p:spPr>
              <a:xfrm>
                <a:off x="562" y="15"/>
                <a:ext cx="1" cy="307"/>
              </a:xfrm>
              <a:custGeom>
                <a:avLst/>
                <a:gdLst/>
                <a:ahLst/>
                <a:cxnLst>
                  <a:cxn ang="0">
                    <a:pos x="0" y="0"/>
                  </a:cxn>
                  <a:cxn ang="0">
                    <a:pos x="0" y="0"/>
                  </a:cxn>
                  <a:cxn ang="0">
                    <a:pos x="0" y="0"/>
                  </a:cxn>
                  <a:cxn ang="0">
                    <a:pos x="0" y="0"/>
                  </a:cxn>
                  <a:cxn ang="0">
                    <a:pos x="0" y="0"/>
                  </a:cxn>
                  <a:cxn ang="0">
                    <a:pos x="0" y="0"/>
                  </a:cxn>
                </a:cxnLst>
                <a:pathLst>
                  <a:path w="4" h="2145">
                    <a:moveTo>
                      <a:pt x="4" y="0"/>
                    </a:moveTo>
                    <a:lnTo>
                      <a:pt x="4" y="2145"/>
                    </a:lnTo>
                    <a:lnTo>
                      <a:pt x="0" y="2145"/>
                    </a:lnTo>
                    <a:lnTo>
                      <a:pt x="0" y="25"/>
                    </a:lnTo>
                    <a:lnTo>
                      <a:pt x="2" y="12"/>
                    </a:lnTo>
                    <a:lnTo>
                      <a:pt x="4" y="0"/>
                    </a:lnTo>
                    <a:close/>
                  </a:path>
                </a:pathLst>
              </a:custGeom>
              <a:solidFill>
                <a:srgbClr val="004281"/>
              </a:solidFill>
              <a:ln w="9525">
                <a:noFill/>
              </a:ln>
            </p:spPr>
            <p:txBody>
              <a:bodyPr/>
              <a:p>
                <a:endParaRPr lang="zh-CN" altLang="en-US"/>
              </a:p>
            </p:txBody>
          </p:sp>
          <p:sp>
            <p:nvSpPr>
              <p:cNvPr id="27849" name="未知"/>
              <p:cNvSpPr/>
              <p:nvPr/>
            </p:nvSpPr>
            <p:spPr>
              <a:xfrm>
                <a:off x="563" y="12"/>
                <a:ext cx="1" cy="310"/>
              </a:xfrm>
              <a:custGeom>
                <a:avLst/>
                <a:gdLst/>
                <a:ahLst/>
                <a:cxnLst>
                  <a:cxn ang="0">
                    <a:pos x="0" y="0"/>
                  </a:cxn>
                  <a:cxn ang="0">
                    <a:pos x="0" y="0"/>
                  </a:cxn>
                  <a:cxn ang="0">
                    <a:pos x="0" y="0"/>
                  </a:cxn>
                  <a:cxn ang="0">
                    <a:pos x="0" y="0"/>
                  </a:cxn>
                  <a:cxn ang="0">
                    <a:pos x="0" y="0"/>
                  </a:cxn>
                  <a:cxn ang="0">
                    <a:pos x="0" y="0"/>
                  </a:cxn>
                </a:cxnLst>
                <a:pathLst>
                  <a:path w="5" h="2171">
                    <a:moveTo>
                      <a:pt x="5" y="0"/>
                    </a:moveTo>
                    <a:lnTo>
                      <a:pt x="5" y="2171"/>
                    </a:lnTo>
                    <a:lnTo>
                      <a:pt x="0" y="2171"/>
                    </a:lnTo>
                    <a:lnTo>
                      <a:pt x="0" y="26"/>
                    </a:lnTo>
                    <a:lnTo>
                      <a:pt x="3" y="14"/>
                    </a:lnTo>
                    <a:lnTo>
                      <a:pt x="5" y="0"/>
                    </a:lnTo>
                    <a:close/>
                  </a:path>
                </a:pathLst>
              </a:custGeom>
              <a:solidFill>
                <a:srgbClr val="004281"/>
              </a:solidFill>
              <a:ln w="9525">
                <a:noFill/>
              </a:ln>
            </p:spPr>
            <p:txBody>
              <a:bodyPr/>
              <a:p>
                <a:endParaRPr lang="zh-CN" altLang="en-US"/>
              </a:p>
            </p:txBody>
          </p:sp>
          <p:sp>
            <p:nvSpPr>
              <p:cNvPr id="27850" name="未知"/>
              <p:cNvSpPr/>
              <p:nvPr/>
            </p:nvSpPr>
            <p:spPr>
              <a:xfrm>
                <a:off x="564" y="8"/>
                <a:ext cx="1" cy="314"/>
              </a:xfrm>
              <a:custGeom>
                <a:avLst/>
                <a:gdLst/>
                <a:ahLst/>
                <a:cxnLst>
                  <a:cxn ang="0">
                    <a:pos x="0" y="0"/>
                  </a:cxn>
                  <a:cxn ang="0">
                    <a:pos x="0" y="0"/>
                  </a:cxn>
                  <a:cxn ang="0">
                    <a:pos x="0" y="0"/>
                  </a:cxn>
                  <a:cxn ang="0">
                    <a:pos x="0" y="0"/>
                  </a:cxn>
                  <a:cxn ang="0">
                    <a:pos x="0" y="0"/>
                  </a:cxn>
                  <a:cxn ang="0">
                    <a:pos x="0" y="0"/>
                  </a:cxn>
                </a:cxnLst>
                <a:pathLst>
                  <a:path w="4" h="2196">
                    <a:moveTo>
                      <a:pt x="4" y="0"/>
                    </a:moveTo>
                    <a:lnTo>
                      <a:pt x="4" y="2196"/>
                    </a:lnTo>
                    <a:lnTo>
                      <a:pt x="0" y="2196"/>
                    </a:lnTo>
                    <a:lnTo>
                      <a:pt x="0" y="25"/>
                    </a:lnTo>
                    <a:lnTo>
                      <a:pt x="2" y="12"/>
                    </a:lnTo>
                    <a:lnTo>
                      <a:pt x="4" y="0"/>
                    </a:lnTo>
                    <a:close/>
                  </a:path>
                </a:pathLst>
              </a:custGeom>
              <a:solidFill>
                <a:srgbClr val="004281"/>
              </a:solidFill>
              <a:ln w="9525">
                <a:noFill/>
              </a:ln>
            </p:spPr>
            <p:txBody>
              <a:bodyPr/>
              <a:p>
                <a:endParaRPr lang="zh-CN" altLang="en-US"/>
              </a:p>
            </p:txBody>
          </p:sp>
          <p:sp>
            <p:nvSpPr>
              <p:cNvPr id="27851" name="未知"/>
              <p:cNvSpPr/>
              <p:nvPr/>
            </p:nvSpPr>
            <p:spPr>
              <a:xfrm>
                <a:off x="564" y="4"/>
                <a:ext cx="1" cy="318"/>
              </a:xfrm>
              <a:custGeom>
                <a:avLst/>
                <a:gdLst/>
                <a:ahLst/>
                <a:cxnLst>
                  <a:cxn ang="0">
                    <a:pos x="0" y="0"/>
                  </a:cxn>
                  <a:cxn ang="0">
                    <a:pos x="0" y="0"/>
                  </a:cxn>
                  <a:cxn ang="0">
                    <a:pos x="0" y="0"/>
                  </a:cxn>
                  <a:cxn ang="0">
                    <a:pos x="0" y="0"/>
                  </a:cxn>
                  <a:cxn ang="0">
                    <a:pos x="0" y="0"/>
                  </a:cxn>
                  <a:cxn ang="0">
                    <a:pos x="0" y="0"/>
                  </a:cxn>
                </a:cxnLst>
                <a:pathLst>
                  <a:path w="5" h="2223">
                    <a:moveTo>
                      <a:pt x="5" y="0"/>
                    </a:moveTo>
                    <a:lnTo>
                      <a:pt x="5" y="2223"/>
                    </a:lnTo>
                    <a:lnTo>
                      <a:pt x="0" y="2223"/>
                    </a:lnTo>
                    <a:lnTo>
                      <a:pt x="0" y="27"/>
                    </a:lnTo>
                    <a:lnTo>
                      <a:pt x="3" y="12"/>
                    </a:lnTo>
                    <a:lnTo>
                      <a:pt x="5" y="0"/>
                    </a:lnTo>
                    <a:close/>
                  </a:path>
                </a:pathLst>
              </a:custGeom>
              <a:solidFill>
                <a:srgbClr val="004281"/>
              </a:solidFill>
              <a:ln w="9525">
                <a:noFill/>
              </a:ln>
            </p:spPr>
            <p:txBody>
              <a:bodyPr/>
              <a:p>
                <a:endParaRPr lang="zh-CN" altLang="en-US"/>
              </a:p>
            </p:txBody>
          </p:sp>
          <p:sp>
            <p:nvSpPr>
              <p:cNvPr id="27852" name="未知"/>
              <p:cNvSpPr/>
              <p:nvPr/>
            </p:nvSpPr>
            <p:spPr>
              <a:xfrm>
                <a:off x="565" y="0"/>
                <a:ext cx="1" cy="322"/>
              </a:xfrm>
              <a:custGeom>
                <a:avLst/>
                <a:gdLst/>
                <a:ahLst/>
                <a:cxnLst>
                  <a:cxn ang="0">
                    <a:pos x="0" y="0"/>
                  </a:cxn>
                  <a:cxn ang="0">
                    <a:pos x="0" y="0"/>
                  </a:cxn>
                  <a:cxn ang="0">
                    <a:pos x="0" y="0"/>
                  </a:cxn>
                  <a:cxn ang="0">
                    <a:pos x="0" y="0"/>
                  </a:cxn>
                  <a:cxn ang="0">
                    <a:pos x="0" y="0"/>
                  </a:cxn>
                  <a:cxn ang="0">
                    <a:pos x="0" y="0"/>
                  </a:cxn>
                </a:cxnLst>
                <a:pathLst>
                  <a:path w="3" h="2251">
                    <a:moveTo>
                      <a:pt x="3" y="0"/>
                    </a:moveTo>
                    <a:lnTo>
                      <a:pt x="3" y="2251"/>
                    </a:lnTo>
                    <a:lnTo>
                      <a:pt x="0" y="2251"/>
                    </a:lnTo>
                    <a:lnTo>
                      <a:pt x="0" y="28"/>
                    </a:lnTo>
                    <a:lnTo>
                      <a:pt x="2" y="9"/>
                    </a:lnTo>
                    <a:lnTo>
                      <a:pt x="3" y="0"/>
                    </a:lnTo>
                    <a:close/>
                  </a:path>
                </a:pathLst>
              </a:custGeom>
              <a:solidFill>
                <a:srgbClr val="004281"/>
              </a:solidFill>
              <a:ln w="9525">
                <a:noFill/>
              </a:ln>
            </p:spPr>
            <p:txBody>
              <a:bodyPr/>
              <a:p>
                <a:endParaRPr lang="zh-CN" altLang="en-US"/>
              </a:p>
            </p:txBody>
          </p:sp>
          <p:sp>
            <p:nvSpPr>
              <p:cNvPr id="27853" name="未知"/>
              <p:cNvSpPr/>
              <p:nvPr/>
            </p:nvSpPr>
            <p:spPr>
              <a:xfrm>
                <a:off x="565" y="0"/>
                <a:ext cx="1" cy="322"/>
              </a:xfrm>
              <a:custGeom>
                <a:avLst/>
                <a:gdLst/>
                <a:ahLst/>
                <a:cxnLst>
                  <a:cxn ang="0">
                    <a:pos x="0" y="0"/>
                  </a:cxn>
                  <a:cxn ang="0">
                    <a:pos x="0" y="0"/>
                  </a:cxn>
                  <a:cxn ang="0">
                    <a:pos x="0" y="0"/>
                  </a:cxn>
                  <a:cxn ang="0">
                    <a:pos x="0" y="0"/>
                  </a:cxn>
                  <a:cxn ang="0">
                    <a:pos x="0" y="0"/>
                  </a:cxn>
                  <a:cxn ang="0">
                    <a:pos x="0" y="0"/>
                  </a:cxn>
                  <a:cxn ang="0">
                    <a:pos x="0" y="0"/>
                  </a:cxn>
                  <a:cxn ang="0">
                    <a:pos x="0" y="0"/>
                  </a:cxn>
                </a:cxnLst>
                <a:pathLst>
                  <a:path w="5" h="2251">
                    <a:moveTo>
                      <a:pt x="5" y="28"/>
                    </a:moveTo>
                    <a:lnTo>
                      <a:pt x="5" y="2251"/>
                    </a:lnTo>
                    <a:lnTo>
                      <a:pt x="0" y="2251"/>
                    </a:lnTo>
                    <a:lnTo>
                      <a:pt x="0" y="0"/>
                    </a:lnTo>
                    <a:lnTo>
                      <a:pt x="1" y="0"/>
                    </a:lnTo>
                    <a:lnTo>
                      <a:pt x="1" y="8"/>
                    </a:lnTo>
                    <a:lnTo>
                      <a:pt x="5" y="28"/>
                    </a:lnTo>
                    <a:close/>
                  </a:path>
                </a:pathLst>
              </a:custGeom>
              <a:solidFill>
                <a:srgbClr val="004281"/>
              </a:solidFill>
              <a:ln w="9525">
                <a:noFill/>
              </a:ln>
            </p:spPr>
            <p:txBody>
              <a:bodyPr/>
              <a:p>
                <a:endParaRPr lang="zh-CN" altLang="en-US"/>
              </a:p>
            </p:txBody>
          </p:sp>
          <p:sp>
            <p:nvSpPr>
              <p:cNvPr id="27854" name="未知"/>
              <p:cNvSpPr/>
              <p:nvPr/>
            </p:nvSpPr>
            <p:spPr>
              <a:xfrm>
                <a:off x="566" y="4"/>
                <a:ext cx="1" cy="318"/>
              </a:xfrm>
              <a:custGeom>
                <a:avLst/>
                <a:gdLst/>
                <a:ahLst/>
                <a:cxnLst>
                  <a:cxn ang="0">
                    <a:pos x="0" y="0"/>
                  </a:cxn>
                  <a:cxn ang="0">
                    <a:pos x="0" y="0"/>
                  </a:cxn>
                  <a:cxn ang="0">
                    <a:pos x="0" y="0"/>
                  </a:cxn>
                  <a:cxn ang="0">
                    <a:pos x="0" y="0"/>
                  </a:cxn>
                  <a:cxn ang="0">
                    <a:pos x="0" y="0"/>
                  </a:cxn>
                  <a:cxn ang="0">
                    <a:pos x="0" y="0"/>
                  </a:cxn>
                </a:cxnLst>
                <a:pathLst>
                  <a:path w="4" h="2223">
                    <a:moveTo>
                      <a:pt x="4" y="27"/>
                    </a:moveTo>
                    <a:lnTo>
                      <a:pt x="4" y="2223"/>
                    </a:lnTo>
                    <a:lnTo>
                      <a:pt x="0" y="2223"/>
                    </a:lnTo>
                    <a:lnTo>
                      <a:pt x="0" y="0"/>
                    </a:lnTo>
                    <a:lnTo>
                      <a:pt x="2" y="12"/>
                    </a:lnTo>
                    <a:lnTo>
                      <a:pt x="4" y="27"/>
                    </a:lnTo>
                    <a:close/>
                  </a:path>
                </a:pathLst>
              </a:custGeom>
              <a:solidFill>
                <a:srgbClr val="004281"/>
              </a:solidFill>
              <a:ln w="9525">
                <a:noFill/>
              </a:ln>
            </p:spPr>
            <p:txBody>
              <a:bodyPr/>
              <a:p>
                <a:endParaRPr lang="zh-CN" altLang="en-US"/>
              </a:p>
            </p:txBody>
          </p:sp>
          <p:sp>
            <p:nvSpPr>
              <p:cNvPr id="27855" name="未知"/>
              <p:cNvSpPr/>
              <p:nvPr/>
            </p:nvSpPr>
            <p:spPr>
              <a:xfrm>
                <a:off x="567" y="8"/>
                <a:ext cx="1" cy="314"/>
              </a:xfrm>
              <a:custGeom>
                <a:avLst/>
                <a:gdLst/>
                <a:ahLst/>
                <a:cxnLst>
                  <a:cxn ang="0">
                    <a:pos x="0" y="0"/>
                  </a:cxn>
                  <a:cxn ang="0">
                    <a:pos x="0" y="0"/>
                  </a:cxn>
                  <a:cxn ang="0">
                    <a:pos x="0" y="0"/>
                  </a:cxn>
                  <a:cxn ang="0">
                    <a:pos x="0" y="0"/>
                  </a:cxn>
                  <a:cxn ang="0">
                    <a:pos x="0" y="0"/>
                  </a:cxn>
                  <a:cxn ang="0">
                    <a:pos x="0" y="0"/>
                  </a:cxn>
                </a:cxnLst>
                <a:pathLst>
                  <a:path w="5" h="2196">
                    <a:moveTo>
                      <a:pt x="5" y="25"/>
                    </a:moveTo>
                    <a:lnTo>
                      <a:pt x="5" y="2196"/>
                    </a:lnTo>
                    <a:lnTo>
                      <a:pt x="0" y="2196"/>
                    </a:lnTo>
                    <a:lnTo>
                      <a:pt x="0" y="0"/>
                    </a:lnTo>
                    <a:lnTo>
                      <a:pt x="2" y="12"/>
                    </a:lnTo>
                    <a:lnTo>
                      <a:pt x="5" y="25"/>
                    </a:lnTo>
                    <a:close/>
                  </a:path>
                </a:pathLst>
              </a:custGeom>
              <a:solidFill>
                <a:srgbClr val="004281"/>
              </a:solidFill>
              <a:ln w="9525">
                <a:noFill/>
              </a:ln>
            </p:spPr>
            <p:txBody>
              <a:bodyPr/>
              <a:p>
                <a:endParaRPr lang="zh-CN" altLang="en-US"/>
              </a:p>
            </p:txBody>
          </p:sp>
          <p:sp>
            <p:nvSpPr>
              <p:cNvPr id="27856" name="未知"/>
              <p:cNvSpPr/>
              <p:nvPr/>
            </p:nvSpPr>
            <p:spPr>
              <a:xfrm>
                <a:off x="567" y="12"/>
                <a:ext cx="1" cy="310"/>
              </a:xfrm>
              <a:custGeom>
                <a:avLst/>
                <a:gdLst/>
                <a:ahLst/>
                <a:cxnLst>
                  <a:cxn ang="0">
                    <a:pos x="0" y="0"/>
                  </a:cxn>
                  <a:cxn ang="0">
                    <a:pos x="0" y="0"/>
                  </a:cxn>
                  <a:cxn ang="0">
                    <a:pos x="0" y="0"/>
                  </a:cxn>
                  <a:cxn ang="0">
                    <a:pos x="0" y="0"/>
                  </a:cxn>
                  <a:cxn ang="0">
                    <a:pos x="0" y="0"/>
                  </a:cxn>
                  <a:cxn ang="0">
                    <a:pos x="0" y="0"/>
                  </a:cxn>
                </a:cxnLst>
                <a:pathLst>
                  <a:path w="4" h="2171">
                    <a:moveTo>
                      <a:pt x="4" y="27"/>
                    </a:moveTo>
                    <a:lnTo>
                      <a:pt x="4" y="2171"/>
                    </a:lnTo>
                    <a:lnTo>
                      <a:pt x="0" y="2171"/>
                    </a:lnTo>
                    <a:lnTo>
                      <a:pt x="0" y="0"/>
                    </a:lnTo>
                    <a:lnTo>
                      <a:pt x="2" y="14"/>
                    </a:lnTo>
                    <a:lnTo>
                      <a:pt x="4" y="27"/>
                    </a:lnTo>
                    <a:close/>
                  </a:path>
                </a:pathLst>
              </a:custGeom>
              <a:solidFill>
                <a:srgbClr val="004281"/>
              </a:solidFill>
              <a:ln w="9525">
                <a:noFill/>
              </a:ln>
            </p:spPr>
            <p:txBody>
              <a:bodyPr/>
              <a:p>
                <a:endParaRPr lang="zh-CN" altLang="en-US"/>
              </a:p>
            </p:txBody>
          </p:sp>
          <p:sp>
            <p:nvSpPr>
              <p:cNvPr id="27857" name="未知"/>
              <p:cNvSpPr/>
              <p:nvPr/>
            </p:nvSpPr>
            <p:spPr>
              <a:xfrm>
                <a:off x="568" y="16"/>
                <a:ext cx="1" cy="306"/>
              </a:xfrm>
              <a:custGeom>
                <a:avLst/>
                <a:gdLst/>
                <a:ahLst/>
                <a:cxnLst>
                  <a:cxn ang="0">
                    <a:pos x="0" y="0"/>
                  </a:cxn>
                  <a:cxn ang="0">
                    <a:pos x="0" y="0"/>
                  </a:cxn>
                  <a:cxn ang="0">
                    <a:pos x="0" y="0"/>
                  </a:cxn>
                  <a:cxn ang="0">
                    <a:pos x="0" y="0"/>
                  </a:cxn>
                  <a:cxn ang="0">
                    <a:pos x="0" y="0"/>
                  </a:cxn>
                  <a:cxn ang="0">
                    <a:pos x="0" y="0"/>
                  </a:cxn>
                </a:cxnLst>
                <a:pathLst>
                  <a:path w="4" h="2144">
                    <a:moveTo>
                      <a:pt x="4" y="24"/>
                    </a:moveTo>
                    <a:lnTo>
                      <a:pt x="4" y="2144"/>
                    </a:lnTo>
                    <a:lnTo>
                      <a:pt x="0" y="2144"/>
                    </a:lnTo>
                    <a:lnTo>
                      <a:pt x="0" y="0"/>
                    </a:lnTo>
                    <a:lnTo>
                      <a:pt x="2" y="12"/>
                    </a:lnTo>
                    <a:lnTo>
                      <a:pt x="4" y="24"/>
                    </a:lnTo>
                    <a:close/>
                  </a:path>
                </a:pathLst>
              </a:custGeom>
              <a:solidFill>
                <a:srgbClr val="004281"/>
              </a:solidFill>
              <a:ln w="9525">
                <a:noFill/>
              </a:ln>
            </p:spPr>
            <p:txBody>
              <a:bodyPr/>
              <a:p>
                <a:endParaRPr lang="zh-CN" altLang="en-US"/>
              </a:p>
            </p:txBody>
          </p:sp>
          <p:sp>
            <p:nvSpPr>
              <p:cNvPr id="27858" name="未知"/>
              <p:cNvSpPr/>
              <p:nvPr/>
            </p:nvSpPr>
            <p:spPr>
              <a:xfrm>
                <a:off x="568" y="19"/>
                <a:ext cx="1" cy="303"/>
              </a:xfrm>
              <a:custGeom>
                <a:avLst/>
                <a:gdLst/>
                <a:ahLst/>
                <a:cxnLst>
                  <a:cxn ang="0">
                    <a:pos x="0" y="0"/>
                  </a:cxn>
                  <a:cxn ang="0">
                    <a:pos x="0" y="0"/>
                  </a:cxn>
                  <a:cxn ang="0">
                    <a:pos x="0" y="0"/>
                  </a:cxn>
                  <a:cxn ang="0">
                    <a:pos x="0" y="0"/>
                  </a:cxn>
                  <a:cxn ang="0">
                    <a:pos x="0" y="0"/>
                  </a:cxn>
                  <a:cxn ang="0">
                    <a:pos x="0" y="0"/>
                  </a:cxn>
                </a:cxnLst>
                <a:pathLst>
                  <a:path w="5" h="2120">
                    <a:moveTo>
                      <a:pt x="5" y="25"/>
                    </a:moveTo>
                    <a:lnTo>
                      <a:pt x="5" y="2120"/>
                    </a:lnTo>
                    <a:lnTo>
                      <a:pt x="0" y="2120"/>
                    </a:lnTo>
                    <a:lnTo>
                      <a:pt x="0" y="0"/>
                    </a:lnTo>
                    <a:lnTo>
                      <a:pt x="3" y="13"/>
                    </a:lnTo>
                    <a:lnTo>
                      <a:pt x="5" y="25"/>
                    </a:lnTo>
                    <a:close/>
                  </a:path>
                </a:pathLst>
              </a:custGeom>
              <a:solidFill>
                <a:srgbClr val="004281"/>
              </a:solidFill>
              <a:ln w="9525">
                <a:noFill/>
              </a:ln>
            </p:spPr>
            <p:txBody>
              <a:bodyPr/>
              <a:p>
                <a:endParaRPr lang="zh-CN" altLang="en-US"/>
              </a:p>
            </p:txBody>
          </p:sp>
          <p:sp>
            <p:nvSpPr>
              <p:cNvPr id="27859" name="未知"/>
              <p:cNvSpPr/>
              <p:nvPr/>
            </p:nvSpPr>
            <p:spPr>
              <a:xfrm>
                <a:off x="569" y="23"/>
                <a:ext cx="1" cy="299"/>
              </a:xfrm>
              <a:custGeom>
                <a:avLst/>
                <a:gdLst/>
                <a:ahLst/>
                <a:cxnLst>
                  <a:cxn ang="0">
                    <a:pos x="0" y="0"/>
                  </a:cxn>
                  <a:cxn ang="0">
                    <a:pos x="0" y="0"/>
                  </a:cxn>
                  <a:cxn ang="0">
                    <a:pos x="0" y="0"/>
                  </a:cxn>
                  <a:cxn ang="0">
                    <a:pos x="0" y="0"/>
                  </a:cxn>
                  <a:cxn ang="0">
                    <a:pos x="0" y="0"/>
                  </a:cxn>
                  <a:cxn ang="0">
                    <a:pos x="0" y="0"/>
                  </a:cxn>
                </a:cxnLst>
                <a:pathLst>
                  <a:path w="4" h="2095">
                    <a:moveTo>
                      <a:pt x="4" y="24"/>
                    </a:moveTo>
                    <a:lnTo>
                      <a:pt x="4" y="2095"/>
                    </a:lnTo>
                    <a:lnTo>
                      <a:pt x="0" y="2095"/>
                    </a:lnTo>
                    <a:lnTo>
                      <a:pt x="0" y="0"/>
                    </a:lnTo>
                    <a:lnTo>
                      <a:pt x="2" y="12"/>
                    </a:lnTo>
                    <a:lnTo>
                      <a:pt x="4" y="24"/>
                    </a:lnTo>
                    <a:close/>
                  </a:path>
                </a:pathLst>
              </a:custGeom>
              <a:solidFill>
                <a:srgbClr val="004281"/>
              </a:solidFill>
              <a:ln w="9525">
                <a:noFill/>
              </a:ln>
            </p:spPr>
            <p:txBody>
              <a:bodyPr/>
              <a:p>
                <a:endParaRPr lang="zh-CN" altLang="en-US"/>
              </a:p>
            </p:txBody>
          </p:sp>
          <p:sp>
            <p:nvSpPr>
              <p:cNvPr id="27860" name="未知"/>
              <p:cNvSpPr/>
              <p:nvPr/>
            </p:nvSpPr>
            <p:spPr>
              <a:xfrm>
                <a:off x="570" y="26"/>
                <a:ext cx="1" cy="296"/>
              </a:xfrm>
              <a:custGeom>
                <a:avLst/>
                <a:gdLst/>
                <a:ahLst/>
                <a:cxnLst>
                  <a:cxn ang="0">
                    <a:pos x="0" y="0"/>
                  </a:cxn>
                  <a:cxn ang="0">
                    <a:pos x="0" y="0"/>
                  </a:cxn>
                  <a:cxn ang="0">
                    <a:pos x="0" y="0"/>
                  </a:cxn>
                  <a:cxn ang="0">
                    <a:pos x="0" y="0"/>
                  </a:cxn>
                  <a:cxn ang="0">
                    <a:pos x="0" y="0"/>
                  </a:cxn>
                  <a:cxn ang="0">
                    <a:pos x="0" y="0"/>
                  </a:cxn>
                </a:cxnLst>
                <a:pathLst>
                  <a:path w="5" h="2071">
                    <a:moveTo>
                      <a:pt x="5" y="25"/>
                    </a:moveTo>
                    <a:lnTo>
                      <a:pt x="5" y="2071"/>
                    </a:lnTo>
                    <a:lnTo>
                      <a:pt x="0" y="2071"/>
                    </a:lnTo>
                    <a:lnTo>
                      <a:pt x="0" y="0"/>
                    </a:lnTo>
                    <a:lnTo>
                      <a:pt x="3" y="13"/>
                    </a:lnTo>
                    <a:lnTo>
                      <a:pt x="5" y="25"/>
                    </a:lnTo>
                    <a:close/>
                  </a:path>
                </a:pathLst>
              </a:custGeom>
              <a:solidFill>
                <a:srgbClr val="004281"/>
              </a:solidFill>
              <a:ln w="9525">
                <a:noFill/>
              </a:ln>
            </p:spPr>
            <p:txBody>
              <a:bodyPr/>
              <a:p>
                <a:endParaRPr lang="zh-CN" altLang="en-US"/>
              </a:p>
            </p:txBody>
          </p:sp>
          <p:sp>
            <p:nvSpPr>
              <p:cNvPr id="27861" name="未知"/>
              <p:cNvSpPr/>
              <p:nvPr/>
            </p:nvSpPr>
            <p:spPr>
              <a:xfrm>
                <a:off x="570" y="30"/>
                <a:ext cx="1" cy="292"/>
              </a:xfrm>
              <a:custGeom>
                <a:avLst/>
                <a:gdLst/>
                <a:ahLst/>
                <a:cxnLst>
                  <a:cxn ang="0">
                    <a:pos x="0" y="0"/>
                  </a:cxn>
                  <a:cxn ang="0">
                    <a:pos x="0" y="0"/>
                  </a:cxn>
                  <a:cxn ang="0">
                    <a:pos x="0" y="0"/>
                  </a:cxn>
                  <a:cxn ang="0">
                    <a:pos x="0" y="0"/>
                  </a:cxn>
                  <a:cxn ang="0">
                    <a:pos x="0" y="0"/>
                  </a:cxn>
                  <a:cxn ang="0">
                    <a:pos x="0" y="0"/>
                  </a:cxn>
                </a:cxnLst>
                <a:pathLst>
                  <a:path w="4" h="2046">
                    <a:moveTo>
                      <a:pt x="4" y="23"/>
                    </a:moveTo>
                    <a:lnTo>
                      <a:pt x="4" y="2046"/>
                    </a:lnTo>
                    <a:lnTo>
                      <a:pt x="0" y="2046"/>
                    </a:lnTo>
                    <a:lnTo>
                      <a:pt x="0" y="0"/>
                    </a:lnTo>
                    <a:lnTo>
                      <a:pt x="2" y="11"/>
                    </a:lnTo>
                    <a:lnTo>
                      <a:pt x="4" y="23"/>
                    </a:lnTo>
                    <a:close/>
                  </a:path>
                </a:pathLst>
              </a:custGeom>
              <a:solidFill>
                <a:srgbClr val="004281"/>
              </a:solidFill>
              <a:ln w="9525">
                <a:noFill/>
              </a:ln>
            </p:spPr>
            <p:txBody>
              <a:bodyPr/>
              <a:p>
                <a:endParaRPr lang="zh-CN" altLang="en-US"/>
              </a:p>
            </p:txBody>
          </p:sp>
          <p:sp>
            <p:nvSpPr>
              <p:cNvPr id="27862" name="未知"/>
              <p:cNvSpPr/>
              <p:nvPr/>
            </p:nvSpPr>
            <p:spPr>
              <a:xfrm>
                <a:off x="571" y="33"/>
                <a:ext cx="1" cy="289"/>
              </a:xfrm>
              <a:custGeom>
                <a:avLst/>
                <a:gdLst/>
                <a:ahLst/>
                <a:cxnLst>
                  <a:cxn ang="0">
                    <a:pos x="0" y="0"/>
                  </a:cxn>
                  <a:cxn ang="0">
                    <a:pos x="0" y="0"/>
                  </a:cxn>
                  <a:cxn ang="0">
                    <a:pos x="0" y="0"/>
                  </a:cxn>
                  <a:cxn ang="0">
                    <a:pos x="0" y="0"/>
                  </a:cxn>
                  <a:cxn ang="0">
                    <a:pos x="0" y="0"/>
                  </a:cxn>
                  <a:cxn ang="0">
                    <a:pos x="0" y="0"/>
                  </a:cxn>
                </a:cxnLst>
                <a:pathLst>
                  <a:path w="5" h="2023">
                    <a:moveTo>
                      <a:pt x="5" y="24"/>
                    </a:moveTo>
                    <a:lnTo>
                      <a:pt x="5" y="2023"/>
                    </a:lnTo>
                    <a:lnTo>
                      <a:pt x="0" y="2023"/>
                    </a:lnTo>
                    <a:lnTo>
                      <a:pt x="0" y="0"/>
                    </a:lnTo>
                    <a:lnTo>
                      <a:pt x="3" y="11"/>
                    </a:lnTo>
                    <a:lnTo>
                      <a:pt x="5" y="24"/>
                    </a:lnTo>
                    <a:close/>
                  </a:path>
                </a:pathLst>
              </a:custGeom>
              <a:solidFill>
                <a:srgbClr val="004281"/>
              </a:solidFill>
              <a:ln w="9525">
                <a:noFill/>
              </a:ln>
            </p:spPr>
            <p:txBody>
              <a:bodyPr/>
              <a:p>
                <a:endParaRPr lang="zh-CN" altLang="en-US"/>
              </a:p>
            </p:txBody>
          </p:sp>
          <p:sp>
            <p:nvSpPr>
              <p:cNvPr id="27863" name="未知"/>
              <p:cNvSpPr/>
              <p:nvPr/>
            </p:nvSpPr>
            <p:spPr>
              <a:xfrm>
                <a:off x="572" y="36"/>
                <a:ext cx="1" cy="286"/>
              </a:xfrm>
              <a:custGeom>
                <a:avLst/>
                <a:gdLst/>
                <a:ahLst/>
                <a:cxnLst>
                  <a:cxn ang="0">
                    <a:pos x="0" y="0"/>
                  </a:cxn>
                  <a:cxn ang="0">
                    <a:pos x="0" y="0"/>
                  </a:cxn>
                  <a:cxn ang="0">
                    <a:pos x="0" y="0"/>
                  </a:cxn>
                  <a:cxn ang="0">
                    <a:pos x="0" y="0"/>
                  </a:cxn>
                  <a:cxn ang="0">
                    <a:pos x="0" y="0"/>
                  </a:cxn>
                  <a:cxn ang="0">
                    <a:pos x="0" y="0"/>
                  </a:cxn>
                </a:cxnLst>
                <a:pathLst>
                  <a:path w="4" h="1999">
                    <a:moveTo>
                      <a:pt x="4" y="22"/>
                    </a:moveTo>
                    <a:lnTo>
                      <a:pt x="4" y="1999"/>
                    </a:lnTo>
                    <a:lnTo>
                      <a:pt x="0" y="1999"/>
                    </a:lnTo>
                    <a:lnTo>
                      <a:pt x="0" y="0"/>
                    </a:lnTo>
                    <a:lnTo>
                      <a:pt x="2" y="11"/>
                    </a:lnTo>
                    <a:lnTo>
                      <a:pt x="4" y="22"/>
                    </a:lnTo>
                    <a:close/>
                  </a:path>
                </a:pathLst>
              </a:custGeom>
              <a:solidFill>
                <a:srgbClr val="004281"/>
              </a:solidFill>
              <a:ln w="9525">
                <a:noFill/>
              </a:ln>
            </p:spPr>
            <p:txBody>
              <a:bodyPr/>
              <a:p>
                <a:endParaRPr lang="zh-CN" altLang="en-US"/>
              </a:p>
            </p:txBody>
          </p:sp>
          <p:sp>
            <p:nvSpPr>
              <p:cNvPr id="27864" name="未知"/>
              <p:cNvSpPr/>
              <p:nvPr/>
            </p:nvSpPr>
            <p:spPr>
              <a:xfrm>
                <a:off x="572" y="39"/>
                <a:ext cx="1" cy="283"/>
              </a:xfrm>
              <a:custGeom>
                <a:avLst/>
                <a:gdLst/>
                <a:ahLst/>
                <a:cxnLst>
                  <a:cxn ang="0">
                    <a:pos x="0" y="0"/>
                  </a:cxn>
                  <a:cxn ang="0">
                    <a:pos x="0" y="0"/>
                  </a:cxn>
                  <a:cxn ang="0">
                    <a:pos x="0" y="0"/>
                  </a:cxn>
                  <a:cxn ang="0">
                    <a:pos x="0" y="0"/>
                  </a:cxn>
                  <a:cxn ang="0">
                    <a:pos x="0" y="0"/>
                  </a:cxn>
                  <a:cxn ang="0">
                    <a:pos x="0" y="0"/>
                  </a:cxn>
                </a:cxnLst>
                <a:pathLst>
                  <a:path w="5" h="1977">
                    <a:moveTo>
                      <a:pt x="5" y="22"/>
                    </a:moveTo>
                    <a:lnTo>
                      <a:pt x="5" y="1977"/>
                    </a:lnTo>
                    <a:lnTo>
                      <a:pt x="0" y="1977"/>
                    </a:lnTo>
                    <a:lnTo>
                      <a:pt x="0" y="0"/>
                    </a:lnTo>
                    <a:lnTo>
                      <a:pt x="3" y="11"/>
                    </a:lnTo>
                    <a:lnTo>
                      <a:pt x="5" y="22"/>
                    </a:lnTo>
                    <a:close/>
                  </a:path>
                </a:pathLst>
              </a:custGeom>
              <a:solidFill>
                <a:srgbClr val="004281"/>
              </a:solidFill>
              <a:ln w="9525">
                <a:noFill/>
              </a:ln>
            </p:spPr>
            <p:txBody>
              <a:bodyPr/>
              <a:p>
                <a:endParaRPr lang="zh-CN" altLang="en-US"/>
              </a:p>
            </p:txBody>
          </p:sp>
          <p:sp>
            <p:nvSpPr>
              <p:cNvPr id="27865" name="未知"/>
              <p:cNvSpPr/>
              <p:nvPr/>
            </p:nvSpPr>
            <p:spPr>
              <a:xfrm>
                <a:off x="573" y="43"/>
                <a:ext cx="1" cy="279"/>
              </a:xfrm>
              <a:custGeom>
                <a:avLst/>
                <a:gdLst/>
                <a:ahLst/>
                <a:cxnLst>
                  <a:cxn ang="0">
                    <a:pos x="0" y="0"/>
                  </a:cxn>
                  <a:cxn ang="0">
                    <a:pos x="0" y="0"/>
                  </a:cxn>
                  <a:cxn ang="0">
                    <a:pos x="0" y="0"/>
                  </a:cxn>
                  <a:cxn ang="0">
                    <a:pos x="0" y="0"/>
                  </a:cxn>
                  <a:cxn ang="0">
                    <a:pos x="0" y="0"/>
                  </a:cxn>
                  <a:cxn ang="0">
                    <a:pos x="0" y="0"/>
                  </a:cxn>
                </a:cxnLst>
                <a:pathLst>
                  <a:path w="4" h="1955">
                    <a:moveTo>
                      <a:pt x="4" y="22"/>
                    </a:moveTo>
                    <a:lnTo>
                      <a:pt x="4" y="1955"/>
                    </a:lnTo>
                    <a:lnTo>
                      <a:pt x="0" y="1955"/>
                    </a:lnTo>
                    <a:lnTo>
                      <a:pt x="0" y="0"/>
                    </a:lnTo>
                    <a:lnTo>
                      <a:pt x="2" y="11"/>
                    </a:lnTo>
                    <a:lnTo>
                      <a:pt x="4" y="22"/>
                    </a:lnTo>
                    <a:close/>
                  </a:path>
                </a:pathLst>
              </a:custGeom>
              <a:solidFill>
                <a:srgbClr val="004281"/>
              </a:solidFill>
              <a:ln w="9525">
                <a:noFill/>
              </a:ln>
            </p:spPr>
            <p:txBody>
              <a:bodyPr/>
              <a:p>
                <a:endParaRPr lang="zh-CN" altLang="en-US"/>
              </a:p>
            </p:txBody>
          </p:sp>
          <p:sp>
            <p:nvSpPr>
              <p:cNvPr id="27866" name="未知"/>
              <p:cNvSpPr/>
              <p:nvPr/>
            </p:nvSpPr>
            <p:spPr>
              <a:xfrm>
                <a:off x="574" y="46"/>
                <a:ext cx="1" cy="276"/>
              </a:xfrm>
              <a:custGeom>
                <a:avLst/>
                <a:gdLst/>
                <a:ahLst/>
                <a:cxnLst>
                  <a:cxn ang="0">
                    <a:pos x="0" y="0"/>
                  </a:cxn>
                  <a:cxn ang="0">
                    <a:pos x="0" y="0"/>
                  </a:cxn>
                  <a:cxn ang="0">
                    <a:pos x="0" y="0"/>
                  </a:cxn>
                  <a:cxn ang="0">
                    <a:pos x="0" y="0"/>
                  </a:cxn>
                  <a:cxn ang="0">
                    <a:pos x="0" y="0"/>
                  </a:cxn>
                  <a:cxn ang="0">
                    <a:pos x="0" y="0"/>
                  </a:cxn>
                </a:cxnLst>
                <a:pathLst>
                  <a:path w="5" h="1933">
                    <a:moveTo>
                      <a:pt x="5" y="21"/>
                    </a:moveTo>
                    <a:lnTo>
                      <a:pt x="5" y="1933"/>
                    </a:lnTo>
                    <a:lnTo>
                      <a:pt x="0" y="1933"/>
                    </a:lnTo>
                    <a:lnTo>
                      <a:pt x="0" y="0"/>
                    </a:lnTo>
                    <a:lnTo>
                      <a:pt x="2" y="11"/>
                    </a:lnTo>
                    <a:lnTo>
                      <a:pt x="5" y="21"/>
                    </a:lnTo>
                    <a:close/>
                  </a:path>
                </a:pathLst>
              </a:custGeom>
              <a:solidFill>
                <a:srgbClr val="004281"/>
              </a:solidFill>
              <a:ln w="9525">
                <a:noFill/>
              </a:ln>
            </p:spPr>
            <p:txBody>
              <a:bodyPr/>
              <a:p>
                <a:endParaRPr lang="zh-CN" altLang="en-US"/>
              </a:p>
            </p:txBody>
          </p:sp>
          <p:sp>
            <p:nvSpPr>
              <p:cNvPr id="27867" name="未知"/>
              <p:cNvSpPr/>
              <p:nvPr/>
            </p:nvSpPr>
            <p:spPr>
              <a:xfrm>
                <a:off x="574" y="49"/>
                <a:ext cx="1" cy="273"/>
              </a:xfrm>
              <a:custGeom>
                <a:avLst/>
                <a:gdLst/>
                <a:ahLst/>
                <a:cxnLst>
                  <a:cxn ang="0">
                    <a:pos x="0" y="0"/>
                  </a:cxn>
                  <a:cxn ang="0">
                    <a:pos x="0" y="0"/>
                  </a:cxn>
                  <a:cxn ang="0">
                    <a:pos x="0" y="0"/>
                  </a:cxn>
                  <a:cxn ang="0">
                    <a:pos x="0" y="0"/>
                  </a:cxn>
                  <a:cxn ang="0">
                    <a:pos x="0" y="0"/>
                  </a:cxn>
                  <a:cxn ang="0">
                    <a:pos x="0" y="0"/>
                  </a:cxn>
                </a:cxnLst>
                <a:pathLst>
                  <a:path w="4" h="1912">
                    <a:moveTo>
                      <a:pt x="4" y="22"/>
                    </a:moveTo>
                    <a:lnTo>
                      <a:pt x="4" y="1912"/>
                    </a:lnTo>
                    <a:lnTo>
                      <a:pt x="0" y="1912"/>
                    </a:lnTo>
                    <a:lnTo>
                      <a:pt x="0" y="0"/>
                    </a:lnTo>
                    <a:lnTo>
                      <a:pt x="2" y="12"/>
                    </a:lnTo>
                    <a:lnTo>
                      <a:pt x="4" y="22"/>
                    </a:lnTo>
                    <a:close/>
                  </a:path>
                </a:pathLst>
              </a:custGeom>
              <a:solidFill>
                <a:srgbClr val="004281"/>
              </a:solidFill>
              <a:ln w="9525">
                <a:noFill/>
              </a:ln>
            </p:spPr>
            <p:txBody>
              <a:bodyPr/>
              <a:p>
                <a:endParaRPr lang="zh-CN" altLang="en-US"/>
              </a:p>
            </p:txBody>
          </p:sp>
          <p:sp>
            <p:nvSpPr>
              <p:cNvPr id="27868" name="未知"/>
              <p:cNvSpPr/>
              <p:nvPr/>
            </p:nvSpPr>
            <p:spPr>
              <a:xfrm>
                <a:off x="575" y="52"/>
                <a:ext cx="1" cy="270"/>
              </a:xfrm>
              <a:custGeom>
                <a:avLst/>
                <a:gdLst/>
                <a:ahLst/>
                <a:cxnLst>
                  <a:cxn ang="0">
                    <a:pos x="0" y="0"/>
                  </a:cxn>
                  <a:cxn ang="0">
                    <a:pos x="0" y="0"/>
                  </a:cxn>
                  <a:cxn ang="0">
                    <a:pos x="0" y="0"/>
                  </a:cxn>
                  <a:cxn ang="0">
                    <a:pos x="0" y="0"/>
                  </a:cxn>
                  <a:cxn ang="0">
                    <a:pos x="0" y="0"/>
                  </a:cxn>
                  <a:cxn ang="0">
                    <a:pos x="0" y="0"/>
                  </a:cxn>
                </a:cxnLst>
                <a:pathLst>
                  <a:path w="5" h="1890">
                    <a:moveTo>
                      <a:pt x="5" y="21"/>
                    </a:moveTo>
                    <a:lnTo>
                      <a:pt x="5" y="1890"/>
                    </a:lnTo>
                    <a:lnTo>
                      <a:pt x="0" y="1890"/>
                    </a:lnTo>
                    <a:lnTo>
                      <a:pt x="0" y="0"/>
                    </a:lnTo>
                    <a:lnTo>
                      <a:pt x="2" y="10"/>
                    </a:lnTo>
                    <a:lnTo>
                      <a:pt x="5" y="21"/>
                    </a:lnTo>
                    <a:close/>
                  </a:path>
                </a:pathLst>
              </a:custGeom>
              <a:solidFill>
                <a:srgbClr val="004281"/>
              </a:solidFill>
              <a:ln w="9525">
                <a:noFill/>
              </a:ln>
            </p:spPr>
            <p:txBody>
              <a:bodyPr/>
              <a:p>
                <a:endParaRPr lang="zh-CN" altLang="en-US"/>
              </a:p>
            </p:txBody>
          </p:sp>
          <p:sp>
            <p:nvSpPr>
              <p:cNvPr id="27869" name="未知"/>
              <p:cNvSpPr/>
              <p:nvPr/>
            </p:nvSpPr>
            <p:spPr>
              <a:xfrm>
                <a:off x="576" y="55"/>
                <a:ext cx="1" cy="267"/>
              </a:xfrm>
              <a:custGeom>
                <a:avLst/>
                <a:gdLst/>
                <a:ahLst/>
                <a:cxnLst>
                  <a:cxn ang="0">
                    <a:pos x="0" y="0"/>
                  </a:cxn>
                  <a:cxn ang="0">
                    <a:pos x="0" y="0"/>
                  </a:cxn>
                  <a:cxn ang="0">
                    <a:pos x="0" y="0"/>
                  </a:cxn>
                  <a:cxn ang="0">
                    <a:pos x="0" y="0"/>
                  </a:cxn>
                  <a:cxn ang="0">
                    <a:pos x="0" y="0"/>
                  </a:cxn>
                  <a:cxn ang="0">
                    <a:pos x="0" y="0"/>
                  </a:cxn>
                </a:cxnLst>
                <a:pathLst>
                  <a:path w="4" h="1869">
                    <a:moveTo>
                      <a:pt x="4" y="19"/>
                    </a:moveTo>
                    <a:lnTo>
                      <a:pt x="4" y="1869"/>
                    </a:lnTo>
                    <a:lnTo>
                      <a:pt x="0" y="1869"/>
                    </a:lnTo>
                    <a:lnTo>
                      <a:pt x="0" y="0"/>
                    </a:lnTo>
                    <a:lnTo>
                      <a:pt x="2" y="10"/>
                    </a:lnTo>
                    <a:lnTo>
                      <a:pt x="4" y="19"/>
                    </a:lnTo>
                    <a:close/>
                  </a:path>
                </a:pathLst>
              </a:custGeom>
              <a:solidFill>
                <a:srgbClr val="004281"/>
              </a:solidFill>
              <a:ln w="9525">
                <a:noFill/>
              </a:ln>
            </p:spPr>
            <p:txBody>
              <a:bodyPr/>
              <a:p>
                <a:endParaRPr lang="zh-CN" altLang="en-US"/>
              </a:p>
            </p:txBody>
          </p:sp>
          <p:sp>
            <p:nvSpPr>
              <p:cNvPr id="27870" name="未知"/>
              <p:cNvSpPr/>
              <p:nvPr/>
            </p:nvSpPr>
            <p:spPr>
              <a:xfrm>
                <a:off x="576" y="58"/>
                <a:ext cx="1" cy="264"/>
              </a:xfrm>
              <a:custGeom>
                <a:avLst/>
                <a:gdLst/>
                <a:ahLst/>
                <a:cxnLst>
                  <a:cxn ang="0">
                    <a:pos x="0" y="0"/>
                  </a:cxn>
                  <a:cxn ang="0">
                    <a:pos x="0" y="0"/>
                  </a:cxn>
                  <a:cxn ang="0">
                    <a:pos x="0" y="0"/>
                  </a:cxn>
                  <a:cxn ang="0">
                    <a:pos x="0" y="0"/>
                  </a:cxn>
                  <a:cxn ang="0">
                    <a:pos x="0" y="0"/>
                  </a:cxn>
                  <a:cxn ang="0">
                    <a:pos x="0" y="0"/>
                  </a:cxn>
                </a:cxnLst>
                <a:pathLst>
                  <a:path w="5" h="1850">
                    <a:moveTo>
                      <a:pt x="5" y="20"/>
                    </a:moveTo>
                    <a:lnTo>
                      <a:pt x="5" y="1850"/>
                    </a:lnTo>
                    <a:lnTo>
                      <a:pt x="0" y="1850"/>
                    </a:lnTo>
                    <a:lnTo>
                      <a:pt x="0" y="0"/>
                    </a:lnTo>
                    <a:lnTo>
                      <a:pt x="1" y="10"/>
                    </a:lnTo>
                    <a:lnTo>
                      <a:pt x="5" y="20"/>
                    </a:lnTo>
                    <a:close/>
                  </a:path>
                </a:pathLst>
              </a:custGeom>
              <a:solidFill>
                <a:srgbClr val="004281"/>
              </a:solidFill>
              <a:ln w="9525">
                <a:noFill/>
              </a:ln>
            </p:spPr>
            <p:txBody>
              <a:bodyPr/>
              <a:p>
                <a:endParaRPr lang="zh-CN" altLang="en-US"/>
              </a:p>
            </p:txBody>
          </p:sp>
          <p:sp>
            <p:nvSpPr>
              <p:cNvPr id="27871" name="未知"/>
              <p:cNvSpPr/>
              <p:nvPr/>
            </p:nvSpPr>
            <p:spPr>
              <a:xfrm>
                <a:off x="577" y="60"/>
                <a:ext cx="1" cy="262"/>
              </a:xfrm>
              <a:custGeom>
                <a:avLst/>
                <a:gdLst/>
                <a:ahLst/>
                <a:cxnLst>
                  <a:cxn ang="0">
                    <a:pos x="0" y="0"/>
                  </a:cxn>
                  <a:cxn ang="0">
                    <a:pos x="0" y="0"/>
                  </a:cxn>
                  <a:cxn ang="0">
                    <a:pos x="0" y="0"/>
                  </a:cxn>
                  <a:cxn ang="0">
                    <a:pos x="0" y="0"/>
                  </a:cxn>
                  <a:cxn ang="0">
                    <a:pos x="0" y="0"/>
                  </a:cxn>
                  <a:cxn ang="0">
                    <a:pos x="0" y="0"/>
                  </a:cxn>
                </a:cxnLst>
                <a:pathLst>
                  <a:path w="3" h="1830">
                    <a:moveTo>
                      <a:pt x="3" y="19"/>
                    </a:moveTo>
                    <a:lnTo>
                      <a:pt x="3" y="1830"/>
                    </a:lnTo>
                    <a:lnTo>
                      <a:pt x="0" y="1830"/>
                    </a:lnTo>
                    <a:lnTo>
                      <a:pt x="0" y="0"/>
                    </a:lnTo>
                    <a:lnTo>
                      <a:pt x="1" y="10"/>
                    </a:lnTo>
                    <a:lnTo>
                      <a:pt x="3" y="19"/>
                    </a:lnTo>
                    <a:close/>
                  </a:path>
                </a:pathLst>
              </a:custGeom>
              <a:solidFill>
                <a:srgbClr val="004281"/>
              </a:solidFill>
              <a:ln w="9525">
                <a:noFill/>
              </a:ln>
            </p:spPr>
            <p:txBody>
              <a:bodyPr/>
              <a:p>
                <a:endParaRPr lang="zh-CN" altLang="en-US"/>
              </a:p>
            </p:txBody>
          </p:sp>
          <p:sp>
            <p:nvSpPr>
              <p:cNvPr id="27872" name="未知"/>
              <p:cNvSpPr/>
              <p:nvPr/>
            </p:nvSpPr>
            <p:spPr>
              <a:xfrm>
                <a:off x="577" y="63"/>
                <a:ext cx="1" cy="259"/>
              </a:xfrm>
              <a:custGeom>
                <a:avLst/>
                <a:gdLst/>
                <a:ahLst/>
                <a:cxnLst>
                  <a:cxn ang="0">
                    <a:pos x="0" y="0"/>
                  </a:cxn>
                  <a:cxn ang="0">
                    <a:pos x="0" y="0"/>
                  </a:cxn>
                  <a:cxn ang="0">
                    <a:pos x="0" y="0"/>
                  </a:cxn>
                  <a:cxn ang="0">
                    <a:pos x="0" y="0"/>
                  </a:cxn>
                  <a:cxn ang="0">
                    <a:pos x="0" y="0"/>
                  </a:cxn>
                  <a:cxn ang="0">
                    <a:pos x="0" y="0"/>
                  </a:cxn>
                </a:cxnLst>
                <a:pathLst>
                  <a:path w="4" h="1811">
                    <a:moveTo>
                      <a:pt x="4" y="17"/>
                    </a:moveTo>
                    <a:lnTo>
                      <a:pt x="4" y="1811"/>
                    </a:lnTo>
                    <a:lnTo>
                      <a:pt x="0" y="1811"/>
                    </a:lnTo>
                    <a:lnTo>
                      <a:pt x="0" y="0"/>
                    </a:lnTo>
                    <a:lnTo>
                      <a:pt x="2" y="8"/>
                    </a:lnTo>
                    <a:lnTo>
                      <a:pt x="4" y="17"/>
                    </a:lnTo>
                    <a:close/>
                  </a:path>
                </a:pathLst>
              </a:custGeom>
              <a:solidFill>
                <a:srgbClr val="004281"/>
              </a:solidFill>
              <a:ln w="9525">
                <a:noFill/>
              </a:ln>
            </p:spPr>
            <p:txBody>
              <a:bodyPr/>
              <a:p>
                <a:endParaRPr lang="zh-CN" altLang="en-US"/>
              </a:p>
            </p:txBody>
          </p:sp>
          <p:sp>
            <p:nvSpPr>
              <p:cNvPr id="27873" name="未知"/>
              <p:cNvSpPr/>
              <p:nvPr/>
            </p:nvSpPr>
            <p:spPr>
              <a:xfrm>
                <a:off x="578" y="66"/>
                <a:ext cx="1" cy="256"/>
              </a:xfrm>
              <a:custGeom>
                <a:avLst/>
                <a:gdLst/>
                <a:ahLst/>
                <a:cxnLst>
                  <a:cxn ang="0">
                    <a:pos x="0" y="0"/>
                  </a:cxn>
                  <a:cxn ang="0">
                    <a:pos x="0" y="0"/>
                  </a:cxn>
                  <a:cxn ang="0">
                    <a:pos x="0" y="0"/>
                  </a:cxn>
                  <a:cxn ang="0">
                    <a:pos x="0" y="0"/>
                  </a:cxn>
                  <a:cxn ang="0">
                    <a:pos x="0" y="0"/>
                  </a:cxn>
                  <a:cxn ang="0">
                    <a:pos x="0" y="0"/>
                  </a:cxn>
                </a:cxnLst>
                <a:pathLst>
                  <a:path w="5" h="1794">
                    <a:moveTo>
                      <a:pt x="5" y="18"/>
                    </a:moveTo>
                    <a:lnTo>
                      <a:pt x="5" y="1794"/>
                    </a:lnTo>
                    <a:lnTo>
                      <a:pt x="0" y="1794"/>
                    </a:lnTo>
                    <a:lnTo>
                      <a:pt x="0" y="0"/>
                    </a:lnTo>
                    <a:lnTo>
                      <a:pt x="3" y="9"/>
                    </a:lnTo>
                    <a:lnTo>
                      <a:pt x="5" y="18"/>
                    </a:lnTo>
                    <a:close/>
                  </a:path>
                </a:pathLst>
              </a:custGeom>
              <a:solidFill>
                <a:srgbClr val="004281"/>
              </a:solidFill>
              <a:ln w="9525">
                <a:noFill/>
              </a:ln>
            </p:spPr>
            <p:txBody>
              <a:bodyPr/>
              <a:p>
                <a:endParaRPr lang="zh-CN" altLang="en-US"/>
              </a:p>
            </p:txBody>
          </p:sp>
          <p:sp>
            <p:nvSpPr>
              <p:cNvPr id="27874" name="未知"/>
              <p:cNvSpPr/>
              <p:nvPr/>
            </p:nvSpPr>
            <p:spPr>
              <a:xfrm>
                <a:off x="579" y="68"/>
                <a:ext cx="1" cy="254"/>
              </a:xfrm>
              <a:custGeom>
                <a:avLst/>
                <a:gdLst/>
                <a:ahLst/>
                <a:cxnLst>
                  <a:cxn ang="0">
                    <a:pos x="0" y="0"/>
                  </a:cxn>
                  <a:cxn ang="0">
                    <a:pos x="0" y="0"/>
                  </a:cxn>
                  <a:cxn ang="0">
                    <a:pos x="0" y="0"/>
                  </a:cxn>
                  <a:cxn ang="0">
                    <a:pos x="0" y="0"/>
                  </a:cxn>
                  <a:cxn ang="0">
                    <a:pos x="0" y="0"/>
                  </a:cxn>
                  <a:cxn ang="0">
                    <a:pos x="0" y="0"/>
                  </a:cxn>
                </a:cxnLst>
                <a:pathLst>
                  <a:path w="4" h="1776">
                    <a:moveTo>
                      <a:pt x="4" y="18"/>
                    </a:moveTo>
                    <a:lnTo>
                      <a:pt x="4" y="1776"/>
                    </a:lnTo>
                    <a:lnTo>
                      <a:pt x="0" y="1776"/>
                    </a:lnTo>
                    <a:lnTo>
                      <a:pt x="0" y="0"/>
                    </a:lnTo>
                    <a:lnTo>
                      <a:pt x="2" y="9"/>
                    </a:lnTo>
                    <a:lnTo>
                      <a:pt x="4" y="18"/>
                    </a:lnTo>
                    <a:close/>
                  </a:path>
                </a:pathLst>
              </a:custGeom>
              <a:solidFill>
                <a:srgbClr val="004281"/>
              </a:solidFill>
              <a:ln w="9525">
                <a:noFill/>
              </a:ln>
            </p:spPr>
            <p:txBody>
              <a:bodyPr/>
              <a:p>
                <a:endParaRPr lang="zh-CN" altLang="en-US"/>
              </a:p>
            </p:txBody>
          </p:sp>
          <p:sp>
            <p:nvSpPr>
              <p:cNvPr id="27875" name="未知"/>
              <p:cNvSpPr/>
              <p:nvPr/>
            </p:nvSpPr>
            <p:spPr>
              <a:xfrm>
                <a:off x="579" y="71"/>
                <a:ext cx="1" cy="251"/>
              </a:xfrm>
              <a:custGeom>
                <a:avLst/>
                <a:gdLst/>
                <a:ahLst/>
                <a:cxnLst>
                  <a:cxn ang="0">
                    <a:pos x="0" y="0"/>
                  </a:cxn>
                  <a:cxn ang="0">
                    <a:pos x="0" y="0"/>
                  </a:cxn>
                  <a:cxn ang="0">
                    <a:pos x="0" y="0"/>
                  </a:cxn>
                  <a:cxn ang="0">
                    <a:pos x="0" y="0"/>
                  </a:cxn>
                  <a:cxn ang="0">
                    <a:pos x="0" y="0"/>
                  </a:cxn>
                  <a:cxn ang="0">
                    <a:pos x="0" y="0"/>
                  </a:cxn>
                </a:cxnLst>
                <a:pathLst>
                  <a:path w="5" h="1758">
                    <a:moveTo>
                      <a:pt x="5" y="17"/>
                    </a:moveTo>
                    <a:lnTo>
                      <a:pt x="5" y="1758"/>
                    </a:lnTo>
                    <a:lnTo>
                      <a:pt x="0" y="1758"/>
                    </a:lnTo>
                    <a:lnTo>
                      <a:pt x="0" y="0"/>
                    </a:lnTo>
                    <a:lnTo>
                      <a:pt x="3" y="8"/>
                    </a:lnTo>
                    <a:lnTo>
                      <a:pt x="5" y="17"/>
                    </a:lnTo>
                    <a:close/>
                  </a:path>
                </a:pathLst>
              </a:custGeom>
              <a:solidFill>
                <a:srgbClr val="004281"/>
              </a:solidFill>
              <a:ln w="9525">
                <a:noFill/>
              </a:ln>
            </p:spPr>
            <p:txBody>
              <a:bodyPr/>
              <a:p>
                <a:endParaRPr lang="zh-CN" altLang="en-US"/>
              </a:p>
            </p:txBody>
          </p:sp>
          <p:sp>
            <p:nvSpPr>
              <p:cNvPr id="27876" name="未知"/>
              <p:cNvSpPr/>
              <p:nvPr/>
            </p:nvSpPr>
            <p:spPr>
              <a:xfrm>
                <a:off x="580" y="73"/>
                <a:ext cx="1" cy="249"/>
              </a:xfrm>
              <a:custGeom>
                <a:avLst/>
                <a:gdLst/>
                <a:ahLst/>
                <a:cxnLst>
                  <a:cxn ang="0">
                    <a:pos x="0" y="0"/>
                  </a:cxn>
                  <a:cxn ang="0">
                    <a:pos x="0" y="0"/>
                  </a:cxn>
                  <a:cxn ang="0">
                    <a:pos x="0" y="0"/>
                  </a:cxn>
                  <a:cxn ang="0">
                    <a:pos x="0" y="0"/>
                  </a:cxn>
                  <a:cxn ang="0">
                    <a:pos x="0" y="0"/>
                  </a:cxn>
                  <a:cxn ang="0">
                    <a:pos x="0" y="0"/>
                  </a:cxn>
                </a:cxnLst>
                <a:pathLst>
                  <a:path w="4" h="1741">
                    <a:moveTo>
                      <a:pt x="4" y="15"/>
                    </a:moveTo>
                    <a:lnTo>
                      <a:pt x="4" y="1741"/>
                    </a:lnTo>
                    <a:lnTo>
                      <a:pt x="0" y="1741"/>
                    </a:lnTo>
                    <a:lnTo>
                      <a:pt x="0" y="0"/>
                    </a:lnTo>
                    <a:lnTo>
                      <a:pt x="2" y="7"/>
                    </a:lnTo>
                    <a:lnTo>
                      <a:pt x="4" y="15"/>
                    </a:lnTo>
                    <a:close/>
                  </a:path>
                </a:pathLst>
              </a:custGeom>
              <a:solidFill>
                <a:srgbClr val="004281"/>
              </a:solidFill>
              <a:ln w="9525">
                <a:noFill/>
              </a:ln>
            </p:spPr>
            <p:txBody>
              <a:bodyPr/>
              <a:p>
                <a:endParaRPr lang="zh-CN" altLang="en-US"/>
              </a:p>
            </p:txBody>
          </p:sp>
          <p:sp>
            <p:nvSpPr>
              <p:cNvPr id="27877" name="未知"/>
              <p:cNvSpPr/>
              <p:nvPr/>
            </p:nvSpPr>
            <p:spPr>
              <a:xfrm>
                <a:off x="580" y="75"/>
                <a:ext cx="1" cy="247"/>
              </a:xfrm>
              <a:custGeom>
                <a:avLst/>
                <a:gdLst/>
                <a:ahLst/>
                <a:cxnLst>
                  <a:cxn ang="0">
                    <a:pos x="0" y="0"/>
                  </a:cxn>
                  <a:cxn ang="0">
                    <a:pos x="0" y="0"/>
                  </a:cxn>
                  <a:cxn ang="0">
                    <a:pos x="0" y="0"/>
                  </a:cxn>
                  <a:cxn ang="0">
                    <a:pos x="0" y="0"/>
                  </a:cxn>
                  <a:cxn ang="0">
                    <a:pos x="0" y="0"/>
                  </a:cxn>
                  <a:cxn ang="0">
                    <a:pos x="0" y="0"/>
                  </a:cxn>
                </a:cxnLst>
                <a:pathLst>
                  <a:path w="5" h="1726">
                    <a:moveTo>
                      <a:pt x="5" y="16"/>
                    </a:moveTo>
                    <a:lnTo>
                      <a:pt x="5" y="1726"/>
                    </a:lnTo>
                    <a:lnTo>
                      <a:pt x="0" y="1726"/>
                    </a:lnTo>
                    <a:lnTo>
                      <a:pt x="0" y="0"/>
                    </a:lnTo>
                    <a:lnTo>
                      <a:pt x="3" y="8"/>
                    </a:lnTo>
                    <a:lnTo>
                      <a:pt x="5" y="16"/>
                    </a:lnTo>
                    <a:close/>
                  </a:path>
                </a:pathLst>
              </a:custGeom>
              <a:solidFill>
                <a:srgbClr val="004281"/>
              </a:solidFill>
              <a:ln w="9525">
                <a:noFill/>
              </a:ln>
            </p:spPr>
            <p:txBody>
              <a:bodyPr/>
              <a:p>
                <a:endParaRPr lang="zh-CN" altLang="en-US"/>
              </a:p>
            </p:txBody>
          </p:sp>
          <p:sp>
            <p:nvSpPr>
              <p:cNvPr id="27878" name="未知"/>
              <p:cNvSpPr/>
              <p:nvPr/>
            </p:nvSpPr>
            <p:spPr>
              <a:xfrm>
                <a:off x="581" y="78"/>
                <a:ext cx="1" cy="244"/>
              </a:xfrm>
              <a:custGeom>
                <a:avLst/>
                <a:gdLst/>
                <a:ahLst/>
                <a:cxnLst>
                  <a:cxn ang="0">
                    <a:pos x="0" y="0"/>
                  </a:cxn>
                  <a:cxn ang="0">
                    <a:pos x="0" y="0"/>
                  </a:cxn>
                  <a:cxn ang="0">
                    <a:pos x="0" y="0"/>
                  </a:cxn>
                  <a:cxn ang="0">
                    <a:pos x="0" y="0"/>
                  </a:cxn>
                  <a:cxn ang="0">
                    <a:pos x="0" y="0"/>
                  </a:cxn>
                  <a:cxn ang="0">
                    <a:pos x="0" y="0"/>
                  </a:cxn>
                </a:cxnLst>
                <a:pathLst>
                  <a:path w="4" h="1710">
                    <a:moveTo>
                      <a:pt x="4" y="14"/>
                    </a:moveTo>
                    <a:lnTo>
                      <a:pt x="4" y="1710"/>
                    </a:lnTo>
                    <a:lnTo>
                      <a:pt x="0" y="1710"/>
                    </a:lnTo>
                    <a:lnTo>
                      <a:pt x="0" y="0"/>
                    </a:lnTo>
                    <a:lnTo>
                      <a:pt x="2" y="6"/>
                    </a:lnTo>
                    <a:lnTo>
                      <a:pt x="4" y="14"/>
                    </a:lnTo>
                    <a:close/>
                  </a:path>
                </a:pathLst>
              </a:custGeom>
              <a:solidFill>
                <a:srgbClr val="004281"/>
              </a:solidFill>
              <a:ln w="9525">
                <a:noFill/>
              </a:ln>
            </p:spPr>
            <p:txBody>
              <a:bodyPr/>
              <a:p>
                <a:endParaRPr lang="zh-CN" altLang="en-US"/>
              </a:p>
            </p:txBody>
          </p:sp>
          <p:sp>
            <p:nvSpPr>
              <p:cNvPr id="27879" name="未知"/>
              <p:cNvSpPr/>
              <p:nvPr/>
            </p:nvSpPr>
            <p:spPr>
              <a:xfrm>
                <a:off x="582" y="80"/>
                <a:ext cx="1" cy="242"/>
              </a:xfrm>
              <a:custGeom>
                <a:avLst/>
                <a:gdLst/>
                <a:ahLst/>
                <a:cxnLst>
                  <a:cxn ang="0">
                    <a:pos x="0" y="0"/>
                  </a:cxn>
                  <a:cxn ang="0">
                    <a:pos x="0" y="0"/>
                  </a:cxn>
                  <a:cxn ang="0">
                    <a:pos x="0" y="0"/>
                  </a:cxn>
                  <a:cxn ang="0">
                    <a:pos x="0" y="0"/>
                  </a:cxn>
                  <a:cxn ang="0">
                    <a:pos x="0" y="0"/>
                  </a:cxn>
                  <a:cxn ang="0">
                    <a:pos x="0" y="0"/>
                  </a:cxn>
                </a:cxnLst>
                <a:pathLst>
                  <a:path w="5" h="1696">
                    <a:moveTo>
                      <a:pt x="5" y="14"/>
                    </a:moveTo>
                    <a:lnTo>
                      <a:pt x="5" y="1696"/>
                    </a:lnTo>
                    <a:lnTo>
                      <a:pt x="0" y="1696"/>
                    </a:lnTo>
                    <a:lnTo>
                      <a:pt x="0" y="0"/>
                    </a:lnTo>
                    <a:lnTo>
                      <a:pt x="2" y="7"/>
                    </a:lnTo>
                    <a:lnTo>
                      <a:pt x="5" y="14"/>
                    </a:lnTo>
                    <a:close/>
                  </a:path>
                </a:pathLst>
              </a:custGeom>
              <a:solidFill>
                <a:srgbClr val="004281"/>
              </a:solidFill>
              <a:ln w="9525">
                <a:noFill/>
              </a:ln>
            </p:spPr>
            <p:txBody>
              <a:bodyPr/>
              <a:p>
                <a:endParaRPr lang="zh-CN" altLang="en-US"/>
              </a:p>
            </p:txBody>
          </p:sp>
          <p:sp>
            <p:nvSpPr>
              <p:cNvPr id="27880" name="未知"/>
              <p:cNvSpPr/>
              <p:nvPr/>
            </p:nvSpPr>
            <p:spPr>
              <a:xfrm>
                <a:off x="582" y="82"/>
                <a:ext cx="1" cy="240"/>
              </a:xfrm>
              <a:custGeom>
                <a:avLst/>
                <a:gdLst/>
                <a:ahLst/>
                <a:cxnLst>
                  <a:cxn ang="0">
                    <a:pos x="0" y="0"/>
                  </a:cxn>
                  <a:cxn ang="0">
                    <a:pos x="0" y="0"/>
                  </a:cxn>
                  <a:cxn ang="0">
                    <a:pos x="0" y="0"/>
                  </a:cxn>
                  <a:cxn ang="0">
                    <a:pos x="0" y="0"/>
                  </a:cxn>
                  <a:cxn ang="0">
                    <a:pos x="0" y="0"/>
                  </a:cxn>
                  <a:cxn ang="0">
                    <a:pos x="0" y="0"/>
                  </a:cxn>
                </a:cxnLst>
                <a:pathLst>
                  <a:path w="4" h="1682">
                    <a:moveTo>
                      <a:pt x="4" y="12"/>
                    </a:moveTo>
                    <a:lnTo>
                      <a:pt x="4" y="1682"/>
                    </a:lnTo>
                    <a:lnTo>
                      <a:pt x="0" y="1682"/>
                    </a:lnTo>
                    <a:lnTo>
                      <a:pt x="0" y="0"/>
                    </a:lnTo>
                    <a:lnTo>
                      <a:pt x="2" y="6"/>
                    </a:lnTo>
                    <a:lnTo>
                      <a:pt x="4" y="12"/>
                    </a:lnTo>
                    <a:close/>
                  </a:path>
                </a:pathLst>
              </a:custGeom>
              <a:solidFill>
                <a:srgbClr val="004281"/>
              </a:solidFill>
              <a:ln w="9525">
                <a:noFill/>
              </a:ln>
            </p:spPr>
            <p:txBody>
              <a:bodyPr/>
              <a:p>
                <a:endParaRPr lang="zh-CN" altLang="en-US"/>
              </a:p>
            </p:txBody>
          </p:sp>
          <p:sp>
            <p:nvSpPr>
              <p:cNvPr id="27881" name="未知"/>
              <p:cNvSpPr/>
              <p:nvPr/>
            </p:nvSpPr>
            <p:spPr>
              <a:xfrm>
                <a:off x="583" y="83"/>
                <a:ext cx="1" cy="239"/>
              </a:xfrm>
              <a:custGeom>
                <a:avLst/>
                <a:gdLst/>
                <a:ahLst/>
                <a:cxnLst>
                  <a:cxn ang="0">
                    <a:pos x="0" y="0"/>
                  </a:cxn>
                  <a:cxn ang="0">
                    <a:pos x="0" y="0"/>
                  </a:cxn>
                  <a:cxn ang="0">
                    <a:pos x="0" y="0"/>
                  </a:cxn>
                  <a:cxn ang="0">
                    <a:pos x="0" y="0"/>
                  </a:cxn>
                  <a:cxn ang="0">
                    <a:pos x="0" y="0"/>
                  </a:cxn>
                  <a:cxn ang="0">
                    <a:pos x="0" y="0"/>
                  </a:cxn>
                </a:cxnLst>
                <a:pathLst>
                  <a:path w="5" h="1670">
                    <a:moveTo>
                      <a:pt x="5" y="12"/>
                    </a:moveTo>
                    <a:lnTo>
                      <a:pt x="5" y="1670"/>
                    </a:lnTo>
                    <a:lnTo>
                      <a:pt x="0" y="1670"/>
                    </a:lnTo>
                    <a:lnTo>
                      <a:pt x="0" y="0"/>
                    </a:lnTo>
                    <a:lnTo>
                      <a:pt x="2" y="6"/>
                    </a:lnTo>
                    <a:lnTo>
                      <a:pt x="5" y="12"/>
                    </a:lnTo>
                    <a:close/>
                  </a:path>
                </a:pathLst>
              </a:custGeom>
              <a:solidFill>
                <a:srgbClr val="004281"/>
              </a:solidFill>
              <a:ln w="9525">
                <a:noFill/>
              </a:ln>
            </p:spPr>
            <p:txBody>
              <a:bodyPr/>
              <a:p>
                <a:endParaRPr lang="zh-CN" altLang="en-US"/>
              </a:p>
            </p:txBody>
          </p:sp>
          <p:sp>
            <p:nvSpPr>
              <p:cNvPr id="27882" name="未知"/>
              <p:cNvSpPr/>
              <p:nvPr/>
            </p:nvSpPr>
            <p:spPr>
              <a:xfrm>
                <a:off x="584" y="85"/>
                <a:ext cx="1" cy="237"/>
              </a:xfrm>
              <a:custGeom>
                <a:avLst/>
                <a:gdLst/>
                <a:ahLst/>
                <a:cxnLst>
                  <a:cxn ang="0">
                    <a:pos x="0" y="0"/>
                  </a:cxn>
                  <a:cxn ang="0">
                    <a:pos x="0" y="0"/>
                  </a:cxn>
                  <a:cxn ang="0">
                    <a:pos x="0" y="0"/>
                  </a:cxn>
                  <a:cxn ang="0">
                    <a:pos x="0" y="0"/>
                  </a:cxn>
                  <a:cxn ang="0">
                    <a:pos x="0" y="0"/>
                  </a:cxn>
                  <a:cxn ang="0">
                    <a:pos x="0" y="0"/>
                  </a:cxn>
                </a:cxnLst>
                <a:pathLst>
                  <a:path w="4" h="1658">
                    <a:moveTo>
                      <a:pt x="4" y="11"/>
                    </a:moveTo>
                    <a:lnTo>
                      <a:pt x="4" y="1658"/>
                    </a:lnTo>
                    <a:lnTo>
                      <a:pt x="0" y="1658"/>
                    </a:lnTo>
                    <a:lnTo>
                      <a:pt x="0" y="0"/>
                    </a:lnTo>
                    <a:lnTo>
                      <a:pt x="2" y="6"/>
                    </a:lnTo>
                    <a:lnTo>
                      <a:pt x="4" y="11"/>
                    </a:lnTo>
                    <a:close/>
                  </a:path>
                </a:pathLst>
              </a:custGeom>
              <a:solidFill>
                <a:srgbClr val="004281"/>
              </a:solidFill>
              <a:ln w="9525">
                <a:noFill/>
              </a:ln>
            </p:spPr>
            <p:txBody>
              <a:bodyPr/>
              <a:p>
                <a:endParaRPr lang="zh-CN" altLang="en-US"/>
              </a:p>
            </p:txBody>
          </p:sp>
          <p:sp>
            <p:nvSpPr>
              <p:cNvPr id="27883" name="未知"/>
              <p:cNvSpPr/>
              <p:nvPr/>
            </p:nvSpPr>
            <p:spPr>
              <a:xfrm>
                <a:off x="584" y="87"/>
                <a:ext cx="1" cy="235"/>
              </a:xfrm>
              <a:custGeom>
                <a:avLst/>
                <a:gdLst/>
                <a:ahLst/>
                <a:cxnLst>
                  <a:cxn ang="0">
                    <a:pos x="0" y="0"/>
                  </a:cxn>
                  <a:cxn ang="0">
                    <a:pos x="0" y="0"/>
                  </a:cxn>
                  <a:cxn ang="0">
                    <a:pos x="0" y="0"/>
                  </a:cxn>
                  <a:cxn ang="0">
                    <a:pos x="0" y="0"/>
                  </a:cxn>
                  <a:cxn ang="0">
                    <a:pos x="0" y="0"/>
                  </a:cxn>
                  <a:cxn ang="0">
                    <a:pos x="0" y="0"/>
                  </a:cxn>
                  <a:cxn ang="0">
                    <a:pos x="0" y="0"/>
                  </a:cxn>
                  <a:cxn ang="0">
                    <a:pos x="0" y="0"/>
                  </a:cxn>
                </a:cxnLst>
                <a:pathLst>
                  <a:path w="5" h="1647">
                    <a:moveTo>
                      <a:pt x="5" y="9"/>
                    </a:moveTo>
                    <a:lnTo>
                      <a:pt x="5" y="1647"/>
                    </a:lnTo>
                    <a:lnTo>
                      <a:pt x="0" y="1647"/>
                    </a:lnTo>
                    <a:lnTo>
                      <a:pt x="0" y="0"/>
                    </a:lnTo>
                    <a:lnTo>
                      <a:pt x="1" y="2"/>
                    </a:lnTo>
                    <a:lnTo>
                      <a:pt x="1" y="3"/>
                    </a:lnTo>
                    <a:lnTo>
                      <a:pt x="2" y="7"/>
                    </a:lnTo>
                    <a:lnTo>
                      <a:pt x="5" y="9"/>
                    </a:lnTo>
                    <a:close/>
                  </a:path>
                </a:pathLst>
              </a:custGeom>
              <a:solidFill>
                <a:srgbClr val="004281"/>
              </a:solidFill>
              <a:ln w="9525">
                <a:noFill/>
              </a:ln>
            </p:spPr>
            <p:txBody>
              <a:bodyPr/>
              <a:p>
                <a:endParaRPr lang="zh-CN" altLang="en-US"/>
              </a:p>
            </p:txBody>
          </p:sp>
          <p:sp>
            <p:nvSpPr>
              <p:cNvPr id="27884" name="未知"/>
              <p:cNvSpPr/>
              <p:nvPr/>
            </p:nvSpPr>
            <p:spPr>
              <a:xfrm>
                <a:off x="585" y="88"/>
                <a:ext cx="1" cy="234"/>
              </a:xfrm>
              <a:custGeom>
                <a:avLst/>
                <a:gdLst/>
                <a:ahLst/>
                <a:cxnLst>
                  <a:cxn ang="0">
                    <a:pos x="0" y="0"/>
                  </a:cxn>
                  <a:cxn ang="0">
                    <a:pos x="0" y="0"/>
                  </a:cxn>
                  <a:cxn ang="0">
                    <a:pos x="0" y="0"/>
                  </a:cxn>
                  <a:cxn ang="0">
                    <a:pos x="0" y="0"/>
                  </a:cxn>
                  <a:cxn ang="0">
                    <a:pos x="0" y="0"/>
                  </a:cxn>
                  <a:cxn ang="0">
                    <a:pos x="0" y="0"/>
                  </a:cxn>
                </a:cxnLst>
                <a:pathLst>
                  <a:path w="4" h="1638">
                    <a:moveTo>
                      <a:pt x="4" y="9"/>
                    </a:moveTo>
                    <a:lnTo>
                      <a:pt x="4" y="1638"/>
                    </a:lnTo>
                    <a:lnTo>
                      <a:pt x="0" y="1638"/>
                    </a:lnTo>
                    <a:lnTo>
                      <a:pt x="0" y="0"/>
                    </a:lnTo>
                    <a:lnTo>
                      <a:pt x="2" y="4"/>
                    </a:lnTo>
                    <a:lnTo>
                      <a:pt x="4" y="9"/>
                    </a:lnTo>
                    <a:close/>
                  </a:path>
                </a:pathLst>
              </a:custGeom>
              <a:solidFill>
                <a:srgbClr val="004281"/>
              </a:solidFill>
              <a:ln w="9525">
                <a:noFill/>
              </a:ln>
            </p:spPr>
            <p:txBody>
              <a:bodyPr/>
              <a:p>
                <a:endParaRPr lang="zh-CN" altLang="en-US"/>
              </a:p>
            </p:txBody>
          </p:sp>
          <p:sp>
            <p:nvSpPr>
              <p:cNvPr id="27885" name="未知"/>
              <p:cNvSpPr/>
              <p:nvPr/>
            </p:nvSpPr>
            <p:spPr>
              <a:xfrm>
                <a:off x="586" y="89"/>
                <a:ext cx="1" cy="233"/>
              </a:xfrm>
              <a:custGeom>
                <a:avLst/>
                <a:gdLst/>
                <a:ahLst/>
                <a:cxnLst>
                  <a:cxn ang="0">
                    <a:pos x="0" y="0"/>
                  </a:cxn>
                  <a:cxn ang="0">
                    <a:pos x="0" y="0"/>
                  </a:cxn>
                  <a:cxn ang="0">
                    <a:pos x="0" y="0"/>
                  </a:cxn>
                  <a:cxn ang="0">
                    <a:pos x="0" y="0"/>
                  </a:cxn>
                  <a:cxn ang="0">
                    <a:pos x="0" y="0"/>
                  </a:cxn>
                  <a:cxn ang="0">
                    <a:pos x="0" y="0"/>
                  </a:cxn>
                </a:cxnLst>
                <a:pathLst>
                  <a:path w="5" h="1629">
                    <a:moveTo>
                      <a:pt x="5" y="7"/>
                    </a:moveTo>
                    <a:lnTo>
                      <a:pt x="5" y="1629"/>
                    </a:lnTo>
                    <a:lnTo>
                      <a:pt x="0" y="1629"/>
                    </a:lnTo>
                    <a:lnTo>
                      <a:pt x="0" y="0"/>
                    </a:lnTo>
                    <a:lnTo>
                      <a:pt x="2" y="3"/>
                    </a:lnTo>
                    <a:lnTo>
                      <a:pt x="5" y="7"/>
                    </a:lnTo>
                    <a:close/>
                  </a:path>
                </a:pathLst>
              </a:custGeom>
              <a:solidFill>
                <a:srgbClr val="004281"/>
              </a:solidFill>
              <a:ln w="9525">
                <a:noFill/>
              </a:ln>
            </p:spPr>
            <p:txBody>
              <a:bodyPr/>
              <a:p>
                <a:endParaRPr lang="zh-CN" altLang="en-US"/>
              </a:p>
            </p:txBody>
          </p:sp>
          <p:sp>
            <p:nvSpPr>
              <p:cNvPr id="27886" name="未知"/>
              <p:cNvSpPr/>
              <p:nvPr/>
            </p:nvSpPr>
            <p:spPr>
              <a:xfrm>
                <a:off x="586" y="90"/>
                <a:ext cx="1" cy="232"/>
              </a:xfrm>
              <a:custGeom>
                <a:avLst/>
                <a:gdLst/>
                <a:ahLst/>
                <a:cxnLst>
                  <a:cxn ang="0">
                    <a:pos x="0" y="0"/>
                  </a:cxn>
                  <a:cxn ang="0">
                    <a:pos x="0" y="0"/>
                  </a:cxn>
                  <a:cxn ang="0">
                    <a:pos x="0" y="0"/>
                  </a:cxn>
                  <a:cxn ang="0">
                    <a:pos x="0" y="0"/>
                  </a:cxn>
                  <a:cxn ang="0">
                    <a:pos x="0" y="0"/>
                  </a:cxn>
                  <a:cxn ang="0">
                    <a:pos x="0" y="0"/>
                  </a:cxn>
                </a:cxnLst>
                <a:pathLst>
                  <a:path w="4" h="1622">
                    <a:moveTo>
                      <a:pt x="4" y="6"/>
                    </a:moveTo>
                    <a:lnTo>
                      <a:pt x="4" y="1622"/>
                    </a:lnTo>
                    <a:lnTo>
                      <a:pt x="0" y="1622"/>
                    </a:lnTo>
                    <a:lnTo>
                      <a:pt x="0" y="0"/>
                    </a:lnTo>
                    <a:lnTo>
                      <a:pt x="2" y="3"/>
                    </a:lnTo>
                    <a:lnTo>
                      <a:pt x="4" y="6"/>
                    </a:lnTo>
                    <a:close/>
                  </a:path>
                </a:pathLst>
              </a:custGeom>
              <a:solidFill>
                <a:srgbClr val="004281"/>
              </a:solidFill>
              <a:ln w="9525">
                <a:noFill/>
              </a:ln>
            </p:spPr>
            <p:txBody>
              <a:bodyPr/>
              <a:p>
                <a:endParaRPr lang="zh-CN" altLang="en-US"/>
              </a:p>
            </p:txBody>
          </p:sp>
          <p:sp>
            <p:nvSpPr>
              <p:cNvPr id="27887" name="未知"/>
              <p:cNvSpPr/>
              <p:nvPr/>
            </p:nvSpPr>
            <p:spPr>
              <a:xfrm>
                <a:off x="587" y="91"/>
                <a:ext cx="1" cy="231"/>
              </a:xfrm>
              <a:custGeom>
                <a:avLst/>
                <a:gdLst/>
                <a:ahLst/>
                <a:cxnLst>
                  <a:cxn ang="0">
                    <a:pos x="0" y="0"/>
                  </a:cxn>
                  <a:cxn ang="0">
                    <a:pos x="0" y="0"/>
                  </a:cxn>
                  <a:cxn ang="0">
                    <a:pos x="0" y="0"/>
                  </a:cxn>
                  <a:cxn ang="0">
                    <a:pos x="0" y="0"/>
                  </a:cxn>
                  <a:cxn ang="0">
                    <a:pos x="0" y="0"/>
                  </a:cxn>
                  <a:cxn ang="0">
                    <a:pos x="0" y="0"/>
                  </a:cxn>
                </a:cxnLst>
                <a:pathLst>
                  <a:path w="4" h="1616">
                    <a:moveTo>
                      <a:pt x="4" y="6"/>
                    </a:moveTo>
                    <a:lnTo>
                      <a:pt x="4" y="1616"/>
                    </a:lnTo>
                    <a:lnTo>
                      <a:pt x="0" y="1616"/>
                    </a:lnTo>
                    <a:lnTo>
                      <a:pt x="0" y="0"/>
                    </a:lnTo>
                    <a:lnTo>
                      <a:pt x="2" y="3"/>
                    </a:lnTo>
                    <a:lnTo>
                      <a:pt x="4" y="6"/>
                    </a:lnTo>
                    <a:close/>
                  </a:path>
                </a:pathLst>
              </a:custGeom>
              <a:solidFill>
                <a:srgbClr val="004281"/>
              </a:solidFill>
              <a:ln w="9525">
                <a:noFill/>
              </a:ln>
            </p:spPr>
            <p:txBody>
              <a:bodyPr/>
              <a:p>
                <a:endParaRPr lang="zh-CN" altLang="en-US"/>
              </a:p>
            </p:txBody>
          </p:sp>
          <p:sp>
            <p:nvSpPr>
              <p:cNvPr id="27888" name="未知"/>
              <p:cNvSpPr/>
              <p:nvPr/>
            </p:nvSpPr>
            <p:spPr>
              <a:xfrm>
                <a:off x="587" y="92"/>
                <a:ext cx="1" cy="230"/>
              </a:xfrm>
              <a:custGeom>
                <a:avLst/>
                <a:gdLst/>
                <a:ahLst/>
                <a:cxnLst>
                  <a:cxn ang="0">
                    <a:pos x="0" y="0"/>
                  </a:cxn>
                  <a:cxn ang="0">
                    <a:pos x="0" y="0"/>
                  </a:cxn>
                  <a:cxn ang="0">
                    <a:pos x="0" y="0"/>
                  </a:cxn>
                  <a:cxn ang="0">
                    <a:pos x="0" y="0"/>
                  </a:cxn>
                  <a:cxn ang="0">
                    <a:pos x="0" y="0"/>
                  </a:cxn>
                  <a:cxn ang="0">
                    <a:pos x="0" y="0"/>
                  </a:cxn>
                </a:cxnLst>
                <a:pathLst>
                  <a:path w="4" h="1610">
                    <a:moveTo>
                      <a:pt x="4" y="5"/>
                    </a:moveTo>
                    <a:lnTo>
                      <a:pt x="4" y="1610"/>
                    </a:lnTo>
                    <a:lnTo>
                      <a:pt x="0" y="1610"/>
                    </a:lnTo>
                    <a:lnTo>
                      <a:pt x="0" y="0"/>
                    </a:lnTo>
                    <a:lnTo>
                      <a:pt x="2" y="3"/>
                    </a:lnTo>
                    <a:lnTo>
                      <a:pt x="4" y="5"/>
                    </a:lnTo>
                    <a:close/>
                  </a:path>
                </a:pathLst>
              </a:custGeom>
              <a:solidFill>
                <a:srgbClr val="004281"/>
              </a:solidFill>
              <a:ln w="9525">
                <a:noFill/>
              </a:ln>
            </p:spPr>
            <p:txBody>
              <a:bodyPr/>
              <a:p>
                <a:endParaRPr lang="zh-CN" altLang="en-US"/>
              </a:p>
            </p:txBody>
          </p:sp>
          <p:sp>
            <p:nvSpPr>
              <p:cNvPr id="27889" name="未知"/>
              <p:cNvSpPr/>
              <p:nvPr/>
            </p:nvSpPr>
            <p:spPr>
              <a:xfrm>
                <a:off x="588" y="93"/>
                <a:ext cx="1" cy="229"/>
              </a:xfrm>
              <a:custGeom>
                <a:avLst/>
                <a:gdLst/>
                <a:ahLst/>
                <a:cxnLst>
                  <a:cxn ang="0">
                    <a:pos x="0" y="0"/>
                  </a:cxn>
                  <a:cxn ang="0">
                    <a:pos x="0" y="0"/>
                  </a:cxn>
                  <a:cxn ang="0">
                    <a:pos x="0" y="0"/>
                  </a:cxn>
                  <a:cxn ang="0">
                    <a:pos x="0" y="0"/>
                  </a:cxn>
                  <a:cxn ang="0">
                    <a:pos x="0" y="0"/>
                  </a:cxn>
                  <a:cxn ang="0">
                    <a:pos x="0" y="0"/>
                  </a:cxn>
                </a:cxnLst>
                <a:pathLst>
                  <a:path w="4" h="1605">
                    <a:moveTo>
                      <a:pt x="4" y="6"/>
                    </a:moveTo>
                    <a:lnTo>
                      <a:pt x="4" y="1605"/>
                    </a:lnTo>
                    <a:lnTo>
                      <a:pt x="0" y="1605"/>
                    </a:lnTo>
                    <a:lnTo>
                      <a:pt x="0" y="0"/>
                    </a:lnTo>
                    <a:lnTo>
                      <a:pt x="2" y="3"/>
                    </a:lnTo>
                    <a:lnTo>
                      <a:pt x="4" y="6"/>
                    </a:lnTo>
                    <a:close/>
                  </a:path>
                </a:pathLst>
              </a:custGeom>
              <a:solidFill>
                <a:srgbClr val="004281"/>
              </a:solidFill>
              <a:ln w="9525">
                <a:noFill/>
              </a:ln>
            </p:spPr>
            <p:txBody>
              <a:bodyPr/>
              <a:p>
                <a:endParaRPr lang="zh-CN" altLang="en-US"/>
              </a:p>
            </p:txBody>
          </p:sp>
          <p:sp>
            <p:nvSpPr>
              <p:cNvPr id="27890" name="未知"/>
              <p:cNvSpPr/>
              <p:nvPr/>
            </p:nvSpPr>
            <p:spPr>
              <a:xfrm>
                <a:off x="589" y="93"/>
                <a:ext cx="1" cy="229"/>
              </a:xfrm>
              <a:custGeom>
                <a:avLst/>
                <a:gdLst/>
                <a:ahLst/>
                <a:cxnLst>
                  <a:cxn ang="0">
                    <a:pos x="0" y="0"/>
                  </a:cxn>
                  <a:cxn ang="0">
                    <a:pos x="0" y="0"/>
                  </a:cxn>
                  <a:cxn ang="0">
                    <a:pos x="0" y="0"/>
                  </a:cxn>
                  <a:cxn ang="0">
                    <a:pos x="0" y="0"/>
                  </a:cxn>
                  <a:cxn ang="0">
                    <a:pos x="0" y="0"/>
                  </a:cxn>
                  <a:cxn ang="0">
                    <a:pos x="0" y="0"/>
                  </a:cxn>
                </a:cxnLst>
                <a:pathLst>
                  <a:path w="5" h="1599">
                    <a:moveTo>
                      <a:pt x="5" y="4"/>
                    </a:moveTo>
                    <a:lnTo>
                      <a:pt x="5" y="1599"/>
                    </a:lnTo>
                    <a:lnTo>
                      <a:pt x="0" y="1599"/>
                    </a:lnTo>
                    <a:lnTo>
                      <a:pt x="0" y="0"/>
                    </a:lnTo>
                    <a:lnTo>
                      <a:pt x="3" y="2"/>
                    </a:lnTo>
                    <a:lnTo>
                      <a:pt x="5" y="4"/>
                    </a:lnTo>
                    <a:close/>
                  </a:path>
                </a:pathLst>
              </a:custGeom>
              <a:solidFill>
                <a:srgbClr val="004281"/>
              </a:solidFill>
              <a:ln w="9525">
                <a:noFill/>
              </a:ln>
            </p:spPr>
            <p:txBody>
              <a:bodyPr/>
              <a:p>
                <a:endParaRPr lang="zh-CN" altLang="en-US"/>
              </a:p>
            </p:txBody>
          </p:sp>
          <p:sp>
            <p:nvSpPr>
              <p:cNvPr id="27891" name="未知"/>
              <p:cNvSpPr/>
              <p:nvPr/>
            </p:nvSpPr>
            <p:spPr>
              <a:xfrm>
                <a:off x="589" y="94"/>
                <a:ext cx="1" cy="228"/>
              </a:xfrm>
              <a:custGeom>
                <a:avLst/>
                <a:gdLst/>
                <a:ahLst/>
                <a:cxnLst>
                  <a:cxn ang="0">
                    <a:pos x="0" y="0"/>
                  </a:cxn>
                  <a:cxn ang="0">
                    <a:pos x="0" y="0"/>
                  </a:cxn>
                  <a:cxn ang="0">
                    <a:pos x="0" y="0"/>
                  </a:cxn>
                  <a:cxn ang="0">
                    <a:pos x="0" y="0"/>
                  </a:cxn>
                  <a:cxn ang="0">
                    <a:pos x="0" y="0"/>
                  </a:cxn>
                  <a:cxn ang="0">
                    <a:pos x="0" y="0"/>
                  </a:cxn>
                </a:cxnLst>
                <a:pathLst>
                  <a:path w="4" h="1595">
                    <a:moveTo>
                      <a:pt x="4" y="5"/>
                    </a:moveTo>
                    <a:lnTo>
                      <a:pt x="4" y="1595"/>
                    </a:lnTo>
                    <a:lnTo>
                      <a:pt x="0" y="1595"/>
                    </a:lnTo>
                    <a:lnTo>
                      <a:pt x="0" y="0"/>
                    </a:lnTo>
                    <a:lnTo>
                      <a:pt x="2" y="3"/>
                    </a:lnTo>
                    <a:lnTo>
                      <a:pt x="4" y="5"/>
                    </a:lnTo>
                    <a:close/>
                  </a:path>
                </a:pathLst>
              </a:custGeom>
              <a:solidFill>
                <a:srgbClr val="004281"/>
              </a:solidFill>
              <a:ln w="9525">
                <a:noFill/>
              </a:ln>
            </p:spPr>
            <p:txBody>
              <a:bodyPr/>
              <a:p>
                <a:endParaRPr lang="zh-CN" altLang="en-US"/>
              </a:p>
            </p:txBody>
          </p:sp>
          <p:sp>
            <p:nvSpPr>
              <p:cNvPr id="27892" name="未知"/>
              <p:cNvSpPr/>
              <p:nvPr/>
            </p:nvSpPr>
            <p:spPr>
              <a:xfrm>
                <a:off x="590" y="95"/>
                <a:ext cx="1" cy="227"/>
              </a:xfrm>
              <a:custGeom>
                <a:avLst/>
                <a:gdLst/>
                <a:ahLst/>
                <a:cxnLst>
                  <a:cxn ang="0">
                    <a:pos x="0" y="0"/>
                  </a:cxn>
                  <a:cxn ang="0">
                    <a:pos x="0" y="0"/>
                  </a:cxn>
                  <a:cxn ang="0">
                    <a:pos x="0" y="0"/>
                  </a:cxn>
                  <a:cxn ang="0">
                    <a:pos x="0" y="0"/>
                  </a:cxn>
                  <a:cxn ang="0">
                    <a:pos x="0" y="0"/>
                  </a:cxn>
                  <a:cxn ang="0">
                    <a:pos x="0" y="0"/>
                  </a:cxn>
                </a:cxnLst>
                <a:pathLst>
                  <a:path w="5" h="1590">
                    <a:moveTo>
                      <a:pt x="5" y="4"/>
                    </a:moveTo>
                    <a:lnTo>
                      <a:pt x="5" y="1590"/>
                    </a:lnTo>
                    <a:lnTo>
                      <a:pt x="0" y="1590"/>
                    </a:lnTo>
                    <a:lnTo>
                      <a:pt x="0" y="0"/>
                    </a:lnTo>
                    <a:lnTo>
                      <a:pt x="2" y="2"/>
                    </a:lnTo>
                    <a:lnTo>
                      <a:pt x="5" y="4"/>
                    </a:lnTo>
                    <a:close/>
                  </a:path>
                </a:pathLst>
              </a:custGeom>
              <a:solidFill>
                <a:srgbClr val="004281"/>
              </a:solidFill>
              <a:ln w="9525">
                <a:noFill/>
              </a:ln>
            </p:spPr>
            <p:txBody>
              <a:bodyPr/>
              <a:p>
                <a:endParaRPr lang="zh-CN" altLang="en-US"/>
              </a:p>
            </p:txBody>
          </p:sp>
          <p:sp>
            <p:nvSpPr>
              <p:cNvPr id="27893" name="未知"/>
              <p:cNvSpPr/>
              <p:nvPr/>
            </p:nvSpPr>
            <p:spPr>
              <a:xfrm>
                <a:off x="591" y="95"/>
                <a:ext cx="1" cy="227"/>
              </a:xfrm>
              <a:custGeom>
                <a:avLst/>
                <a:gdLst/>
                <a:ahLst/>
                <a:cxnLst>
                  <a:cxn ang="0">
                    <a:pos x="0" y="0"/>
                  </a:cxn>
                  <a:cxn ang="0">
                    <a:pos x="0" y="0"/>
                  </a:cxn>
                  <a:cxn ang="0">
                    <a:pos x="0" y="0"/>
                  </a:cxn>
                  <a:cxn ang="0">
                    <a:pos x="0" y="0"/>
                  </a:cxn>
                  <a:cxn ang="0">
                    <a:pos x="0" y="0"/>
                  </a:cxn>
                  <a:cxn ang="0">
                    <a:pos x="0" y="0"/>
                  </a:cxn>
                </a:cxnLst>
                <a:pathLst>
                  <a:path w="4" h="1586">
                    <a:moveTo>
                      <a:pt x="4" y="5"/>
                    </a:moveTo>
                    <a:lnTo>
                      <a:pt x="4" y="1586"/>
                    </a:lnTo>
                    <a:lnTo>
                      <a:pt x="0" y="1586"/>
                    </a:lnTo>
                    <a:lnTo>
                      <a:pt x="0" y="0"/>
                    </a:lnTo>
                    <a:lnTo>
                      <a:pt x="2" y="4"/>
                    </a:lnTo>
                    <a:lnTo>
                      <a:pt x="4" y="5"/>
                    </a:lnTo>
                    <a:close/>
                  </a:path>
                </a:pathLst>
              </a:custGeom>
              <a:solidFill>
                <a:srgbClr val="004281"/>
              </a:solidFill>
              <a:ln w="9525">
                <a:noFill/>
              </a:ln>
            </p:spPr>
            <p:txBody>
              <a:bodyPr/>
              <a:p>
                <a:endParaRPr lang="zh-CN" altLang="en-US"/>
              </a:p>
            </p:txBody>
          </p:sp>
          <p:sp>
            <p:nvSpPr>
              <p:cNvPr id="27894" name="未知"/>
              <p:cNvSpPr/>
              <p:nvPr/>
            </p:nvSpPr>
            <p:spPr>
              <a:xfrm>
                <a:off x="591" y="96"/>
                <a:ext cx="1" cy="226"/>
              </a:xfrm>
              <a:custGeom>
                <a:avLst/>
                <a:gdLst/>
                <a:ahLst/>
                <a:cxnLst>
                  <a:cxn ang="0">
                    <a:pos x="0" y="0"/>
                  </a:cxn>
                  <a:cxn ang="0">
                    <a:pos x="0" y="0"/>
                  </a:cxn>
                  <a:cxn ang="0">
                    <a:pos x="0" y="0"/>
                  </a:cxn>
                  <a:cxn ang="0">
                    <a:pos x="0" y="0"/>
                  </a:cxn>
                  <a:cxn ang="0">
                    <a:pos x="0" y="0"/>
                  </a:cxn>
                  <a:cxn ang="0">
                    <a:pos x="0" y="0"/>
                  </a:cxn>
                </a:cxnLst>
                <a:pathLst>
                  <a:path w="5" h="1581">
                    <a:moveTo>
                      <a:pt x="5" y="4"/>
                    </a:moveTo>
                    <a:lnTo>
                      <a:pt x="5" y="1581"/>
                    </a:lnTo>
                    <a:lnTo>
                      <a:pt x="0" y="1581"/>
                    </a:lnTo>
                    <a:lnTo>
                      <a:pt x="0" y="0"/>
                    </a:lnTo>
                    <a:lnTo>
                      <a:pt x="2" y="2"/>
                    </a:lnTo>
                    <a:lnTo>
                      <a:pt x="5" y="4"/>
                    </a:lnTo>
                    <a:close/>
                  </a:path>
                </a:pathLst>
              </a:custGeom>
              <a:solidFill>
                <a:srgbClr val="004281"/>
              </a:solidFill>
              <a:ln w="9525">
                <a:noFill/>
              </a:ln>
            </p:spPr>
            <p:txBody>
              <a:bodyPr/>
              <a:p>
                <a:endParaRPr lang="zh-CN" altLang="en-US"/>
              </a:p>
            </p:txBody>
          </p:sp>
          <p:sp>
            <p:nvSpPr>
              <p:cNvPr id="27895" name="未知"/>
              <p:cNvSpPr/>
              <p:nvPr/>
            </p:nvSpPr>
            <p:spPr>
              <a:xfrm>
                <a:off x="592" y="97"/>
                <a:ext cx="1" cy="225"/>
              </a:xfrm>
              <a:custGeom>
                <a:avLst/>
                <a:gdLst/>
                <a:ahLst/>
                <a:cxnLst>
                  <a:cxn ang="0">
                    <a:pos x="0" y="0"/>
                  </a:cxn>
                  <a:cxn ang="0">
                    <a:pos x="0" y="0"/>
                  </a:cxn>
                  <a:cxn ang="0">
                    <a:pos x="0" y="0"/>
                  </a:cxn>
                  <a:cxn ang="0">
                    <a:pos x="0" y="0"/>
                  </a:cxn>
                  <a:cxn ang="0">
                    <a:pos x="0" y="0"/>
                  </a:cxn>
                  <a:cxn ang="0">
                    <a:pos x="0" y="0"/>
                  </a:cxn>
                </a:cxnLst>
                <a:pathLst>
                  <a:path w="4" h="1577">
                    <a:moveTo>
                      <a:pt x="4" y="5"/>
                    </a:moveTo>
                    <a:lnTo>
                      <a:pt x="4" y="1577"/>
                    </a:lnTo>
                    <a:lnTo>
                      <a:pt x="0" y="1577"/>
                    </a:lnTo>
                    <a:lnTo>
                      <a:pt x="0" y="0"/>
                    </a:lnTo>
                    <a:lnTo>
                      <a:pt x="2" y="2"/>
                    </a:lnTo>
                    <a:lnTo>
                      <a:pt x="4" y="5"/>
                    </a:lnTo>
                    <a:close/>
                  </a:path>
                </a:pathLst>
              </a:custGeom>
              <a:solidFill>
                <a:srgbClr val="004281"/>
              </a:solidFill>
              <a:ln w="9525">
                <a:noFill/>
              </a:ln>
            </p:spPr>
            <p:txBody>
              <a:bodyPr/>
              <a:p>
                <a:endParaRPr lang="zh-CN" altLang="en-US"/>
              </a:p>
            </p:txBody>
          </p:sp>
          <p:sp>
            <p:nvSpPr>
              <p:cNvPr id="27896" name="未知"/>
              <p:cNvSpPr/>
              <p:nvPr/>
            </p:nvSpPr>
            <p:spPr>
              <a:xfrm>
                <a:off x="592" y="97"/>
                <a:ext cx="1" cy="225"/>
              </a:xfrm>
              <a:custGeom>
                <a:avLst/>
                <a:gdLst/>
                <a:ahLst/>
                <a:cxnLst>
                  <a:cxn ang="0">
                    <a:pos x="0" y="0"/>
                  </a:cxn>
                  <a:cxn ang="0">
                    <a:pos x="0" y="0"/>
                  </a:cxn>
                  <a:cxn ang="0">
                    <a:pos x="0" y="0"/>
                  </a:cxn>
                  <a:cxn ang="0">
                    <a:pos x="0" y="0"/>
                  </a:cxn>
                  <a:cxn ang="0">
                    <a:pos x="0" y="0"/>
                  </a:cxn>
                  <a:cxn ang="0">
                    <a:pos x="0" y="0"/>
                  </a:cxn>
                </a:cxnLst>
                <a:pathLst>
                  <a:path w="5" h="1572">
                    <a:moveTo>
                      <a:pt x="5" y="4"/>
                    </a:moveTo>
                    <a:lnTo>
                      <a:pt x="5" y="1572"/>
                    </a:lnTo>
                    <a:lnTo>
                      <a:pt x="0" y="1572"/>
                    </a:lnTo>
                    <a:lnTo>
                      <a:pt x="0" y="0"/>
                    </a:lnTo>
                    <a:lnTo>
                      <a:pt x="2" y="2"/>
                    </a:lnTo>
                    <a:lnTo>
                      <a:pt x="5" y="4"/>
                    </a:lnTo>
                    <a:close/>
                  </a:path>
                </a:pathLst>
              </a:custGeom>
              <a:solidFill>
                <a:srgbClr val="004281"/>
              </a:solidFill>
              <a:ln w="9525">
                <a:noFill/>
              </a:ln>
            </p:spPr>
            <p:txBody>
              <a:bodyPr/>
              <a:p>
                <a:endParaRPr lang="zh-CN" altLang="en-US"/>
              </a:p>
            </p:txBody>
          </p:sp>
          <p:sp>
            <p:nvSpPr>
              <p:cNvPr id="27897" name="未知"/>
              <p:cNvSpPr/>
              <p:nvPr/>
            </p:nvSpPr>
            <p:spPr>
              <a:xfrm>
                <a:off x="593" y="98"/>
                <a:ext cx="1" cy="224"/>
              </a:xfrm>
              <a:custGeom>
                <a:avLst/>
                <a:gdLst/>
                <a:ahLst/>
                <a:cxnLst>
                  <a:cxn ang="0">
                    <a:pos x="0" y="0"/>
                  </a:cxn>
                  <a:cxn ang="0">
                    <a:pos x="0" y="0"/>
                  </a:cxn>
                  <a:cxn ang="0">
                    <a:pos x="0" y="0"/>
                  </a:cxn>
                  <a:cxn ang="0">
                    <a:pos x="0" y="0"/>
                  </a:cxn>
                  <a:cxn ang="0">
                    <a:pos x="0" y="0"/>
                  </a:cxn>
                  <a:cxn ang="0">
                    <a:pos x="0" y="0"/>
                  </a:cxn>
                </a:cxnLst>
                <a:pathLst>
                  <a:path w="4" h="1568">
                    <a:moveTo>
                      <a:pt x="4" y="3"/>
                    </a:moveTo>
                    <a:lnTo>
                      <a:pt x="4" y="1568"/>
                    </a:lnTo>
                    <a:lnTo>
                      <a:pt x="0" y="1568"/>
                    </a:lnTo>
                    <a:lnTo>
                      <a:pt x="0" y="0"/>
                    </a:lnTo>
                    <a:lnTo>
                      <a:pt x="2" y="1"/>
                    </a:lnTo>
                    <a:lnTo>
                      <a:pt x="4" y="3"/>
                    </a:lnTo>
                    <a:close/>
                  </a:path>
                </a:pathLst>
              </a:custGeom>
              <a:solidFill>
                <a:srgbClr val="004281"/>
              </a:solidFill>
              <a:ln w="9525">
                <a:noFill/>
              </a:ln>
            </p:spPr>
            <p:txBody>
              <a:bodyPr/>
              <a:p>
                <a:endParaRPr lang="zh-CN" altLang="en-US"/>
              </a:p>
            </p:txBody>
          </p:sp>
          <p:sp>
            <p:nvSpPr>
              <p:cNvPr id="27898" name="未知"/>
              <p:cNvSpPr/>
              <p:nvPr/>
            </p:nvSpPr>
            <p:spPr>
              <a:xfrm>
                <a:off x="594" y="98"/>
                <a:ext cx="1" cy="224"/>
              </a:xfrm>
              <a:custGeom>
                <a:avLst/>
                <a:gdLst/>
                <a:ahLst/>
                <a:cxnLst>
                  <a:cxn ang="0">
                    <a:pos x="0" y="0"/>
                  </a:cxn>
                  <a:cxn ang="0">
                    <a:pos x="0" y="0"/>
                  </a:cxn>
                  <a:cxn ang="0">
                    <a:pos x="0" y="0"/>
                  </a:cxn>
                  <a:cxn ang="0">
                    <a:pos x="0" y="0"/>
                  </a:cxn>
                  <a:cxn ang="0">
                    <a:pos x="0" y="0"/>
                  </a:cxn>
                  <a:cxn ang="0">
                    <a:pos x="0" y="0"/>
                  </a:cxn>
                </a:cxnLst>
                <a:pathLst>
                  <a:path w="5" h="1565">
                    <a:moveTo>
                      <a:pt x="5" y="5"/>
                    </a:moveTo>
                    <a:lnTo>
                      <a:pt x="5" y="1565"/>
                    </a:lnTo>
                    <a:lnTo>
                      <a:pt x="0" y="1565"/>
                    </a:lnTo>
                    <a:lnTo>
                      <a:pt x="0" y="0"/>
                    </a:lnTo>
                    <a:lnTo>
                      <a:pt x="2" y="3"/>
                    </a:lnTo>
                    <a:lnTo>
                      <a:pt x="5" y="5"/>
                    </a:lnTo>
                    <a:close/>
                  </a:path>
                </a:pathLst>
              </a:custGeom>
              <a:solidFill>
                <a:srgbClr val="004281"/>
              </a:solidFill>
              <a:ln w="9525">
                <a:noFill/>
              </a:ln>
            </p:spPr>
            <p:txBody>
              <a:bodyPr/>
              <a:p>
                <a:endParaRPr lang="zh-CN" altLang="en-US"/>
              </a:p>
            </p:txBody>
          </p:sp>
          <p:sp>
            <p:nvSpPr>
              <p:cNvPr id="27899" name="未知"/>
              <p:cNvSpPr/>
              <p:nvPr/>
            </p:nvSpPr>
            <p:spPr>
              <a:xfrm>
                <a:off x="594" y="99"/>
                <a:ext cx="1" cy="223"/>
              </a:xfrm>
              <a:custGeom>
                <a:avLst/>
                <a:gdLst/>
                <a:ahLst/>
                <a:cxnLst>
                  <a:cxn ang="0">
                    <a:pos x="0" y="0"/>
                  </a:cxn>
                  <a:cxn ang="0">
                    <a:pos x="0" y="0"/>
                  </a:cxn>
                  <a:cxn ang="0">
                    <a:pos x="0" y="0"/>
                  </a:cxn>
                  <a:cxn ang="0">
                    <a:pos x="0" y="0"/>
                  </a:cxn>
                  <a:cxn ang="0">
                    <a:pos x="0" y="0"/>
                  </a:cxn>
                  <a:cxn ang="0">
                    <a:pos x="0" y="0"/>
                  </a:cxn>
                </a:cxnLst>
                <a:pathLst>
                  <a:path w="4" h="1560">
                    <a:moveTo>
                      <a:pt x="4" y="3"/>
                    </a:moveTo>
                    <a:lnTo>
                      <a:pt x="4" y="1560"/>
                    </a:lnTo>
                    <a:lnTo>
                      <a:pt x="0" y="1560"/>
                    </a:lnTo>
                    <a:lnTo>
                      <a:pt x="0" y="0"/>
                    </a:lnTo>
                    <a:lnTo>
                      <a:pt x="2" y="1"/>
                    </a:lnTo>
                    <a:lnTo>
                      <a:pt x="4" y="3"/>
                    </a:lnTo>
                    <a:close/>
                  </a:path>
                </a:pathLst>
              </a:custGeom>
              <a:solidFill>
                <a:srgbClr val="004281"/>
              </a:solidFill>
              <a:ln w="9525">
                <a:noFill/>
              </a:ln>
            </p:spPr>
            <p:txBody>
              <a:bodyPr/>
              <a:p>
                <a:endParaRPr lang="zh-CN" altLang="en-US"/>
              </a:p>
            </p:txBody>
          </p:sp>
          <p:sp>
            <p:nvSpPr>
              <p:cNvPr id="27900" name="未知"/>
              <p:cNvSpPr/>
              <p:nvPr/>
            </p:nvSpPr>
            <p:spPr>
              <a:xfrm>
                <a:off x="595" y="99"/>
                <a:ext cx="1" cy="223"/>
              </a:xfrm>
              <a:custGeom>
                <a:avLst/>
                <a:gdLst/>
                <a:ahLst/>
                <a:cxnLst>
                  <a:cxn ang="0">
                    <a:pos x="0" y="0"/>
                  </a:cxn>
                  <a:cxn ang="0">
                    <a:pos x="0" y="0"/>
                  </a:cxn>
                  <a:cxn ang="0">
                    <a:pos x="0" y="0"/>
                  </a:cxn>
                  <a:cxn ang="0">
                    <a:pos x="0" y="0"/>
                  </a:cxn>
                  <a:cxn ang="0">
                    <a:pos x="0" y="0"/>
                  </a:cxn>
                  <a:cxn ang="0">
                    <a:pos x="0" y="0"/>
                  </a:cxn>
                </a:cxnLst>
                <a:pathLst>
                  <a:path w="4" h="1557">
                    <a:moveTo>
                      <a:pt x="4" y="4"/>
                    </a:moveTo>
                    <a:lnTo>
                      <a:pt x="4" y="1557"/>
                    </a:lnTo>
                    <a:lnTo>
                      <a:pt x="0" y="1557"/>
                    </a:lnTo>
                    <a:lnTo>
                      <a:pt x="0" y="0"/>
                    </a:lnTo>
                    <a:lnTo>
                      <a:pt x="2" y="2"/>
                    </a:lnTo>
                    <a:lnTo>
                      <a:pt x="4" y="4"/>
                    </a:lnTo>
                    <a:close/>
                  </a:path>
                </a:pathLst>
              </a:custGeom>
              <a:solidFill>
                <a:srgbClr val="004281"/>
              </a:solidFill>
              <a:ln w="9525">
                <a:noFill/>
              </a:ln>
            </p:spPr>
            <p:txBody>
              <a:bodyPr/>
              <a:p>
                <a:endParaRPr lang="zh-CN" altLang="en-US"/>
              </a:p>
            </p:txBody>
          </p:sp>
          <p:sp>
            <p:nvSpPr>
              <p:cNvPr id="27901" name="未知"/>
              <p:cNvSpPr/>
              <p:nvPr/>
            </p:nvSpPr>
            <p:spPr>
              <a:xfrm>
                <a:off x="596" y="100"/>
                <a:ext cx="1" cy="222"/>
              </a:xfrm>
              <a:custGeom>
                <a:avLst/>
                <a:gdLst/>
                <a:ahLst/>
                <a:cxnLst>
                  <a:cxn ang="0">
                    <a:pos x="0" y="0"/>
                  </a:cxn>
                  <a:cxn ang="0">
                    <a:pos x="0" y="0"/>
                  </a:cxn>
                  <a:cxn ang="0">
                    <a:pos x="0" y="0"/>
                  </a:cxn>
                  <a:cxn ang="0">
                    <a:pos x="0" y="0"/>
                  </a:cxn>
                  <a:cxn ang="0">
                    <a:pos x="0" y="0"/>
                  </a:cxn>
                  <a:cxn ang="0">
                    <a:pos x="0" y="0"/>
                  </a:cxn>
                </a:cxnLst>
                <a:pathLst>
                  <a:path w="5" h="1553">
                    <a:moveTo>
                      <a:pt x="5" y="3"/>
                    </a:moveTo>
                    <a:lnTo>
                      <a:pt x="5" y="1553"/>
                    </a:lnTo>
                    <a:lnTo>
                      <a:pt x="0" y="1553"/>
                    </a:lnTo>
                    <a:lnTo>
                      <a:pt x="0" y="0"/>
                    </a:lnTo>
                    <a:lnTo>
                      <a:pt x="3" y="2"/>
                    </a:lnTo>
                    <a:lnTo>
                      <a:pt x="5" y="3"/>
                    </a:lnTo>
                    <a:close/>
                  </a:path>
                </a:pathLst>
              </a:custGeom>
              <a:solidFill>
                <a:srgbClr val="004281"/>
              </a:solidFill>
              <a:ln w="9525">
                <a:noFill/>
              </a:ln>
            </p:spPr>
            <p:txBody>
              <a:bodyPr/>
              <a:p>
                <a:endParaRPr lang="zh-CN" altLang="en-US"/>
              </a:p>
            </p:txBody>
          </p:sp>
          <p:sp>
            <p:nvSpPr>
              <p:cNvPr id="27902" name="未知"/>
              <p:cNvSpPr/>
              <p:nvPr/>
            </p:nvSpPr>
            <p:spPr>
              <a:xfrm>
                <a:off x="596" y="100"/>
                <a:ext cx="1" cy="222"/>
              </a:xfrm>
              <a:custGeom>
                <a:avLst/>
                <a:gdLst/>
                <a:ahLst/>
                <a:cxnLst>
                  <a:cxn ang="0">
                    <a:pos x="0" y="0"/>
                  </a:cxn>
                  <a:cxn ang="0">
                    <a:pos x="0" y="0"/>
                  </a:cxn>
                  <a:cxn ang="0">
                    <a:pos x="0" y="0"/>
                  </a:cxn>
                  <a:cxn ang="0">
                    <a:pos x="0" y="0"/>
                  </a:cxn>
                  <a:cxn ang="0">
                    <a:pos x="0" y="0"/>
                  </a:cxn>
                  <a:cxn ang="0">
                    <a:pos x="0" y="0"/>
                  </a:cxn>
                </a:cxnLst>
                <a:pathLst>
                  <a:path w="4" h="1550">
                    <a:moveTo>
                      <a:pt x="4" y="3"/>
                    </a:moveTo>
                    <a:lnTo>
                      <a:pt x="4" y="1550"/>
                    </a:lnTo>
                    <a:lnTo>
                      <a:pt x="0" y="1550"/>
                    </a:lnTo>
                    <a:lnTo>
                      <a:pt x="0" y="0"/>
                    </a:lnTo>
                    <a:lnTo>
                      <a:pt x="2" y="2"/>
                    </a:lnTo>
                    <a:lnTo>
                      <a:pt x="4" y="3"/>
                    </a:lnTo>
                    <a:close/>
                  </a:path>
                </a:pathLst>
              </a:custGeom>
              <a:solidFill>
                <a:srgbClr val="004281"/>
              </a:solidFill>
              <a:ln w="9525">
                <a:noFill/>
              </a:ln>
            </p:spPr>
            <p:txBody>
              <a:bodyPr/>
              <a:p>
                <a:endParaRPr lang="zh-CN" altLang="en-US"/>
              </a:p>
            </p:txBody>
          </p:sp>
          <p:sp>
            <p:nvSpPr>
              <p:cNvPr id="27903" name="未知"/>
              <p:cNvSpPr/>
              <p:nvPr/>
            </p:nvSpPr>
            <p:spPr>
              <a:xfrm>
                <a:off x="597" y="101"/>
                <a:ext cx="1" cy="221"/>
              </a:xfrm>
              <a:custGeom>
                <a:avLst/>
                <a:gdLst/>
                <a:ahLst/>
                <a:cxnLst>
                  <a:cxn ang="0">
                    <a:pos x="0" y="0"/>
                  </a:cxn>
                  <a:cxn ang="0">
                    <a:pos x="0" y="0"/>
                  </a:cxn>
                  <a:cxn ang="0">
                    <a:pos x="0" y="0"/>
                  </a:cxn>
                  <a:cxn ang="0">
                    <a:pos x="0" y="0"/>
                  </a:cxn>
                  <a:cxn ang="0">
                    <a:pos x="0" y="0"/>
                  </a:cxn>
                  <a:cxn ang="0">
                    <a:pos x="0" y="0"/>
                  </a:cxn>
                </a:cxnLst>
                <a:pathLst>
                  <a:path w="5" h="1547">
                    <a:moveTo>
                      <a:pt x="5" y="5"/>
                    </a:moveTo>
                    <a:lnTo>
                      <a:pt x="5" y="1547"/>
                    </a:lnTo>
                    <a:lnTo>
                      <a:pt x="0" y="1547"/>
                    </a:lnTo>
                    <a:lnTo>
                      <a:pt x="0" y="0"/>
                    </a:lnTo>
                    <a:lnTo>
                      <a:pt x="3" y="2"/>
                    </a:lnTo>
                    <a:lnTo>
                      <a:pt x="5" y="5"/>
                    </a:lnTo>
                    <a:close/>
                  </a:path>
                </a:pathLst>
              </a:custGeom>
              <a:solidFill>
                <a:srgbClr val="004281"/>
              </a:solidFill>
              <a:ln w="9525">
                <a:noFill/>
              </a:ln>
            </p:spPr>
            <p:txBody>
              <a:bodyPr/>
              <a:p>
                <a:endParaRPr lang="zh-CN" altLang="en-US"/>
              </a:p>
            </p:txBody>
          </p:sp>
          <p:sp>
            <p:nvSpPr>
              <p:cNvPr id="27904" name="未知"/>
              <p:cNvSpPr/>
              <p:nvPr/>
            </p:nvSpPr>
            <p:spPr>
              <a:xfrm>
                <a:off x="598" y="102"/>
                <a:ext cx="1" cy="220"/>
              </a:xfrm>
              <a:custGeom>
                <a:avLst/>
                <a:gdLst/>
                <a:ahLst/>
                <a:cxnLst>
                  <a:cxn ang="0">
                    <a:pos x="0" y="0"/>
                  </a:cxn>
                  <a:cxn ang="0">
                    <a:pos x="0" y="0"/>
                  </a:cxn>
                  <a:cxn ang="0">
                    <a:pos x="0" y="0"/>
                  </a:cxn>
                  <a:cxn ang="0">
                    <a:pos x="0" y="0"/>
                  </a:cxn>
                  <a:cxn ang="0">
                    <a:pos x="0" y="0"/>
                  </a:cxn>
                  <a:cxn ang="0">
                    <a:pos x="0" y="0"/>
                  </a:cxn>
                </a:cxnLst>
                <a:pathLst>
                  <a:path w="4" h="1542">
                    <a:moveTo>
                      <a:pt x="4" y="3"/>
                    </a:moveTo>
                    <a:lnTo>
                      <a:pt x="4" y="1542"/>
                    </a:lnTo>
                    <a:lnTo>
                      <a:pt x="0" y="1542"/>
                    </a:lnTo>
                    <a:lnTo>
                      <a:pt x="0" y="0"/>
                    </a:lnTo>
                    <a:lnTo>
                      <a:pt x="2" y="1"/>
                    </a:lnTo>
                    <a:lnTo>
                      <a:pt x="4" y="3"/>
                    </a:lnTo>
                    <a:close/>
                  </a:path>
                </a:pathLst>
              </a:custGeom>
              <a:solidFill>
                <a:srgbClr val="004281"/>
              </a:solidFill>
              <a:ln w="9525">
                <a:noFill/>
              </a:ln>
            </p:spPr>
            <p:txBody>
              <a:bodyPr/>
              <a:p>
                <a:endParaRPr lang="zh-CN" altLang="en-US"/>
              </a:p>
            </p:txBody>
          </p:sp>
          <p:sp>
            <p:nvSpPr>
              <p:cNvPr id="27905" name="未知"/>
              <p:cNvSpPr/>
              <p:nvPr/>
            </p:nvSpPr>
            <p:spPr>
              <a:xfrm>
                <a:off x="598" y="102"/>
                <a:ext cx="1" cy="220"/>
              </a:xfrm>
              <a:custGeom>
                <a:avLst/>
                <a:gdLst/>
                <a:ahLst/>
                <a:cxnLst>
                  <a:cxn ang="0">
                    <a:pos x="0" y="0"/>
                  </a:cxn>
                  <a:cxn ang="0">
                    <a:pos x="0" y="0"/>
                  </a:cxn>
                  <a:cxn ang="0">
                    <a:pos x="0" y="0"/>
                  </a:cxn>
                  <a:cxn ang="0">
                    <a:pos x="0" y="0"/>
                  </a:cxn>
                  <a:cxn ang="0">
                    <a:pos x="0" y="0"/>
                  </a:cxn>
                  <a:cxn ang="0">
                    <a:pos x="0" y="0"/>
                  </a:cxn>
                </a:cxnLst>
                <a:pathLst>
                  <a:path w="5" h="1539">
                    <a:moveTo>
                      <a:pt x="5" y="2"/>
                    </a:moveTo>
                    <a:lnTo>
                      <a:pt x="5" y="1539"/>
                    </a:lnTo>
                    <a:lnTo>
                      <a:pt x="0" y="1539"/>
                    </a:lnTo>
                    <a:lnTo>
                      <a:pt x="0" y="0"/>
                    </a:lnTo>
                    <a:lnTo>
                      <a:pt x="3" y="1"/>
                    </a:lnTo>
                    <a:lnTo>
                      <a:pt x="5" y="2"/>
                    </a:lnTo>
                    <a:close/>
                  </a:path>
                </a:pathLst>
              </a:custGeom>
              <a:solidFill>
                <a:srgbClr val="004281"/>
              </a:solidFill>
              <a:ln w="9525">
                <a:noFill/>
              </a:ln>
            </p:spPr>
            <p:txBody>
              <a:bodyPr/>
              <a:p>
                <a:endParaRPr lang="zh-CN" altLang="en-US"/>
              </a:p>
            </p:txBody>
          </p:sp>
          <p:sp>
            <p:nvSpPr>
              <p:cNvPr id="27906" name="未知"/>
              <p:cNvSpPr/>
              <p:nvPr/>
            </p:nvSpPr>
            <p:spPr>
              <a:xfrm>
                <a:off x="599" y="102"/>
                <a:ext cx="1" cy="220"/>
              </a:xfrm>
              <a:custGeom>
                <a:avLst/>
                <a:gdLst/>
                <a:ahLst/>
                <a:cxnLst>
                  <a:cxn ang="0">
                    <a:pos x="0" y="0"/>
                  </a:cxn>
                  <a:cxn ang="0">
                    <a:pos x="0" y="0"/>
                  </a:cxn>
                  <a:cxn ang="0">
                    <a:pos x="0" y="0"/>
                  </a:cxn>
                  <a:cxn ang="0">
                    <a:pos x="0" y="0"/>
                  </a:cxn>
                  <a:cxn ang="0">
                    <a:pos x="0" y="0"/>
                  </a:cxn>
                  <a:cxn ang="0">
                    <a:pos x="0" y="0"/>
                  </a:cxn>
                </a:cxnLst>
                <a:pathLst>
                  <a:path w="4" h="1537">
                    <a:moveTo>
                      <a:pt x="4" y="5"/>
                    </a:moveTo>
                    <a:lnTo>
                      <a:pt x="4" y="1537"/>
                    </a:lnTo>
                    <a:lnTo>
                      <a:pt x="0" y="1537"/>
                    </a:lnTo>
                    <a:lnTo>
                      <a:pt x="0" y="0"/>
                    </a:lnTo>
                    <a:lnTo>
                      <a:pt x="2" y="2"/>
                    </a:lnTo>
                    <a:lnTo>
                      <a:pt x="4" y="5"/>
                    </a:lnTo>
                    <a:close/>
                  </a:path>
                </a:pathLst>
              </a:custGeom>
              <a:solidFill>
                <a:srgbClr val="004281"/>
              </a:solidFill>
              <a:ln w="9525">
                <a:noFill/>
              </a:ln>
            </p:spPr>
            <p:txBody>
              <a:bodyPr/>
              <a:p>
                <a:endParaRPr lang="zh-CN" altLang="en-US"/>
              </a:p>
            </p:txBody>
          </p:sp>
          <p:sp>
            <p:nvSpPr>
              <p:cNvPr id="27907" name="未知"/>
              <p:cNvSpPr/>
              <p:nvPr/>
            </p:nvSpPr>
            <p:spPr>
              <a:xfrm>
                <a:off x="599" y="103"/>
                <a:ext cx="1" cy="219"/>
              </a:xfrm>
              <a:custGeom>
                <a:avLst/>
                <a:gdLst/>
                <a:ahLst/>
                <a:cxnLst>
                  <a:cxn ang="0">
                    <a:pos x="0" y="0"/>
                  </a:cxn>
                  <a:cxn ang="0">
                    <a:pos x="0" y="0"/>
                  </a:cxn>
                  <a:cxn ang="0">
                    <a:pos x="0" y="0"/>
                  </a:cxn>
                  <a:cxn ang="0">
                    <a:pos x="0" y="0"/>
                  </a:cxn>
                  <a:cxn ang="0">
                    <a:pos x="0" y="0"/>
                  </a:cxn>
                  <a:cxn ang="0">
                    <a:pos x="0" y="0"/>
                  </a:cxn>
                </a:cxnLst>
                <a:pathLst>
                  <a:path w="4" h="1532">
                    <a:moveTo>
                      <a:pt x="4" y="2"/>
                    </a:moveTo>
                    <a:lnTo>
                      <a:pt x="4" y="1532"/>
                    </a:lnTo>
                    <a:lnTo>
                      <a:pt x="0" y="1532"/>
                    </a:lnTo>
                    <a:lnTo>
                      <a:pt x="0" y="0"/>
                    </a:lnTo>
                    <a:lnTo>
                      <a:pt x="1" y="1"/>
                    </a:lnTo>
                    <a:lnTo>
                      <a:pt x="4" y="2"/>
                    </a:lnTo>
                    <a:close/>
                  </a:path>
                </a:pathLst>
              </a:custGeom>
              <a:solidFill>
                <a:srgbClr val="004281"/>
              </a:solidFill>
              <a:ln w="9525">
                <a:noFill/>
              </a:ln>
            </p:spPr>
            <p:txBody>
              <a:bodyPr/>
              <a:p>
                <a:endParaRPr lang="zh-CN" altLang="en-US"/>
              </a:p>
            </p:txBody>
          </p:sp>
          <p:sp>
            <p:nvSpPr>
              <p:cNvPr id="27908" name="未知"/>
              <p:cNvSpPr/>
              <p:nvPr/>
            </p:nvSpPr>
            <p:spPr>
              <a:xfrm>
                <a:off x="600" y="103"/>
                <a:ext cx="1" cy="219"/>
              </a:xfrm>
              <a:custGeom>
                <a:avLst/>
                <a:gdLst/>
                <a:ahLst/>
                <a:cxnLst>
                  <a:cxn ang="0">
                    <a:pos x="0" y="0"/>
                  </a:cxn>
                  <a:cxn ang="0">
                    <a:pos x="0" y="0"/>
                  </a:cxn>
                  <a:cxn ang="0">
                    <a:pos x="0" y="0"/>
                  </a:cxn>
                  <a:cxn ang="0">
                    <a:pos x="0" y="0"/>
                  </a:cxn>
                  <a:cxn ang="0">
                    <a:pos x="0" y="0"/>
                  </a:cxn>
                  <a:cxn ang="0">
                    <a:pos x="0" y="0"/>
                  </a:cxn>
                </a:cxnLst>
                <a:pathLst>
                  <a:path w="5" h="1530">
                    <a:moveTo>
                      <a:pt x="5" y="3"/>
                    </a:moveTo>
                    <a:lnTo>
                      <a:pt x="5" y="1530"/>
                    </a:lnTo>
                    <a:lnTo>
                      <a:pt x="0" y="1530"/>
                    </a:lnTo>
                    <a:lnTo>
                      <a:pt x="0" y="0"/>
                    </a:lnTo>
                    <a:lnTo>
                      <a:pt x="2" y="2"/>
                    </a:lnTo>
                    <a:lnTo>
                      <a:pt x="5" y="3"/>
                    </a:lnTo>
                    <a:close/>
                  </a:path>
                </a:pathLst>
              </a:custGeom>
              <a:solidFill>
                <a:srgbClr val="004281"/>
              </a:solidFill>
              <a:ln w="9525">
                <a:noFill/>
              </a:ln>
            </p:spPr>
            <p:txBody>
              <a:bodyPr/>
              <a:p>
                <a:endParaRPr lang="zh-CN" altLang="en-US"/>
              </a:p>
            </p:txBody>
          </p:sp>
          <p:sp>
            <p:nvSpPr>
              <p:cNvPr id="27909" name="未知"/>
              <p:cNvSpPr/>
              <p:nvPr/>
            </p:nvSpPr>
            <p:spPr>
              <a:xfrm>
                <a:off x="601" y="104"/>
                <a:ext cx="1" cy="218"/>
              </a:xfrm>
              <a:custGeom>
                <a:avLst/>
                <a:gdLst/>
                <a:ahLst/>
                <a:cxnLst>
                  <a:cxn ang="0">
                    <a:pos x="0" y="0"/>
                  </a:cxn>
                  <a:cxn ang="0">
                    <a:pos x="0" y="0"/>
                  </a:cxn>
                  <a:cxn ang="0">
                    <a:pos x="0" y="0"/>
                  </a:cxn>
                  <a:cxn ang="0">
                    <a:pos x="0" y="0"/>
                  </a:cxn>
                  <a:cxn ang="0">
                    <a:pos x="0" y="0"/>
                  </a:cxn>
                  <a:cxn ang="0">
                    <a:pos x="0" y="0"/>
                  </a:cxn>
                </a:cxnLst>
                <a:pathLst>
                  <a:path w="4" h="1527">
                    <a:moveTo>
                      <a:pt x="4" y="4"/>
                    </a:moveTo>
                    <a:lnTo>
                      <a:pt x="4" y="1527"/>
                    </a:lnTo>
                    <a:lnTo>
                      <a:pt x="0" y="1527"/>
                    </a:lnTo>
                    <a:lnTo>
                      <a:pt x="0" y="0"/>
                    </a:lnTo>
                    <a:lnTo>
                      <a:pt x="1" y="2"/>
                    </a:lnTo>
                    <a:lnTo>
                      <a:pt x="4" y="4"/>
                    </a:lnTo>
                    <a:close/>
                  </a:path>
                </a:pathLst>
              </a:custGeom>
              <a:solidFill>
                <a:srgbClr val="004281"/>
              </a:solidFill>
              <a:ln w="9525">
                <a:noFill/>
              </a:ln>
            </p:spPr>
            <p:txBody>
              <a:bodyPr/>
              <a:p>
                <a:endParaRPr lang="zh-CN" altLang="en-US"/>
              </a:p>
            </p:txBody>
          </p:sp>
          <p:sp>
            <p:nvSpPr>
              <p:cNvPr id="27910" name="未知"/>
              <p:cNvSpPr/>
              <p:nvPr/>
            </p:nvSpPr>
            <p:spPr>
              <a:xfrm>
                <a:off x="601" y="104"/>
                <a:ext cx="1" cy="218"/>
              </a:xfrm>
              <a:custGeom>
                <a:avLst/>
                <a:gdLst/>
                <a:ahLst/>
                <a:cxnLst>
                  <a:cxn ang="0">
                    <a:pos x="0" y="0"/>
                  </a:cxn>
                  <a:cxn ang="0">
                    <a:pos x="0" y="0"/>
                  </a:cxn>
                  <a:cxn ang="0">
                    <a:pos x="0" y="0"/>
                  </a:cxn>
                  <a:cxn ang="0">
                    <a:pos x="0" y="0"/>
                  </a:cxn>
                  <a:cxn ang="0">
                    <a:pos x="0" y="0"/>
                  </a:cxn>
                  <a:cxn ang="0">
                    <a:pos x="0" y="0"/>
                  </a:cxn>
                </a:cxnLst>
                <a:pathLst>
                  <a:path w="4" h="1523">
                    <a:moveTo>
                      <a:pt x="4" y="3"/>
                    </a:moveTo>
                    <a:lnTo>
                      <a:pt x="4" y="1523"/>
                    </a:lnTo>
                    <a:lnTo>
                      <a:pt x="0" y="1523"/>
                    </a:lnTo>
                    <a:lnTo>
                      <a:pt x="0" y="0"/>
                    </a:lnTo>
                    <a:lnTo>
                      <a:pt x="2" y="2"/>
                    </a:lnTo>
                    <a:lnTo>
                      <a:pt x="4" y="3"/>
                    </a:lnTo>
                    <a:close/>
                  </a:path>
                </a:pathLst>
              </a:custGeom>
              <a:solidFill>
                <a:srgbClr val="004281"/>
              </a:solidFill>
              <a:ln w="9525">
                <a:noFill/>
              </a:ln>
            </p:spPr>
            <p:txBody>
              <a:bodyPr/>
              <a:p>
                <a:endParaRPr lang="zh-CN" altLang="en-US"/>
              </a:p>
            </p:txBody>
          </p:sp>
          <p:sp>
            <p:nvSpPr>
              <p:cNvPr id="27911" name="未知"/>
              <p:cNvSpPr/>
              <p:nvPr/>
            </p:nvSpPr>
            <p:spPr>
              <a:xfrm>
                <a:off x="602" y="105"/>
                <a:ext cx="1" cy="217"/>
              </a:xfrm>
              <a:custGeom>
                <a:avLst/>
                <a:gdLst/>
                <a:ahLst/>
                <a:cxnLst>
                  <a:cxn ang="0">
                    <a:pos x="0" y="0"/>
                  </a:cxn>
                  <a:cxn ang="0">
                    <a:pos x="0" y="0"/>
                  </a:cxn>
                  <a:cxn ang="0">
                    <a:pos x="0" y="0"/>
                  </a:cxn>
                  <a:cxn ang="0">
                    <a:pos x="0" y="0"/>
                  </a:cxn>
                  <a:cxn ang="0">
                    <a:pos x="0" y="0"/>
                  </a:cxn>
                  <a:cxn ang="0">
                    <a:pos x="0" y="0"/>
                  </a:cxn>
                </a:cxnLst>
                <a:pathLst>
                  <a:path w="5" h="1520">
                    <a:moveTo>
                      <a:pt x="5" y="2"/>
                    </a:moveTo>
                    <a:lnTo>
                      <a:pt x="5" y="1520"/>
                    </a:lnTo>
                    <a:lnTo>
                      <a:pt x="0" y="1520"/>
                    </a:lnTo>
                    <a:lnTo>
                      <a:pt x="0" y="0"/>
                    </a:lnTo>
                    <a:lnTo>
                      <a:pt x="2" y="1"/>
                    </a:lnTo>
                    <a:lnTo>
                      <a:pt x="5" y="2"/>
                    </a:lnTo>
                    <a:close/>
                  </a:path>
                </a:pathLst>
              </a:custGeom>
              <a:solidFill>
                <a:srgbClr val="004281"/>
              </a:solidFill>
              <a:ln w="9525">
                <a:noFill/>
              </a:ln>
            </p:spPr>
            <p:txBody>
              <a:bodyPr/>
              <a:p>
                <a:endParaRPr lang="zh-CN" altLang="en-US"/>
              </a:p>
            </p:txBody>
          </p:sp>
          <p:sp>
            <p:nvSpPr>
              <p:cNvPr id="27912" name="未知"/>
              <p:cNvSpPr/>
              <p:nvPr/>
            </p:nvSpPr>
            <p:spPr>
              <a:xfrm>
                <a:off x="603" y="105"/>
                <a:ext cx="1" cy="217"/>
              </a:xfrm>
              <a:custGeom>
                <a:avLst/>
                <a:gdLst/>
                <a:ahLst/>
                <a:cxnLst>
                  <a:cxn ang="0">
                    <a:pos x="0" y="0"/>
                  </a:cxn>
                  <a:cxn ang="0">
                    <a:pos x="0" y="0"/>
                  </a:cxn>
                  <a:cxn ang="0">
                    <a:pos x="0" y="0"/>
                  </a:cxn>
                  <a:cxn ang="0">
                    <a:pos x="0" y="0"/>
                  </a:cxn>
                  <a:cxn ang="0">
                    <a:pos x="0" y="0"/>
                  </a:cxn>
                  <a:cxn ang="0">
                    <a:pos x="0" y="0"/>
                  </a:cxn>
                </a:cxnLst>
                <a:pathLst>
                  <a:path w="4" h="1518">
                    <a:moveTo>
                      <a:pt x="4" y="3"/>
                    </a:moveTo>
                    <a:lnTo>
                      <a:pt x="4" y="1518"/>
                    </a:lnTo>
                    <a:lnTo>
                      <a:pt x="0" y="1518"/>
                    </a:lnTo>
                    <a:lnTo>
                      <a:pt x="0" y="0"/>
                    </a:lnTo>
                    <a:lnTo>
                      <a:pt x="2" y="2"/>
                    </a:lnTo>
                    <a:lnTo>
                      <a:pt x="4" y="3"/>
                    </a:lnTo>
                    <a:close/>
                  </a:path>
                </a:pathLst>
              </a:custGeom>
              <a:solidFill>
                <a:srgbClr val="004281"/>
              </a:solidFill>
              <a:ln w="9525">
                <a:noFill/>
              </a:ln>
            </p:spPr>
            <p:txBody>
              <a:bodyPr/>
              <a:p>
                <a:endParaRPr lang="zh-CN" altLang="en-US"/>
              </a:p>
            </p:txBody>
          </p:sp>
          <p:sp>
            <p:nvSpPr>
              <p:cNvPr id="27913" name="未知"/>
              <p:cNvSpPr/>
              <p:nvPr/>
            </p:nvSpPr>
            <p:spPr>
              <a:xfrm>
                <a:off x="603" y="105"/>
                <a:ext cx="1" cy="217"/>
              </a:xfrm>
              <a:custGeom>
                <a:avLst/>
                <a:gdLst/>
                <a:ahLst/>
                <a:cxnLst>
                  <a:cxn ang="0">
                    <a:pos x="0" y="0"/>
                  </a:cxn>
                  <a:cxn ang="0">
                    <a:pos x="0" y="0"/>
                  </a:cxn>
                  <a:cxn ang="0">
                    <a:pos x="0" y="0"/>
                  </a:cxn>
                  <a:cxn ang="0">
                    <a:pos x="0" y="0"/>
                  </a:cxn>
                  <a:cxn ang="0">
                    <a:pos x="0" y="0"/>
                  </a:cxn>
                  <a:cxn ang="0">
                    <a:pos x="0" y="0"/>
                  </a:cxn>
                </a:cxnLst>
                <a:pathLst>
                  <a:path w="4" h="1515">
                    <a:moveTo>
                      <a:pt x="4" y="4"/>
                    </a:moveTo>
                    <a:lnTo>
                      <a:pt x="4" y="1515"/>
                    </a:lnTo>
                    <a:lnTo>
                      <a:pt x="0" y="1515"/>
                    </a:lnTo>
                    <a:lnTo>
                      <a:pt x="0" y="0"/>
                    </a:lnTo>
                    <a:lnTo>
                      <a:pt x="2" y="3"/>
                    </a:lnTo>
                    <a:lnTo>
                      <a:pt x="4" y="4"/>
                    </a:lnTo>
                    <a:close/>
                  </a:path>
                </a:pathLst>
              </a:custGeom>
              <a:solidFill>
                <a:srgbClr val="004281"/>
              </a:solidFill>
              <a:ln w="9525">
                <a:noFill/>
              </a:ln>
            </p:spPr>
            <p:txBody>
              <a:bodyPr/>
              <a:p>
                <a:endParaRPr lang="zh-CN" altLang="en-US"/>
              </a:p>
            </p:txBody>
          </p:sp>
          <p:sp>
            <p:nvSpPr>
              <p:cNvPr id="27914" name="未知"/>
              <p:cNvSpPr/>
              <p:nvPr/>
            </p:nvSpPr>
            <p:spPr>
              <a:xfrm>
                <a:off x="604" y="106"/>
                <a:ext cx="1" cy="216"/>
              </a:xfrm>
              <a:custGeom>
                <a:avLst/>
                <a:gdLst/>
                <a:ahLst/>
                <a:cxnLst>
                  <a:cxn ang="0">
                    <a:pos x="0" y="0"/>
                  </a:cxn>
                  <a:cxn ang="0">
                    <a:pos x="0" y="0"/>
                  </a:cxn>
                  <a:cxn ang="0">
                    <a:pos x="0" y="0"/>
                  </a:cxn>
                  <a:cxn ang="0">
                    <a:pos x="0" y="0"/>
                  </a:cxn>
                  <a:cxn ang="0">
                    <a:pos x="0" y="0"/>
                  </a:cxn>
                  <a:cxn ang="0">
                    <a:pos x="0" y="0"/>
                  </a:cxn>
                </a:cxnLst>
                <a:pathLst>
                  <a:path w="5" h="1511">
                    <a:moveTo>
                      <a:pt x="5" y="2"/>
                    </a:moveTo>
                    <a:lnTo>
                      <a:pt x="5" y="1511"/>
                    </a:lnTo>
                    <a:lnTo>
                      <a:pt x="0" y="1511"/>
                    </a:lnTo>
                    <a:lnTo>
                      <a:pt x="0" y="0"/>
                    </a:lnTo>
                    <a:lnTo>
                      <a:pt x="3" y="1"/>
                    </a:lnTo>
                    <a:lnTo>
                      <a:pt x="5" y="2"/>
                    </a:lnTo>
                    <a:close/>
                  </a:path>
                </a:pathLst>
              </a:custGeom>
              <a:solidFill>
                <a:srgbClr val="004281"/>
              </a:solidFill>
              <a:ln w="9525">
                <a:noFill/>
              </a:ln>
            </p:spPr>
            <p:txBody>
              <a:bodyPr/>
              <a:p>
                <a:endParaRPr lang="zh-CN" altLang="en-US"/>
              </a:p>
            </p:txBody>
          </p:sp>
          <p:sp>
            <p:nvSpPr>
              <p:cNvPr id="27915" name="未知"/>
              <p:cNvSpPr/>
              <p:nvPr/>
            </p:nvSpPr>
            <p:spPr>
              <a:xfrm>
                <a:off x="604" y="106"/>
                <a:ext cx="1" cy="216"/>
              </a:xfrm>
              <a:custGeom>
                <a:avLst/>
                <a:gdLst/>
                <a:ahLst/>
                <a:cxnLst>
                  <a:cxn ang="0">
                    <a:pos x="0" y="0"/>
                  </a:cxn>
                  <a:cxn ang="0">
                    <a:pos x="0" y="0"/>
                  </a:cxn>
                  <a:cxn ang="0">
                    <a:pos x="0" y="0"/>
                  </a:cxn>
                  <a:cxn ang="0">
                    <a:pos x="0" y="0"/>
                  </a:cxn>
                  <a:cxn ang="0">
                    <a:pos x="0" y="0"/>
                  </a:cxn>
                  <a:cxn ang="0">
                    <a:pos x="0" y="0"/>
                  </a:cxn>
                </a:cxnLst>
                <a:pathLst>
                  <a:path w="4" h="1509">
                    <a:moveTo>
                      <a:pt x="4" y="3"/>
                    </a:moveTo>
                    <a:lnTo>
                      <a:pt x="4" y="1509"/>
                    </a:lnTo>
                    <a:lnTo>
                      <a:pt x="0" y="1509"/>
                    </a:lnTo>
                    <a:lnTo>
                      <a:pt x="0" y="0"/>
                    </a:lnTo>
                    <a:lnTo>
                      <a:pt x="2" y="2"/>
                    </a:lnTo>
                    <a:lnTo>
                      <a:pt x="4" y="3"/>
                    </a:lnTo>
                    <a:close/>
                  </a:path>
                </a:pathLst>
              </a:custGeom>
              <a:solidFill>
                <a:srgbClr val="004281"/>
              </a:solidFill>
              <a:ln w="9525">
                <a:noFill/>
              </a:ln>
            </p:spPr>
            <p:txBody>
              <a:bodyPr/>
              <a:p>
                <a:endParaRPr lang="zh-CN" altLang="en-US"/>
              </a:p>
            </p:txBody>
          </p:sp>
        </p:grpSp>
        <p:sp>
          <p:nvSpPr>
            <p:cNvPr id="27916" name="未知"/>
            <p:cNvSpPr/>
            <p:nvPr/>
          </p:nvSpPr>
          <p:spPr>
            <a:xfrm>
              <a:off x="605" y="253"/>
              <a:ext cx="1" cy="215"/>
            </a:xfrm>
            <a:custGeom>
              <a:avLst/>
              <a:gdLst/>
              <a:ahLst/>
              <a:cxnLst>
                <a:cxn ang="0">
                  <a:pos x="0" y="0"/>
                </a:cxn>
                <a:cxn ang="0">
                  <a:pos x="0" y="0"/>
                </a:cxn>
                <a:cxn ang="0">
                  <a:pos x="0" y="0"/>
                </a:cxn>
                <a:cxn ang="0">
                  <a:pos x="0" y="0"/>
                </a:cxn>
                <a:cxn ang="0">
                  <a:pos x="0" y="0"/>
                </a:cxn>
                <a:cxn ang="0">
                  <a:pos x="0" y="0"/>
                </a:cxn>
              </a:cxnLst>
              <a:pathLst>
                <a:path w="5" h="1506">
                  <a:moveTo>
                    <a:pt x="5" y="4"/>
                  </a:moveTo>
                  <a:lnTo>
                    <a:pt x="5" y="1506"/>
                  </a:lnTo>
                  <a:lnTo>
                    <a:pt x="0" y="1506"/>
                  </a:lnTo>
                  <a:lnTo>
                    <a:pt x="0" y="0"/>
                  </a:lnTo>
                  <a:lnTo>
                    <a:pt x="3" y="2"/>
                  </a:lnTo>
                  <a:lnTo>
                    <a:pt x="5" y="4"/>
                  </a:lnTo>
                  <a:close/>
                </a:path>
              </a:pathLst>
            </a:custGeom>
            <a:solidFill>
              <a:srgbClr val="004281"/>
            </a:solidFill>
            <a:ln w="9525">
              <a:noFill/>
            </a:ln>
          </p:spPr>
          <p:txBody>
            <a:bodyPr/>
            <a:p>
              <a:endParaRPr lang="zh-CN" altLang="en-US"/>
            </a:p>
          </p:txBody>
        </p:sp>
        <p:sp>
          <p:nvSpPr>
            <p:cNvPr id="27917" name="未知"/>
            <p:cNvSpPr/>
            <p:nvPr/>
          </p:nvSpPr>
          <p:spPr>
            <a:xfrm>
              <a:off x="606" y="253"/>
              <a:ext cx="1" cy="215"/>
            </a:xfrm>
            <a:custGeom>
              <a:avLst/>
              <a:gdLst/>
              <a:ahLst/>
              <a:cxnLst>
                <a:cxn ang="0">
                  <a:pos x="0" y="0"/>
                </a:cxn>
                <a:cxn ang="0">
                  <a:pos x="0" y="0"/>
                </a:cxn>
                <a:cxn ang="0">
                  <a:pos x="0" y="0"/>
                </a:cxn>
                <a:cxn ang="0">
                  <a:pos x="0" y="0"/>
                </a:cxn>
                <a:cxn ang="0">
                  <a:pos x="0" y="0"/>
                </a:cxn>
                <a:cxn ang="0">
                  <a:pos x="0" y="0"/>
                </a:cxn>
              </a:cxnLst>
              <a:pathLst>
                <a:path w="4" h="1502">
                  <a:moveTo>
                    <a:pt x="4" y="2"/>
                  </a:moveTo>
                  <a:lnTo>
                    <a:pt x="4" y="1502"/>
                  </a:lnTo>
                  <a:lnTo>
                    <a:pt x="0" y="1502"/>
                  </a:lnTo>
                  <a:lnTo>
                    <a:pt x="0" y="0"/>
                  </a:lnTo>
                  <a:lnTo>
                    <a:pt x="2" y="1"/>
                  </a:lnTo>
                  <a:lnTo>
                    <a:pt x="4" y="2"/>
                  </a:lnTo>
                  <a:close/>
                </a:path>
              </a:pathLst>
            </a:custGeom>
            <a:solidFill>
              <a:srgbClr val="004281"/>
            </a:solidFill>
            <a:ln w="9525">
              <a:noFill/>
            </a:ln>
          </p:spPr>
          <p:txBody>
            <a:bodyPr/>
            <a:p>
              <a:endParaRPr lang="zh-CN" altLang="en-US"/>
            </a:p>
          </p:txBody>
        </p:sp>
        <p:sp>
          <p:nvSpPr>
            <p:cNvPr id="27918" name="未知"/>
            <p:cNvSpPr/>
            <p:nvPr/>
          </p:nvSpPr>
          <p:spPr>
            <a:xfrm>
              <a:off x="606" y="254"/>
              <a:ext cx="1" cy="214"/>
            </a:xfrm>
            <a:custGeom>
              <a:avLst/>
              <a:gdLst/>
              <a:ahLst/>
              <a:cxnLst>
                <a:cxn ang="0">
                  <a:pos x="0" y="0"/>
                </a:cxn>
                <a:cxn ang="0">
                  <a:pos x="0" y="0"/>
                </a:cxn>
                <a:cxn ang="0">
                  <a:pos x="0" y="0"/>
                </a:cxn>
                <a:cxn ang="0">
                  <a:pos x="0" y="0"/>
                </a:cxn>
                <a:cxn ang="0">
                  <a:pos x="0" y="0"/>
                </a:cxn>
                <a:cxn ang="0">
                  <a:pos x="0" y="0"/>
                </a:cxn>
              </a:cxnLst>
              <a:pathLst>
                <a:path w="5" h="1500">
                  <a:moveTo>
                    <a:pt x="5" y="3"/>
                  </a:moveTo>
                  <a:lnTo>
                    <a:pt x="5" y="1500"/>
                  </a:lnTo>
                  <a:lnTo>
                    <a:pt x="0" y="1500"/>
                  </a:lnTo>
                  <a:lnTo>
                    <a:pt x="0" y="0"/>
                  </a:lnTo>
                  <a:lnTo>
                    <a:pt x="3" y="1"/>
                  </a:lnTo>
                  <a:lnTo>
                    <a:pt x="5" y="3"/>
                  </a:lnTo>
                  <a:close/>
                </a:path>
              </a:pathLst>
            </a:custGeom>
            <a:solidFill>
              <a:srgbClr val="004281"/>
            </a:solidFill>
            <a:ln w="9525">
              <a:noFill/>
            </a:ln>
          </p:spPr>
          <p:txBody>
            <a:bodyPr/>
            <a:p>
              <a:endParaRPr lang="zh-CN" altLang="en-US"/>
            </a:p>
          </p:txBody>
        </p:sp>
        <p:sp>
          <p:nvSpPr>
            <p:cNvPr id="27919" name="未知"/>
            <p:cNvSpPr/>
            <p:nvPr/>
          </p:nvSpPr>
          <p:spPr>
            <a:xfrm>
              <a:off x="607" y="254"/>
              <a:ext cx="1" cy="214"/>
            </a:xfrm>
            <a:custGeom>
              <a:avLst/>
              <a:gdLst/>
              <a:ahLst/>
              <a:cxnLst>
                <a:cxn ang="0">
                  <a:pos x="0" y="0"/>
                </a:cxn>
                <a:cxn ang="0">
                  <a:pos x="0" y="0"/>
                </a:cxn>
                <a:cxn ang="0">
                  <a:pos x="0" y="0"/>
                </a:cxn>
                <a:cxn ang="0">
                  <a:pos x="0" y="0"/>
                </a:cxn>
                <a:cxn ang="0">
                  <a:pos x="0" y="0"/>
                </a:cxn>
                <a:cxn ang="0">
                  <a:pos x="0" y="0"/>
                </a:cxn>
              </a:cxnLst>
              <a:pathLst>
                <a:path w="4" h="1497">
                  <a:moveTo>
                    <a:pt x="4" y="3"/>
                  </a:moveTo>
                  <a:lnTo>
                    <a:pt x="4" y="1497"/>
                  </a:lnTo>
                  <a:lnTo>
                    <a:pt x="0" y="1497"/>
                  </a:lnTo>
                  <a:lnTo>
                    <a:pt x="0" y="0"/>
                  </a:lnTo>
                  <a:lnTo>
                    <a:pt x="2" y="1"/>
                  </a:lnTo>
                  <a:lnTo>
                    <a:pt x="4" y="3"/>
                  </a:lnTo>
                  <a:close/>
                </a:path>
              </a:pathLst>
            </a:custGeom>
            <a:solidFill>
              <a:srgbClr val="004281"/>
            </a:solidFill>
            <a:ln w="9525">
              <a:noFill/>
            </a:ln>
          </p:spPr>
          <p:txBody>
            <a:bodyPr/>
            <a:p>
              <a:endParaRPr lang="zh-CN" altLang="en-US"/>
            </a:p>
          </p:txBody>
        </p:sp>
        <p:sp>
          <p:nvSpPr>
            <p:cNvPr id="27920" name="未知"/>
            <p:cNvSpPr/>
            <p:nvPr/>
          </p:nvSpPr>
          <p:spPr>
            <a:xfrm>
              <a:off x="608" y="254"/>
              <a:ext cx="1" cy="214"/>
            </a:xfrm>
            <a:custGeom>
              <a:avLst/>
              <a:gdLst/>
              <a:ahLst/>
              <a:cxnLst>
                <a:cxn ang="0">
                  <a:pos x="0" y="0"/>
                </a:cxn>
                <a:cxn ang="0">
                  <a:pos x="0" y="0"/>
                </a:cxn>
                <a:cxn ang="0">
                  <a:pos x="0" y="0"/>
                </a:cxn>
                <a:cxn ang="0">
                  <a:pos x="0" y="0"/>
                </a:cxn>
                <a:cxn ang="0">
                  <a:pos x="0" y="0"/>
                </a:cxn>
                <a:cxn ang="0">
                  <a:pos x="0" y="0"/>
                </a:cxn>
              </a:cxnLst>
              <a:pathLst>
                <a:path w="5" h="1494">
                  <a:moveTo>
                    <a:pt x="5" y="3"/>
                  </a:moveTo>
                  <a:lnTo>
                    <a:pt x="5" y="1494"/>
                  </a:lnTo>
                  <a:lnTo>
                    <a:pt x="0" y="1494"/>
                  </a:lnTo>
                  <a:lnTo>
                    <a:pt x="0" y="0"/>
                  </a:lnTo>
                  <a:lnTo>
                    <a:pt x="3" y="1"/>
                  </a:lnTo>
                  <a:lnTo>
                    <a:pt x="5" y="3"/>
                  </a:lnTo>
                  <a:close/>
                </a:path>
              </a:pathLst>
            </a:custGeom>
            <a:solidFill>
              <a:srgbClr val="004281"/>
            </a:solidFill>
            <a:ln w="9525">
              <a:noFill/>
            </a:ln>
          </p:spPr>
          <p:txBody>
            <a:bodyPr/>
            <a:p>
              <a:endParaRPr lang="zh-CN" altLang="en-US"/>
            </a:p>
          </p:txBody>
        </p:sp>
        <p:sp>
          <p:nvSpPr>
            <p:cNvPr id="27921" name="未知"/>
            <p:cNvSpPr/>
            <p:nvPr/>
          </p:nvSpPr>
          <p:spPr>
            <a:xfrm>
              <a:off x="608" y="255"/>
              <a:ext cx="1" cy="213"/>
            </a:xfrm>
            <a:custGeom>
              <a:avLst/>
              <a:gdLst/>
              <a:ahLst/>
              <a:cxnLst>
                <a:cxn ang="0">
                  <a:pos x="0" y="0"/>
                </a:cxn>
                <a:cxn ang="0">
                  <a:pos x="0" y="0"/>
                </a:cxn>
                <a:cxn ang="0">
                  <a:pos x="0" y="0"/>
                </a:cxn>
                <a:cxn ang="0">
                  <a:pos x="0" y="0"/>
                </a:cxn>
                <a:cxn ang="0">
                  <a:pos x="0" y="0"/>
                </a:cxn>
                <a:cxn ang="0">
                  <a:pos x="0" y="0"/>
                </a:cxn>
              </a:cxnLst>
              <a:pathLst>
                <a:path w="4" h="1491">
                  <a:moveTo>
                    <a:pt x="4" y="2"/>
                  </a:moveTo>
                  <a:lnTo>
                    <a:pt x="4" y="1491"/>
                  </a:lnTo>
                  <a:lnTo>
                    <a:pt x="0" y="1491"/>
                  </a:lnTo>
                  <a:lnTo>
                    <a:pt x="0" y="0"/>
                  </a:lnTo>
                  <a:lnTo>
                    <a:pt x="2" y="1"/>
                  </a:lnTo>
                  <a:lnTo>
                    <a:pt x="4" y="2"/>
                  </a:lnTo>
                  <a:close/>
                </a:path>
              </a:pathLst>
            </a:custGeom>
            <a:solidFill>
              <a:srgbClr val="004281"/>
            </a:solidFill>
            <a:ln w="9525">
              <a:noFill/>
            </a:ln>
          </p:spPr>
          <p:txBody>
            <a:bodyPr/>
            <a:p>
              <a:endParaRPr lang="zh-CN" altLang="en-US"/>
            </a:p>
          </p:txBody>
        </p:sp>
        <p:sp>
          <p:nvSpPr>
            <p:cNvPr id="27922" name="未知"/>
            <p:cNvSpPr/>
            <p:nvPr/>
          </p:nvSpPr>
          <p:spPr>
            <a:xfrm>
              <a:off x="609" y="255"/>
              <a:ext cx="1" cy="213"/>
            </a:xfrm>
            <a:custGeom>
              <a:avLst/>
              <a:gdLst/>
              <a:ahLst/>
              <a:cxnLst>
                <a:cxn ang="0">
                  <a:pos x="0" y="0"/>
                </a:cxn>
                <a:cxn ang="0">
                  <a:pos x="0" y="0"/>
                </a:cxn>
                <a:cxn ang="0">
                  <a:pos x="0" y="0"/>
                </a:cxn>
                <a:cxn ang="0">
                  <a:pos x="0" y="0"/>
                </a:cxn>
                <a:cxn ang="0">
                  <a:pos x="0" y="0"/>
                </a:cxn>
                <a:cxn ang="0">
                  <a:pos x="0" y="0"/>
                </a:cxn>
              </a:cxnLst>
              <a:pathLst>
                <a:path w="5" h="1489">
                  <a:moveTo>
                    <a:pt x="5" y="2"/>
                  </a:moveTo>
                  <a:lnTo>
                    <a:pt x="5" y="1489"/>
                  </a:lnTo>
                  <a:lnTo>
                    <a:pt x="0" y="1489"/>
                  </a:lnTo>
                  <a:lnTo>
                    <a:pt x="0" y="0"/>
                  </a:lnTo>
                  <a:lnTo>
                    <a:pt x="2" y="1"/>
                  </a:lnTo>
                  <a:lnTo>
                    <a:pt x="5" y="2"/>
                  </a:lnTo>
                  <a:close/>
                </a:path>
              </a:pathLst>
            </a:custGeom>
            <a:solidFill>
              <a:srgbClr val="004281"/>
            </a:solidFill>
            <a:ln w="9525">
              <a:noFill/>
            </a:ln>
          </p:spPr>
          <p:txBody>
            <a:bodyPr/>
            <a:p>
              <a:endParaRPr lang="zh-CN" altLang="en-US"/>
            </a:p>
          </p:txBody>
        </p:sp>
        <p:sp>
          <p:nvSpPr>
            <p:cNvPr id="27923" name="未知"/>
            <p:cNvSpPr/>
            <p:nvPr/>
          </p:nvSpPr>
          <p:spPr>
            <a:xfrm>
              <a:off x="610" y="255"/>
              <a:ext cx="1" cy="213"/>
            </a:xfrm>
            <a:custGeom>
              <a:avLst/>
              <a:gdLst/>
              <a:ahLst/>
              <a:cxnLst>
                <a:cxn ang="0">
                  <a:pos x="0" y="0"/>
                </a:cxn>
                <a:cxn ang="0">
                  <a:pos x="0" y="0"/>
                </a:cxn>
                <a:cxn ang="0">
                  <a:pos x="0" y="0"/>
                </a:cxn>
                <a:cxn ang="0">
                  <a:pos x="0" y="0"/>
                </a:cxn>
                <a:cxn ang="0">
                  <a:pos x="0" y="0"/>
                </a:cxn>
                <a:cxn ang="0">
                  <a:pos x="0" y="0"/>
                </a:cxn>
              </a:cxnLst>
              <a:pathLst>
                <a:path w="4" h="1487">
                  <a:moveTo>
                    <a:pt x="4" y="4"/>
                  </a:moveTo>
                  <a:lnTo>
                    <a:pt x="4" y="1487"/>
                  </a:lnTo>
                  <a:lnTo>
                    <a:pt x="0" y="1487"/>
                  </a:lnTo>
                  <a:lnTo>
                    <a:pt x="0" y="0"/>
                  </a:lnTo>
                  <a:lnTo>
                    <a:pt x="2" y="3"/>
                  </a:lnTo>
                  <a:lnTo>
                    <a:pt x="4" y="4"/>
                  </a:lnTo>
                  <a:close/>
                </a:path>
              </a:pathLst>
            </a:custGeom>
            <a:solidFill>
              <a:srgbClr val="004281"/>
            </a:solidFill>
            <a:ln w="9525">
              <a:noFill/>
            </a:ln>
          </p:spPr>
          <p:txBody>
            <a:bodyPr/>
            <a:p>
              <a:endParaRPr lang="zh-CN" altLang="en-US"/>
            </a:p>
          </p:txBody>
        </p:sp>
        <p:sp>
          <p:nvSpPr>
            <p:cNvPr id="27924" name="未知"/>
            <p:cNvSpPr/>
            <p:nvPr/>
          </p:nvSpPr>
          <p:spPr>
            <a:xfrm>
              <a:off x="610" y="256"/>
              <a:ext cx="1" cy="212"/>
            </a:xfrm>
            <a:custGeom>
              <a:avLst/>
              <a:gdLst/>
              <a:ahLst/>
              <a:cxnLst>
                <a:cxn ang="0">
                  <a:pos x="0" y="0"/>
                </a:cxn>
                <a:cxn ang="0">
                  <a:pos x="0" y="0"/>
                </a:cxn>
                <a:cxn ang="0">
                  <a:pos x="0" y="0"/>
                </a:cxn>
                <a:cxn ang="0">
                  <a:pos x="0" y="0"/>
                </a:cxn>
                <a:cxn ang="0">
                  <a:pos x="0" y="0"/>
                </a:cxn>
                <a:cxn ang="0">
                  <a:pos x="0" y="0"/>
                </a:cxn>
              </a:cxnLst>
              <a:pathLst>
                <a:path w="5" h="1483">
                  <a:moveTo>
                    <a:pt x="5" y="2"/>
                  </a:moveTo>
                  <a:lnTo>
                    <a:pt x="5" y="1483"/>
                  </a:lnTo>
                  <a:lnTo>
                    <a:pt x="0" y="1483"/>
                  </a:lnTo>
                  <a:lnTo>
                    <a:pt x="0" y="0"/>
                  </a:lnTo>
                  <a:lnTo>
                    <a:pt x="2" y="1"/>
                  </a:lnTo>
                  <a:lnTo>
                    <a:pt x="5" y="2"/>
                  </a:lnTo>
                  <a:close/>
                </a:path>
              </a:pathLst>
            </a:custGeom>
            <a:solidFill>
              <a:srgbClr val="004281"/>
            </a:solidFill>
            <a:ln w="9525">
              <a:noFill/>
            </a:ln>
          </p:spPr>
          <p:txBody>
            <a:bodyPr/>
            <a:p>
              <a:endParaRPr lang="zh-CN" altLang="en-US"/>
            </a:p>
          </p:txBody>
        </p:sp>
        <p:sp>
          <p:nvSpPr>
            <p:cNvPr id="27925" name="未知"/>
            <p:cNvSpPr/>
            <p:nvPr/>
          </p:nvSpPr>
          <p:spPr>
            <a:xfrm>
              <a:off x="611" y="256"/>
              <a:ext cx="1" cy="212"/>
            </a:xfrm>
            <a:custGeom>
              <a:avLst/>
              <a:gdLst/>
              <a:ahLst/>
              <a:cxnLst>
                <a:cxn ang="0">
                  <a:pos x="0" y="0"/>
                </a:cxn>
                <a:cxn ang="0">
                  <a:pos x="0" y="0"/>
                </a:cxn>
                <a:cxn ang="0">
                  <a:pos x="0" y="0"/>
                </a:cxn>
                <a:cxn ang="0">
                  <a:pos x="0" y="0"/>
                </a:cxn>
                <a:cxn ang="0">
                  <a:pos x="0" y="0"/>
                </a:cxn>
                <a:cxn ang="0">
                  <a:pos x="0" y="0"/>
                </a:cxn>
              </a:cxnLst>
              <a:pathLst>
                <a:path w="4" h="1481">
                  <a:moveTo>
                    <a:pt x="4" y="3"/>
                  </a:moveTo>
                  <a:lnTo>
                    <a:pt x="4" y="1481"/>
                  </a:lnTo>
                  <a:lnTo>
                    <a:pt x="0" y="1481"/>
                  </a:lnTo>
                  <a:lnTo>
                    <a:pt x="0" y="0"/>
                  </a:lnTo>
                  <a:lnTo>
                    <a:pt x="2" y="1"/>
                  </a:lnTo>
                  <a:lnTo>
                    <a:pt x="4" y="3"/>
                  </a:lnTo>
                  <a:close/>
                </a:path>
              </a:pathLst>
            </a:custGeom>
            <a:solidFill>
              <a:srgbClr val="004281"/>
            </a:solidFill>
            <a:ln w="9525">
              <a:noFill/>
            </a:ln>
          </p:spPr>
          <p:txBody>
            <a:bodyPr/>
            <a:p>
              <a:endParaRPr lang="zh-CN" altLang="en-US"/>
            </a:p>
          </p:txBody>
        </p:sp>
        <p:sp>
          <p:nvSpPr>
            <p:cNvPr id="27926" name="未知"/>
            <p:cNvSpPr/>
            <p:nvPr/>
          </p:nvSpPr>
          <p:spPr>
            <a:xfrm>
              <a:off x="611" y="257"/>
              <a:ext cx="1" cy="211"/>
            </a:xfrm>
            <a:custGeom>
              <a:avLst/>
              <a:gdLst/>
              <a:ahLst/>
              <a:cxnLst>
                <a:cxn ang="0">
                  <a:pos x="0" y="0"/>
                </a:cxn>
                <a:cxn ang="0">
                  <a:pos x="0" y="0"/>
                </a:cxn>
                <a:cxn ang="0">
                  <a:pos x="0" y="0"/>
                </a:cxn>
                <a:cxn ang="0">
                  <a:pos x="0" y="0"/>
                </a:cxn>
                <a:cxn ang="0">
                  <a:pos x="0" y="0"/>
                </a:cxn>
                <a:cxn ang="0">
                  <a:pos x="0" y="0"/>
                </a:cxn>
              </a:cxnLst>
              <a:pathLst>
                <a:path w="3" h="1478">
                  <a:moveTo>
                    <a:pt x="3" y="2"/>
                  </a:moveTo>
                  <a:lnTo>
                    <a:pt x="3" y="1478"/>
                  </a:lnTo>
                  <a:lnTo>
                    <a:pt x="0" y="1478"/>
                  </a:lnTo>
                  <a:lnTo>
                    <a:pt x="0" y="0"/>
                  </a:lnTo>
                  <a:lnTo>
                    <a:pt x="1" y="1"/>
                  </a:lnTo>
                  <a:lnTo>
                    <a:pt x="3" y="2"/>
                  </a:lnTo>
                  <a:close/>
                </a:path>
              </a:pathLst>
            </a:custGeom>
            <a:solidFill>
              <a:srgbClr val="004281"/>
            </a:solidFill>
            <a:ln w="9525">
              <a:noFill/>
            </a:ln>
          </p:spPr>
          <p:txBody>
            <a:bodyPr/>
            <a:p>
              <a:endParaRPr lang="zh-CN" altLang="en-US"/>
            </a:p>
          </p:txBody>
        </p:sp>
        <p:sp>
          <p:nvSpPr>
            <p:cNvPr id="27927" name="未知"/>
            <p:cNvSpPr/>
            <p:nvPr/>
          </p:nvSpPr>
          <p:spPr>
            <a:xfrm>
              <a:off x="612" y="257"/>
              <a:ext cx="1" cy="211"/>
            </a:xfrm>
            <a:custGeom>
              <a:avLst/>
              <a:gdLst/>
              <a:ahLst/>
              <a:cxnLst>
                <a:cxn ang="0">
                  <a:pos x="0" y="0"/>
                </a:cxn>
                <a:cxn ang="0">
                  <a:pos x="0" y="0"/>
                </a:cxn>
                <a:cxn ang="0">
                  <a:pos x="0" y="0"/>
                </a:cxn>
                <a:cxn ang="0">
                  <a:pos x="0" y="0"/>
                </a:cxn>
                <a:cxn ang="0">
                  <a:pos x="0" y="0"/>
                </a:cxn>
                <a:cxn ang="0">
                  <a:pos x="0" y="0"/>
                </a:cxn>
              </a:cxnLst>
              <a:pathLst>
                <a:path w="5" h="1476">
                  <a:moveTo>
                    <a:pt x="5" y="3"/>
                  </a:moveTo>
                  <a:lnTo>
                    <a:pt x="5" y="1476"/>
                  </a:lnTo>
                  <a:lnTo>
                    <a:pt x="0" y="1476"/>
                  </a:lnTo>
                  <a:lnTo>
                    <a:pt x="0" y="0"/>
                  </a:lnTo>
                  <a:lnTo>
                    <a:pt x="3" y="2"/>
                  </a:lnTo>
                  <a:lnTo>
                    <a:pt x="5" y="3"/>
                  </a:lnTo>
                  <a:close/>
                </a:path>
              </a:pathLst>
            </a:custGeom>
            <a:solidFill>
              <a:srgbClr val="004281"/>
            </a:solidFill>
            <a:ln w="9525">
              <a:noFill/>
            </a:ln>
          </p:spPr>
          <p:txBody>
            <a:bodyPr/>
            <a:p>
              <a:endParaRPr lang="zh-CN" altLang="en-US"/>
            </a:p>
          </p:txBody>
        </p:sp>
        <p:sp>
          <p:nvSpPr>
            <p:cNvPr id="27928" name="未知"/>
            <p:cNvSpPr/>
            <p:nvPr/>
          </p:nvSpPr>
          <p:spPr>
            <a:xfrm>
              <a:off x="613" y="257"/>
              <a:ext cx="1" cy="211"/>
            </a:xfrm>
            <a:custGeom>
              <a:avLst/>
              <a:gdLst/>
              <a:ahLst/>
              <a:cxnLst>
                <a:cxn ang="0">
                  <a:pos x="0" y="0"/>
                </a:cxn>
                <a:cxn ang="0">
                  <a:pos x="0" y="0"/>
                </a:cxn>
                <a:cxn ang="0">
                  <a:pos x="0" y="0"/>
                </a:cxn>
                <a:cxn ang="0">
                  <a:pos x="0" y="0"/>
                </a:cxn>
                <a:cxn ang="0">
                  <a:pos x="0" y="0"/>
                </a:cxn>
                <a:cxn ang="0">
                  <a:pos x="0" y="0"/>
                </a:cxn>
              </a:cxnLst>
              <a:pathLst>
                <a:path w="4" h="1473">
                  <a:moveTo>
                    <a:pt x="4" y="2"/>
                  </a:moveTo>
                  <a:lnTo>
                    <a:pt x="4" y="1473"/>
                  </a:lnTo>
                  <a:lnTo>
                    <a:pt x="0" y="1473"/>
                  </a:lnTo>
                  <a:lnTo>
                    <a:pt x="0" y="0"/>
                  </a:lnTo>
                  <a:lnTo>
                    <a:pt x="2" y="1"/>
                  </a:lnTo>
                  <a:lnTo>
                    <a:pt x="4" y="2"/>
                  </a:lnTo>
                  <a:close/>
                </a:path>
              </a:pathLst>
            </a:custGeom>
            <a:solidFill>
              <a:srgbClr val="004281"/>
            </a:solidFill>
            <a:ln w="9525">
              <a:noFill/>
            </a:ln>
          </p:spPr>
          <p:txBody>
            <a:bodyPr/>
            <a:p>
              <a:endParaRPr lang="zh-CN" altLang="en-US"/>
            </a:p>
          </p:txBody>
        </p:sp>
        <p:sp>
          <p:nvSpPr>
            <p:cNvPr id="27929" name="未知"/>
            <p:cNvSpPr/>
            <p:nvPr/>
          </p:nvSpPr>
          <p:spPr>
            <a:xfrm>
              <a:off x="613" y="258"/>
              <a:ext cx="1" cy="210"/>
            </a:xfrm>
            <a:custGeom>
              <a:avLst/>
              <a:gdLst/>
              <a:ahLst/>
              <a:cxnLst>
                <a:cxn ang="0">
                  <a:pos x="0" y="0"/>
                </a:cxn>
                <a:cxn ang="0">
                  <a:pos x="0" y="0"/>
                </a:cxn>
                <a:cxn ang="0">
                  <a:pos x="0" y="0"/>
                </a:cxn>
                <a:cxn ang="0">
                  <a:pos x="0" y="0"/>
                </a:cxn>
                <a:cxn ang="0">
                  <a:pos x="0" y="0"/>
                </a:cxn>
                <a:cxn ang="0">
                  <a:pos x="0" y="0"/>
                </a:cxn>
              </a:cxnLst>
              <a:pathLst>
                <a:path w="5" h="1471">
                  <a:moveTo>
                    <a:pt x="5" y="3"/>
                  </a:moveTo>
                  <a:lnTo>
                    <a:pt x="5" y="1471"/>
                  </a:lnTo>
                  <a:lnTo>
                    <a:pt x="0" y="1471"/>
                  </a:lnTo>
                  <a:lnTo>
                    <a:pt x="0" y="0"/>
                  </a:lnTo>
                  <a:lnTo>
                    <a:pt x="3" y="2"/>
                  </a:lnTo>
                  <a:lnTo>
                    <a:pt x="5" y="3"/>
                  </a:lnTo>
                  <a:close/>
                </a:path>
              </a:pathLst>
            </a:custGeom>
            <a:solidFill>
              <a:srgbClr val="004281"/>
            </a:solidFill>
            <a:ln w="9525">
              <a:noFill/>
            </a:ln>
          </p:spPr>
          <p:txBody>
            <a:bodyPr/>
            <a:p>
              <a:endParaRPr lang="zh-CN" altLang="en-US"/>
            </a:p>
          </p:txBody>
        </p:sp>
        <p:sp>
          <p:nvSpPr>
            <p:cNvPr id="27930" name="未知"/>
            <p:cNvSpPr/>
            <p:nvPr/>
          </p:nvSpPr>
          <p:spPr>
            <a:xfrm>
              <a:off x="614" y="258"/>
              <a:ext cx="1" cy="210"/>
            </a:xfrm>
            <a:custGeom>
              <a:avLst/>
              <a:gdLst/>
              <a:ahLst/>
              <a:cxnLst>
                <a:cxn ang="0">
                  <a:pos x="0" y="0"/>
                </a:cxn>
                <a:cxn ang="0">
                  <a:pos x="0" y="0"/>
                </a:cxn>
                <a:cxn ang="0">
                  <a:pos x="0" y="0"/>
                </a:cxn>
                <a:cxn ang="0">
                  <a:pos x="0" y="0"/>
                </a:cxn>
                <a:cxn ang="0">
                  <a:pos x="0" y="0"/>
                </a:cxn>
                <a:cxn ang="0">
                  <a:pos x="0" y="0"/>
                </a:cxn>
              </a:cxnLst>
              <a:pathLst>
                <a:path w="4" h="1468">
                  <a:moveTo>
                    <a:pt x="4" y="2"/>
                  </a:moveTo>
                  <a:lnTo>
                    <a:pt x="4" y="1468"/>
                  </a:lnTo>
                  <a:lnTo>
                    <a:pt x="0" y="1468"/>
                  </a:lnTo>
                  <a:lnTo>
                    <a:pt x="0" y="0"/>
                  </a:lnTo>
                  <a:lnTo>
                    <a:pt x="2" y="1"/>
                  </a:lnTo>
                  <a:lnTo>
                    <a:pt x="4" y="2"/>
                  </a:lnTo>
                  <a:close/>
                </a:path>
              </a:pathLst>
            </a:custGeom>
            <a:solidFill>
              <a:srgbClr val="004281"/>
            </a:solidFill>
            <a:ln w="9525">
              <a:noFill/>
            </a:ln>
          </p:spPr>
          <p:txBody>
            <a:bodyPr/>
            <a:p>
              <a:endParaRPr lang="zh-CN" altLang="en-US"/>
            </a:p>
          </p:txBody>
        </p:sp>
        <p:sp>
          <p:nvSpPr>
            <p:cNvPr id="27931" name="未知"/>
            <p:cNvSpPr/>
            <p:nvPr/>
          </p:nvSpPr>
          <p:spPr>
            <a:xfrm>
              <a:off x="614" y="258"/>
              <a:ext cx="1" cy="210"/>
            </a:xfrm>
            <a:custGeom>
              <a:avLst/>
              <a:gdLst/>
              <a:ahLst/>
              <a:cxnLst>
                <a:cxn ang="0">
                  <a:pos x="0" y="0"/>
                </a:cxn>
                <a:cxn ang="0">
                  <a:pos x="0" y="0"/>
                </a:cxn>
                <a:cxn ang="0">
                  <a:pos x="0" y="0"/>
                </a:cxn>
                <a:cxn ang="0">
                  <a:pos x="0" y="0"/>
                </a:cxn>
                <a:cxn ang="0">
                  <a:pos x="0" y="0"/>
                </a:cxn>
                <a:cxn ang="0">
                  <a:pos x="0" y="0"/>
                </a:cxn>
              </a:cxnLst>
              <a:pathLst>
                <a:path w="5" h="1466">
                  <a:moveTo>
                    <a:pt x="5" y="3"/>
                  </a:moveTo>
                  <a:lnTo>
                    <a:pt x="5" y="1466"/>
                  </a:lnTo>
                  <a:lnTo>
                    <a:pt x="0" y="1466"/>
                  </a:lnTo>
                  <a:lnTo>
                    <a:pt x="0" y="0"/>
                  </a:lnTo>
                  <a:lnTo>
                    <a:pt x="3" y="2"/>
                  </a:lnTo>
                  <a:lnTo>
                    <a:pt x="5" y="3"/>
                  </a:lnTo>
                  <a:close/>
                </a:path>
              </a:pathLst>
            </a:custGeom>
            <a:solidFill>
              <a:srgbClr val="004281"/>
            </a:solidFill>
            <a:ln w="9525">
              <a:noFill/>
            </a:ln>
          </p:spPr>
          <p:txBody>
            <a:bodyPr/>
            <a:p>
              <a:endParaRPr lang="zh-CN" altLang="en-US"/>
            </a:p>
          </p:txBody>
        </p:sp>
        <p:sp>
          <p:nvSpPr>
            <p:cNvPr id="27932" name="未知"/>
            <p:cNvSpPr/>
            <p:nvPr/>
          </p:nvSpPr>
          <p:spPr>
            <a:xfrm>
              <a:off x="615" y="259"/>
              <a:ext cx="1" cy="209"/>
            </a:xfrm>
            <a:custGeom>
              <a:avLst/>
              <a:gdLst/>
              <a:ahLst/>
              <a:cxnLst>
                <a:cxn ang="0">
                  <a:pos x="0" y="0"/>
                </a:cxn>
                <a:cxn ang="0">
                  <a:pos x="0" y="0"/>
                </a:cxn>
                <a:cxn ang="0">
                  <a:pos x="0" y="0"/>
                </a:cxn>
                <a:cxn ang="0">
                  <a:pos x="0" y="0"/>
                </a:cxn>
                <a:cxn ang="0">
                  <a:pos x="0" y="0"/>
                </a:cxn>
                <a:cxn ang="0">
                  <a:pos x="0" y="0"/>
                </a:cxn>
              </a:cxnLst>
              <a:pathLst>
                <a:path w="4" h="1463">
                  <a:moveTo>
                    <a:pt x="4" y="2"/>
                  </a:moveTo>
                  <a:lnTo>
                    <a:pt x="4" y="1463"/>
                  </a:lnTo>
                  <a:lnTo>
                    <a:pt x="0" y="1463"/>
                  </a:lnTo>
                  <a:lnTo>
                    <a:pt x="0" y="0"/>
                  </a:lnTo>
                  <a:lnTo>
                    <a:pt x="2" y="1"/>
                  </a:lnTo>
                  <a:lnTo>
                    <a:pt x="4" y="2"/>
                  </a:lnTo>
                  <a:close/>
                </a:path>
              </a:pathLst>
            </a:custGeom>
            <a:solidFill>
              <a:srgbClr val="004281"/>
            </a:solidFill>
            <a:ln w="9525">
              <a:noFill/>
            </a:ln>
          </p:spPr>
          <p:txBody>
            <a:bodyPr/>
            <a:p>
              <a:endParaRPr lang="zh-CN" altLang="en-US"/>
            </a:p>
          </p:txBody>
        </p:sp>
        <p:sp>
          <p:nvSpPr>
            <p:cNvPr id="27933" name="未知"/>
            <p:cNvSpPr/>
            <p:nvPr/>
          </p:nvSpPr>
          <p:spPr>
            <a:xfrm>
              <a:off x="616" y="259"/>
              <a:ext cx="1" cy="209"/>
            </a:xfrm>
            <a:custGeom>
              <a:avLst/>
              <a:gdLst/>
              <a:ahLst/>
              <a:cxnLst>
                <a:cxn ang="0">
                  <a:pos x="0" y="0"/>
                </a:cxn>
                <a:cxn ang="0">
                  <a:pos x="0" y="0"/>
                </a:cxn>
                <a:cxn ang="0">
                  <a:pos x="0" y="0"/>
                </a:cxn>
                <a:cxn ang="0">
                  <a:pos x="0" y="0"/>
                </a:cxn>
                <a:cxn ang="0">
                  <a:pos x="0" y="0"/>
                </a:cxn>
                <a:cxn ang="0">
                  <a:pos x="0" y="0"/>
                </a:cxn>
              </a:cxnLst>
              <a:pathLst>
                <a:path w="5" h="1461">
                  <a:moveTo>
                    <a:pt x="5" y="3"/>
                  </a:moveTo>
                  <a:lnTo>
                    <a:pt x="5" y="1461"/>
                  </a:lnTo>
                  <a:lnTo>
                    <a:pt x="0" y="1461"/>
                  </a:lnTo>
                  <a:lnTo>
                    <a:pt x="0" y="0"/>
                  </a:lnTo>
                  <a:lnTo>
                    <a:pt x="2" y="2"/>
                  </a:lnTo>
                  <a:lnTo>
                    <a:pt x="5" y="3"/>
                  </a:lnTo>
                  <a:close/>
                </a:path>
              </a:pathLst>
            </a:custGeom>
            <a:solidFill>
              <a:srgbClr val="004281"/>
            </a:solidFill>
            <a:ln w="9525">
              <a:noFill/>
            </a:ln>
          </p:spPr>
          <p:txBody>
            <a:bodyPr/>
            <a:p>
              <a:endParaRPr lang="zh-CN" altLang="en-US"/>
            </a:p>
          </p:txBody>
        </p:sp>
        <p:sp>
          <p:nvSpPr>
            <p:cNvPr id="27934" name="未知"/>
            <p:cNvSpPr/>
            <p:nvPr/>
          </p:nvSpPr>
          <p:spPr>
            <a:xfrm>
              <a:off x="616" y="260"/>
              <a:ext cx="1" cy="208"/>
            </a:xfrm>
            <a:custGeom>
              <a:avLst/>
              <a:gdLst/>
              <a:ahLst/>
              <a:cxnLst>
                <a:cxn ang="0">
                  <a:pos x="0" y="0"/>
                </a:cxn>
                <a:cxn ang="0">
                  <a:pos x="0" y="0"/>
                </a:cxn>
                <a:cxn ang="0">
                  <a:pos x="0" y="0"/>
                </a:cxn>
                <a:cxn ang="0">
                  <a:pos x="0" y="0"/>
                </a:cxn>
                <a:cxn ang="0">
                  <a:pos x="0" y="0"/>
                </a:cxn>
                <a:cxn ang="0">
                  <a:pos x="0" y="0"/>
                </a:cxn>
              </a:cxnLst>
              <a:pathLst>
                <a:path w="4" h="1458">
                  <a:moveTo>
                    <a:pt x="4" y="2"/>
                  </a:moveTo>
                  <a:lnTo>
                    <a:pt x="4" y="1458"/>
                  </a:lnTo>
                  <a:lnTo>
                    <a:pt x="0" y="1458"/>
                  </a:lnTo>
                  <a:lnTo>
                    <a:pt x="0" y="0"/>
                  </a:lnTo>
                  <a:lnTo>
                    <a:pt x="2" y="1"/>
                  </a:lnTo>
                  <a:lnTo>
                    <a:pt x="4" y="2"/>
                  </a:lnTo>
                  <a:close/>
                </a:path>
              </a:pathLst>
            </a:custGeom>
            <a:solidFill>
              <a:srgbClr val="004281"/>
            </a:solidFill>
            <a:ln w="9525">
              <a:noFill/>
            </a:ln>
          </p:spPr>
          <p:txBody>
            <a:bodyPr/>
            <a:p>
              <a:endParaRPr lang="zh-CN" altLang="en-US"/>
            </a:p>
          </p:txBody>
        </p:sp>
        <p:sp>
          <p:nvSpPr>
            <p:cNvPr id="27935" name="未知"/>
            <p:cNvSpPr/>
            <p:nvPr/>
          </p:nvSpPr>
          <p:spPr>
            <a:xfrm>
              <a:off x="617" y="260"/>
              <a:ext cx="1" cy="208"/>
            </a:xfrm>
            <a:custGeom>
              <a:avLst/>
              <a:gdLst/>
              <a:ahLst/>
              <a:cxnLst>
                <a:cxn ang="0">
                  <a:pos x="0" y="0"/>
                </a:cxn>
                <a:cxn ang="0">
                  <a:pos x="0" y="0"/>
                </a:cxn>
                <a:cxn ang="0">
                  <a:pos x="0" y="0"/>
                </a:cxn>
                <a:cxn ang="0">
                  <a:pos x="0" y="0"/>
                </a:cxn>
                <a:cxn ang="0">
                  <a:pos x="0" y="0"/>
                </a:cxn>
                <a:cxn ang="0">
                  <a:pos x="0" y="0"/>
                </a:cxn>
              </a:cxnLst>
              <a:pathLst>
                <a:path w="5" h="1456">
                  <a:moveTo>
                    <a:pt x="5" y="3"/>
                  </a:moveTo>
                  <a:lnTo>
                    <a:pt x="5" y="1456"/>
                  </a:lnTo>
                  <a:lnTo>
                    <a:pt x="0" y="1456"/>
                  </a:lnTo>
                  <a:lnTo>
                    <a:pt x="0" y="0"/>
                  </a:lnTo>
                  <a:lnTo>
                    <a:pt x="2" y="2"/>
                  </a:lnTo>
                  <a:lnTo>
                    <a:pt x="5" y="3"/>
                  </a:lnTo>
                  <a:close/>
                </a:path>
              </a:pathLst>
            </a:custGeom>
            <a:solidFill>
              <a:srgbClr val="004281"/>
            </a:solidFill>
            <a:ln w="9525">
              <a:noFill/>
            </a:ln>
          </p:spPr>
          <p:txBody>
            <a:bodyPr/>
            <a:p>
              <a:endParaRPr lang="zh-CN" altLang="en-US"/>
            </a:p>
          </p:txBody>
        </p:sp>
        <p:sp>
          <p:nvSpPr>
            <p:cNvPr id="27936" name="未知"/>
            <p:cNvSpPr/>
            <p:nvPr/>
          </p:nvSpPr>
          <p:spPr>
            <a:xfrm>
              <a:off x="618" y="260"/>
              <a:ext cx="1" cy="208"/>
            </a:xfrm>
            <a:custGeom>
              <a:avLst/>
              <a:gdLst/>
              <a:ahLst/>
              <a:cxnLst>
                <a:cxn ang="0">
                  <a:pos x="0" y="0"/>
                </a:cxn>
                <a:cxn ang="0">
                  <a:pos x="0" y="0"/>
                </a:cxn>
                <a:cxn ang="0">
                  <a:pos x="0" y="0"/>
                </a:cxn>
                <a:cxn ang="0">
                  <a:pos x="0" y="0"/>
                </a:cxn>
                <a:cxn ang="0">
                  <a:pos x="0" y="0"/>
                </a:cxn>
                <a:cxn ang="0">
                  <a:pos x="0" y="0"/>
                </a:cxn>
              </a:cxnLst>
              <a:pathLst>
                <a:path w="4" h="1453">
                  <a:moveTo>
                    <a:pt x="4" y="2"/>
                  </a:moveTo>
                  <a:lnTo>
                    <a:pt x="4" y="1453"/>
                  </a:lnTo>
                  <a:lnTo>
                    <a:pt x="0" y="1453"/>
                  </a:lnTo>
                  <a:lnTo>
                    <a:pt x="0" y="0"/>
                  </a:lnTo>
                  <a:lnTo>
                    <a:pt x="2" y="1"/>
                  </a:lnTo>
                  <a:lnTo>
                    <a:pt x="4" y="2"/>
                  </a:lnTo>
                  <a:close/>
                </a:path>
              </a:pathLst>
            </a:custGeom>
            <a:solidFill>
              <a:srgbClr val="004281"/>
            </a:solidFill>
            <a:ln w="9525">
              <a:noFill/>
            </a:ln>
          </p:spPr>
          <p:txBody>
            <a:bodyPr/>
            <a:p>
              <a:endParaRPr lang="zh-CN" altLang="en-US"/>
            </a:p>
          </p:txBody>
        </p:sp>
        <p:sp>
          <p:nvSpPr>
            <p:cNvPr id="27937" name="未知"/>
            <p:cNvSpPr/>
            <p:nvPr/>
          </p:nvSpPr>
          <p:spPr>
            <a:xfrm>
              <a:off x="618" y="261"/>
              <a:ext cx="1" cy="207"/>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5" h="1451">
                  <a:moveTo>
                    <a:pt x="5" y="2"/>
                  </a:moveTo>
                  <a:lnTo>
                    <a:pt x="5" y="1129"/>
                  </a:lnTo>
                  <a:lnTo>
                    <a:pt x="2" y="1160"/>
                  </a:lnTo>
                  <a:lnTo>
                    <a:pt x="1" y="1192"/>
                  </a:lnTo>
                  <a:lnTo>
                    <a:pt x="0" y="1225"/>
                  </a:lnTo>
                  <a:lnTo>
                    <a:pt x="0" y="1259"/>
                  </a:lnTo>
                  <a:lnTo>
                    <a:pt x="1" y="1292"/>
                  </a:lnTo>
                  <a:lnTo>
                    <a:pt x="2" y="1324"/>
                  </a:lnTo>
                  <a:lnTo>
                    <a:pt x="3" y="1356"/>
                  </a:lnTo>
                  <a:lnTo>
                    <a:pt x="5" y="1383"/>
                  </a:lnTo>
                  <a:lnTo>
                    <a:pt x="5" y="1451"/>
                  </a:lnTo>
                  <a:lnTo>
                    <a:pt x="0" y="1451"/>
                  </a:lnTo>
                  <a:lnTo>
                    <a:pt x="0" y="0"/>
                  </a:lnTo>
                  <a:lnTo>
                    <a:pt x="2" y="1"/>
                  </a:lnTo>
                  <a:lnTo>
                    <a:pt x="5" y="2"/>
                  </a:lnTo>
                  <a:close/>
                </a:path>
              </a:pathLst>
            </a:custGeom>
            <a:solidFill>
              <a:srgbClr val="004281"/>
            </a:solidFill>
            <a:ln w="9525">
              <a:noFill/>
            </a:ln>
          </p:spPr>
          <p:txBody>
            <a:bodyPr/>
            <a:p>
              <a:endParaRPr lang="zh-CN" altLang="en-US"/>
            </a:p>
          </p:txBody>
        </p:sp>
        <p:sp>
          <p:nvSpPr>
            <p:cNvPr id="27938" name="未知"/>
            <p:cNvSpPr>
              <a:spLocks noEditPoints="1"/>
            </p:cNvSpPr>
            <p:nvPr/>
          </p:nvSpPr>
          <p:spPr>
            <a:xfrm>
              <a:off x="619" y="261"/>
              <a:ext cx="1" cy="207"/>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4" h="1449">
                  <a:moveTo>
                    <a:pt x="4" y="2"/>
                  </a:moveTo>
                  <a:lnTo>
                    <a:pt x="4" y="1086"/>
                  </a:lnTo>
                  <a:lnTo>
                    <a:pt x="3" y="1096"/>
                  </a:lnTo>
                  <a:lnTo>
                    <a:pt x="2" y="1106"/>
                  </a:lnTo>
                  <a:lnTo>
                    <a:pt x="1" y="1116"/>
                  </a:lnTo>
                  <a:lnTo>
                    <a:pt x="0" y="1127"/>
                  </a:lnTo>
                  <a:lnTo>
                    <a:pt x="0" y="0"/>
                  </a:lnTo>
                  <a:lnTo>
                    <a:pt x="2" y="1"/>
                  </a:lnTo>
                  <a:lnTo>
                    <a:pt x="4" y="2"/>
                  </a:lnTo>
                  <a:close/>
                  <a:moveTo>
                    <a:pt x="4" y="1447"/>
                  </a:moveTo>
                  <a:lnTo>
                    <a:pt x="4" y="1449"/>
                  </a:lnTo>
                  <a:lnTo>
                    <a:pt x="0" y="1449"/>
                  </a:lnTo>
                  <a:lnTo>
                    <a:pt x="0" y="1381"/>
                  </a:lnTo>
                  <a:lnTo>
                    <a:pt x="1" y="1401"/>
                  </a:lnTo>
                  <a:lnTo>
                    <a:pt x="2" y="1419"/>
                  </a:lnTo>
                  <a:lnTo>
                    <a:pt x="3" y="1435"/>
                  </a:lnTo>
                  <a:lnTo>
                    <a:pt x="4" y="1447"/>
                  </a:lnTo>
                  <a:close/>
                </a:path>
              </a:pathLst>
            </a:custGeom>
            <a:solidFill>
              <a:srgbClr val="004281"/>
            </a:solidFill>
            <a:ln w="9525">
              <a:noFill/>
            </a:ln>
          </p:spPr>
          <p:txBody>
            <a:bodyPr/>
            <a:p>
              <a:endParaRPr lang="zh-CN" altLang="en-US"/>
            </a:p>
          </p:txBody>
        </p:sp>
        <p:sp>
          <p:nvSpPr>
            <p:cNvPr id="27939" name="未知"/>
            <p:cNvSpPr>
              <a:spLocks noEditPoints="1"/>
            </p:cNvSpPr>
            <p:nvPr/>
          </p:nvSpPr>
          <p:spPr>
            <a:xfrm>
              <a:off x="620" y="261"/>
              <a:ext cx="1" cy="207"/>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5" h="1447">
                  <a:moveTo>
                    <a:pt x="5" y="3"/>
                  </a:moveTo>
                  <a:lnTo>
                    <a:pt x="5" y="1058"/>
                  </a:lnTo>
                  <a:lnTo>
                    <a:pt x="2" y="1070"/>
                  </a:lnTo>
                  <a:lnTo>
                    <a:pt x="0" y="1084"/>
                  </a:lnTo>
                  <a:lnTo>
                    <a:pt x="0" y="0"/>
                  </a:lnTo>
                  <a:lnTo>
                    <a:pt x="2" y="1"/>
                  </a:lnTo>
                  <a:lnTo>
                    <a:pt x="5" y="3"/>
                  </a:lnTo>
                  <a:close/>
                  <a:moveTo>
                    <a:pt x="0" y="1447"/>
                  </a:moveTo>
                  <a:lnTo>
                    <a:pt x="0" y="1445"/>
                  </a:lnTo>
                  <a:lnTo>
                    <a:pt x="0" y="1446"/>
                  </a:lnTo>
                  <a:lnTo>
                    <a:pt x="0" y="1447"/>
                  </a:lnTo>
                  <a:close/>
                </a:path>
              </a:pathLst>
            </a:custGeom>
            <a:solidFill>
              <a:srgbClr val="004281"/>
            </a:solidFill>
            <a:ln w="9525">
              <a:noFill/>
            </a:ln>
          </p:spPr>
          <p:txBody>
            <a:bodyPr/>
            <a:p>
              <a:endParaRPr lang="zh-CN" altLang="en-US"/>
            </a:p>
          </p:txBody>
        </p:sp>
        <p:sp>
          <p:nvSpPr>
            <p:cNvPr id="27940" name="未知"/>
            <p:cNvSpPr/>
            <p:nvPr/>
          </p:nvSpPr>
          <p:spPr>
            <a:xfrm>
              <a:off x="620" y="262"/>
              <a:ext cx="1" cy="150"/>
            </a:xfrm>
            <a:custGeom>
              <a:avLst/>
              <a:gdLst/>
              <a:ahLst/>
              <a:cxnLst>
                <a:cxn ang="0">
                  <a:pos x="0" y="0"/>
                </a:cxn>
                <a:cxn ang="0">
                  <a:pos x="0" y="0"/>
                </a:cxn>
                <a:cxn ang="0">
                  <a:pos x="0" y="0"/>
                </a:cxn>
                <a:cxn ang="0">
                  <a:pos x="0" y="0"/>
                </a:cxn>
                <a:cxn ang="0">
                  <a:pos x="0" y="0"/>
                </a:cxn>
                <a:cxn ang="0">
                  <a:pos x="0" y="0"/>
                </a:cxn>
                <a:cxn ang="0">
                  <a:pos x="0" y="0"/>
                </a:cxn>
              </a:cxnLst>
              <a:pathLst>
                <a:path w="4" h="1055">
                  <a:moveTo>
                    <a:pt x="4" y="2"/>
                  </a:moveTo>
                  <a:lnTo>
                    <a:pt x="4" y="1037"/>
                  </a:lnTo>
                  <a:lnTo>
                    <a:pt x="2" y="1046"/>
                  </a:lnTo>
                  <a:lnTo>
                    <a:pt x="0" y="1055"/>
                  </a:lnTo>
                  <a:lnTo>
                    <a:pt x="0" y="0"/>
                  </a:lnTo>
                  <a:lnTo>
                    <a:pt x="2" y="1"/>
                  </a:lnTo>
                  <a:lnTo>
                    <a:pt x="4" y="2"/>
                  </a:lnTo>
                  <a:close/>
                </a:path>
              </a:pathLst>
            </a:custGeom>
            <a:solidFill>
              <a:srgbClr val="004281"/>
            </a:solidFill>
            <a:ln w="9525">
              <a:noFill/>
            </a:ln>
          </p:spPr>
          <p:txBody>
            <a:bodyPr/>
            <a:p>
              <a:endParaRPr lang="zh-CN" altLang="en-US"/>
            </a:p>
          </p:txBody>
        </p:sp>
        <p:sp>
          <p:nvSpPr>
            <p:cNvPr id="27941" name="未知"/>
            <p:cNvSpPr/>
            <p:nvPr/>
          </p:nvSpPr>
          <p:spPr>
            <a:xfrm>
              <a:off x="621" y="262"/>
              <a:ext cx="1" cy="148"/>
            </a:xfrm>
            <a:custGeom>
              <a:avLst/>
              <a:gdLst/>
              <a:ahLst/>
              <a:cxnLst>
                <a:cxn ang="0">
                  <a:pos x="0" y="0"/>
                </a:cxn>
                <a:cxn ang="0">
                  <a:pos x="0" y="0"/>
                </a:cxn>
                <a:cxn ang="0">
                  <a:pos x="0" y="0"/>
                </a:cxn>
                <a:cxn ang="0">
                  <a:pos x="0" y="0"/>
                </a:cxn>
                <a:cxn ang="0">
                  <a:pos x="0" y="0"/>
                </a:cxn>
                <a:cxn ang="0">
                  <a:pos x="0" y="0"/>
                </a:cxn>
                <a:cxn ang="0">
                  <a:pos x="0" y="0"/>
                </a:cxn>
              </a:cxnLst>
              <a:pathLst>
                <a:path w="4" h="1035">
                  <a:moveTo>
                    <a:pt x="4" y="3"/>
                  </a:moveTo>
                  <a:lnTo>
                    <a:pt x="4" y="1022"/>
                  </a:lnTo>
                  <a:lnTo>
                    <a:pt x="2" y="1028"/>
                  </a:lnTo>
                  <a:lnTo>
                    <a:pt x="0" y="1035"/>
                  </a:lnTo>
                  <a:lnTo>
                    <a:pt x="0" y="0"/>
                  </a:lnTo>
                  <a:lnTo>
                    <a:pt x="2" y="1"/>
                  </a:lnTo>
                  <a:lnTo>
                    <a:pt x="4" y="3"/>
                  </a:lnTo>
                  <a:close/>
                </a:path>
              </a:pathLst>
            </a:custGeom>
            <a:solidFill>
              <a:srgbClr val="004281"/>
            </a:solidFill>
            <a:ln w="9525">
              <a:noFill/>
            </a:ln>
          </p:spPr>
          <p:txBody>
            <a:bodyPr/>
            <a:p>
              <a:endParaRPr lang="zh-CN" altLang="en-US"/>
            </a:p>
          </p:txBody>
        </p:sp>
        <p:sp>
          <p:nvSpPr>
            <p:cNvPr id="27942" name="未知"/>
            <p:cNvSpPr/>
            <p:nvPr/>
          </p:nvSpPr>
          <p:spPr>
            <a:xfrm>
              <a:off x="621" y="262"/>
              <a:ext cx="1" cy="146"/>
            </a:xfrm>
            <a:custGeom>
              <a:avLst/>
              <a:gdLst/>
              <a:ahLst/>
              <a:cxnLst>
                <a:cxn ang="0">
                  <a:pos x="0" y="0"/>
                </a:cxn>
                <a:cxn ang="0">
                  <a:pos x="0" y="0"/>
                </a:cxn>
                <a:cxn ang="0">
                  <a:pos x="0" y="0"/>
                </a:cxn>
                <a:cxn ang="0">
                  <a:pos x="0" y="0"/>
                </a:cxn>
                <a:cxn ang="0">
                  <a:pos x="0" y="0"/>
                </a:cxn>
                <a:cxn ang="0">
                  <a:pos x="0" y="0"/>
                </a:cxn>
                <a:cxn ang="0">
                  <a:pos x="0" y="0"/>
                </a:cxn>
              </a:cxnLst>
              <a:pathLst>
                <a:path w="5" h="1019">
                  <a:moveTo>
                    <a:pt x="5" y="2"/>
                  </a:moveTo>
                  <a:lnTo>
                    <a:pt x="5" y="1010"/>
                  </a:lnTo>
                  <a:lnTo>
                    <a:pt x="3" y="1014"/>
                  </a:lnTo>
                  <a:lnTo>
                    <a:pt x="0" y="1019"/>
                  </a:lnTo>
                  <a:lnTo>
                    <a:pt x="0" y="0"/>
                  </a:lnTo>
                  <a:lnTo>
                    <a:pt x="3" y="1"/>
                  </a:lnTo>
                  <a:lnTo>
                    <a:pt x="5" y="2"/>
                  </a:lnTo>
                  <a:close/>
                </a:path>
              </a:pathLst>
            </a:custGeom>
            <a:solidFill>
              <a:srgbClr val="004281"/>
            </a:solidFill>
            <a:ln w="9525">
              <a:noFill/>
            </a:ln>
          </p:spPr>
          <p:txBody>
            <a:bodyPr/>
            <a:p>
              <a:endParaRPr lang="zh-CN" altLang="en-US"/>
            </a:p>
          </p:txBody>
        </p:sp>
        <p:sp>
          <p:nvSpPr>
            <p:cNvPr id="27943" name="未知"/>
            <p:cNvSpPr/>
            <p:nvPr/>
          </p:nvSpPr>
          <p:spPr>
            <a:xfrm>
              <a:off x="622" y="263"/>
              <a:ext cx="1" cy="144"/>
            </a:xfrm>
            <a:custGeom>
              <a:avLst/>
              <a:gdLst/>
              <a:ahLst/>
              <a:cxnLst>
                <a:cxn ang="0">
                  <a:pos x="0" y="0"/>
                </a:cxn>
                <a:cxn ang="0">
                  <a:pos x="0" y="0"/>
                </a:cxn>
                <a:cxn ang="0">
                  <a:pos x="0" y="0"/>
                </a:cxn>
                <a:cxn ang="0">
                  <a:pos x="0" y="0"/>
                </a:cxn>
                <a:cxn ang="0">
                  <a:pos x="0" y="0"/>
                </a:cxn>
                <a:cxn ang="0">
                  <a:pos x="0" y="0"/>
                </a:cxn>
                <a:cxn ang="0">
                  <a:pos x="0" y="0"/>
                </a:cxn>
              </a:cxnLst>
              <a:pathLst>
                <a:path w="4" h="1008">
                  <a:moveTo>
                    <a:pt x="4" y="3"/>
                  </a:moveTo>
                  <a:lnTo>
                    <a:pt x="4" y="1001"/>
                  </a:lnTo>
                  <a:lnTo>
                    <a:pt x="1" y="1005"/>
                  </a:lnTo>
                  <a:lnTo>
                    <a:pt x="0" y="1008"/>
                  </a:lnTo>
                  <a:lnTo>
                    <a:pt x="0" y="0"/>
                  </a:lnTo>
                  <a:lnTo>
                    <a:pt x="2" y="1"/>
                  </a:lnTo>
                  <a:lnTo>
                    <a:pt x="4" y="3"/>
                  </a:lnTo>
                  <a:close/>
                </a:path>
              </a:pathLst>
            </a:custGeom>
            <a:solidFill>
              <a:srgbClr val="004281"/>
            </a:solidFill>
            <a:ln w="9525">
              <a:noFill/>
            </a:ln>
          </p:spPr>
          <p:txBody>
            <a:bodyPr/>
            <a:p>
              <a:endParaRPr lang="zh-CN" altLang="en-US"/>
            </a:p>
          </p:txBody>
        </p:sp>
        <p:sp>
          <p:nvSpPr>
            <p:cNvPr id="27944" name="未知"/>
            <p:cNvSpPr/>
            <p:nvPr/>
          </p:nvSpPr>
          <p:spPr>
            <a:xfrm>
              <a:off x="623" y="263"/>
              <a:ext cx="1" cy="143"/>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pathLst>
                <a:path w="4" h="998">
                  <a:moveTo>
                    <a:pt x="4" y="2"/>
                  </a:moveTo>
                  <a:lnTo>
                    <a:pt x="4" y="994"/>
                  </a:lnTo>
                  <a:lnTo>
                    <a:pt x="3" y="996"/>
                  </a:lnTo>
                  <a:lnTo>
                    <a:pt x="0" y="998"/>
                  </a:lnTo>
                  <a:lnTo>
                    <a:pt x="0" y="0"/>
                  </a:lnTo>
                  <a:lnTo>
                    <a:pt x="3" y="1"/>
                  </a:lnTo>
                  <a:lnTo>
                    <a:pt x="4" y="2"/>
                  </a:lnTo>
                  <a:close/>
                </a:path>
              </a:pathLst>
            </a:custGeom>
            <a:solidFill>
              <a:srgbClr val="004281"/>
            </a:solidFill>
            <a:ln w="9525">
              <a:noFill/>
            </a:ln>
          </p:spPr>
          <p:txBody>
            <a:bodyPr/>
            <a:p>
              <a:endParaRPr lang="zh-CN" altLang="en-US"/>
            </a:p>
          </p:txBody>
        </p:sp>
        <p:sp>
          <p:nvSpPr>
            <p:cNvPr id="27945" name="未知"/>
            <p:cNvSpPr/>
            <p:nvPr/>
          </p:nvSpPr>
          <p:spPr>
            <a:xfrm>
              <a:off x="623" y="263"/>
              <a:ext cx="1" cy="142"/>
            </a:xfrm>
            <a:custGeom>
              <a:avLst/>
              <a:gdLst/>
              <a:ahLst/>
              <a:cxnLst>
                <a:cxn ang="0">
                  <a:pos x="0" y="0"/>
                </a:cxn>
                <a:cxn ang="0">
                  <a:pos x="0" y="0"/>
                </a:cxn>
                <a:cxn ang="0">
                  <a:pos x="0" y="0"/>
                </a:cxn>
                <a:cxn ang="0">
                  <a:pos x="0" y="0"/>
                </a:cxn>
                <a:cxn ang="0">
                  <a:pos x="0" y="0"/>
                </a:cxn>
                <a:cxn ang="0">
                  <a:pos x="0" y="0"/>
                </a:cxn>
                <a:cxn ang="0">
                  <a:pos x="0" y="0"/>
                </a:cxn>
              </a:cxnLst>
              <a:pathLst>
                <a:path w="5" h="992">
                  <a:moveTo>
                    <a:pt x="5" y="2"/>
                  </a:moveTo>
                  <a:lnTo>
                    <a:pt x="5" y="987"/>
                  </a:lnTo>
                  <a:lnTo>
                    <a:pt x="2" y="990"/>
                  </a:lnTo>
                  <a:lnTo>
                    <a:pt x="0" y="992"/>
                  </a:lnTo>
                  <a:lnTo>
                    <a:pt x="0" y="0"/>
                  </a:lnTo>
                  <a:lnTo>
                    <a:pt x="2" y="1"/>
                  </a:lnTo>
                  <a:lnTo>
                    <a:pt x="5" y="2"/>
                  </a:lnTo>
                  <a:close/>
                </a:path>
              </a:pathLst>
            </a:custGeom>
            <a:solidFill>
              <a:srgbClr val="004281"/>
            </a:solidFill>
            <a:ln w="9525">
              <a:noFill/>
            </a:ln>
          </p:spPr>
          <p:txBody>
            <a:bodyPr/>
            <a:p>
              <a:endParaRPr lang="zh-CN" altLang="en-US"/>
            </a:p>
          </p:txBody>
        </p:sp>
        <p:sp>
          <p:nvSpPr>
            <p:cNvPr id="27946" name="未知"/>
            <p:cNvSpPr/>
            <p:nvPr/>
          </p:nvSpPr>
          <p:spPr>
            <a:xfrm>
              <a:off x="624" y="264"/>
              <a:ext cx="1" cy="140"/>
            </a:xfrm>
            <a:custGeom>
              <a:avLst/>
              <a:gdLst/>
              <a:ahLst/>
              <a:cxnLst>
                <a:cxn ang="0">
                  <a:pos x="0" y="0"/>
                </a:cxn>
                <a:cxn ang="0">
                  <a:pos x="0" y="0"/>
                </a:cxn>
                <a:cxn ang="0">
                  <a:pos x="0" y="0"/>
                </a:cxn>
                <a:cxn ang="0">
                  <a:pos x="0" y="0"/>
                </a:cxn>
                <a:cxn ang="0">
                  <a:pos x="0" y="0"/>
                </a:cxn>
                <a:cxn ang="0">
                  <a:pos x="0" y="0"/>
                </a:cxn>
                <a:cxn ang="0">
                  <a:pos x="0" y="0"/>
                </a:cxn>
              </a:cxnLst>
              <a:pathLst>
                <a:path w="4" h="985">
                  <a:moveTo>
                    <a:pt x="4" y="2"/>
                  </a:moveTo>
                  <a:lnTo>
                    <a:pt x="4" y="980"/>
                  </a:lnTo>
                  <a:lnTo>
                    <a:pt x="1" y="983"/>
                  </a:lnTo>
                  <a:lnTo>
                    <a:pt x="0" y="985"/>
                  </a:lnTo>
                  <a:lnTo>
                    <a:pt x="0" y="0"/>
                  </a:lnTo>
                  <a:lnTo>
                    <a:pt x="1" y="1"/>
                  </a:lnTo>
                  <a:lnTo>
                    <a:pt x="4" y="2"/>
                  </a:lnTo>
                  <a:close/>
                </a:path>
              </a:pathLst>
            </a:custGeom>
            <a:solidFill>
              <a:srgbClr val="004281"/>
            </a:solidFill>
            <a:ln w="9525">
              <a:noFill/>
            </a:ln>
          </p:spPr>
          <p:txBody>
            <a:bodyPr/>
            <a:p>
              <a:endParaRPr lang="zh-CN" altLang="en-US"/>
            </a:p>
          </p:txBody>
        </p:sp>
        <p:sp>
          <p:nvSpPr>
            <p:cNvPr id="27947" name="未知"/>
            <p:cNvSpPr/>
            <p:nvPr/>
          </p:nvSpPr>
          <p:spPr>
            <a:xfrm>
              <a:off x="625" y="264"/>
              <a:ext cx="1" cy="140"/>
            </a:xfrm>
            <a:custGeom>
              <a:avLst/>
              <a:gdLst/>
              <a:ahLst/>
              <a:cxnLst>
                <a:cxn ang="0">
                  <a:pos x="0" y="0"/>
                </a:cxn>
                <a:cxn ang="0">
                  <a:pos x="0" y="0"/>
                </a:cxn>
                <a:cxn ang="0">
                  <a:pos x="0" y="0"/>
                </a:cxn>
                <a:cxn ang="0">
                  <a:pos x="0" y="0"/>
                </a:cxn>
                <a:cxn ang="0">
                  <a:pos x="0" y="0"/>
                </a:cxn>
                <a:cxn ang="0">
                  <a:pos x="0" y="0"/>
                </a:cxn>
                <a:cxn ang="0">
                  <a:pos x="0" y="0"/>
                </a:cxn>
              </a:cxnLst>
              <a:pathLst>
                <a:path w="4" h="978">
                  <a:moveTo>
                    <a:pt x="4" y="2"/>
                  </a:moveTo>
                  <a:lnTo>
                    <a:pt x="4" y="974"/>
                  </a:lnTo>
                  <a:lnTo>
                    <a:pt x="2" y="977"/>
                  </a:lnTo>
                  <a:lnTo>
                    <a:pt x="0" y="978"/>
                  </a:lnTo>
                  <a:lnTo>
                    <a:pt x="0" y="0"/>
                  </a:lnTo>
                  <a:lnTo>
                    <a:pt x="2" y="1"/>
                  </a:lnTo>
                  <a:lnTo>
                    <a:pt x="4" y="2"/>
                  </a:lnTo>
                  <a:close/>
                </a:path>
              </a:pathLst>
            </a:custGeom>
            <a:solidFill>
              <a:srgbClr val="004281"/>
            </a:solidFill>
            <a:ln w="9525">
              <a:noFill/>
            </a:ln>
          </p:spPr>
          <p:txBody>
            <a:bodyPr/>
            <a:p>
              <a:endParaRPr lang="zh-CN" altLang="en-US"/>
            </a:p>
          </p:txBody>
        </p:sp>
        <p:sp>
          <p:nvSpPr>
            <p:cNvPr id="27948" name="未知"/>
            <p:cNvSpPr/>
            <p:nvPr/>
          </p:nvSpPr>
          <p:spPr>
            <a:xfrm>
              <a:off x="625" y="264"/>
              <a:ext cx="1" cy="139"/>
            </a:xfrm>
            <a:custGeom>
              <a:avLst/>
              <a:gdLst/>
              <a:ahLst/>
              <a:cxnLst>
                <a:cxn ang="0">
                  <a:pos x="0" y="0"/>
                </a:cxn>
                <a:cxn ang="0">
                  <a:pos x="0" y="0"/>
                </a:cxn>
                <a:cxn ang="0">
                  <a:pos x="0" y="0"/>
                </a:cxn>
                <a:cxn ang="0">
                  <a:pos x="0" y="0"/>
                </a:cxn>
                <a:cxn ang="0">
                  <a:pos x="0" y="0"/>
                </a:cxn>
                <a:cxn ang="0">
                  <a:pos x="0" y="0"/>
                </a:cxn>
                <a:cxn ang="0">
                  <a:pos x="0" y="0"/>
                </a:cxn>
              </a:cxnLst>
              <a:pathLst>
                <a:path w="5" h="972">
                  <a:moveTo>
                    <a:pt x="5" y="3"/>
                  </a:moveTo>
                  <a:lnTo>
                    <a:pt x="5" y="968"/>
                  </a:lnTo>
                  <a:lnTo>
                    <a:pt x="2" y="970"/>
                  </a:lnTo>
                  <a:lnTo>
                    <a:pt x="0" y="972"/>
                  </a:lnTo>
                  <a:lnTo>
                    <a:pt x="0" y="0"/>
                  </a:lnTo>
                  <a:lnTo>
                    <a:pt x="2" y="2"/>
                  </a:lnTo>
                  <a:lnTo>
                    <a:pt x="5" y="3"/>
                  </a:lnTo>
                  <a:close/>
                </a:path>
              </a:pathLst>
            </a:custGeom>
            <a:solidFill>
              <a:srgbClr val="004281"/>
            </a:solidFill>
            <a:ln w="9525">
              <a:noFill/>
            </a:ln>
          </p:spPr>
          <p:txBody>
            <a:bodyPr/>
            <a:p>
              <a:endParaRPr lang="zh-CN" altLang="en-US"/>
            </a:p>
          </p:txBody>
        </p:sp>
        <p:sp>
          <p:nvSpPr>
            <p:cNvPr id="27949" name="未知"/>
            <p:cNvSpPr/>
            <p:nvPr/>
          </p:nvSpPr>
          <p:spPr>
            <a:xfrm>
              <a:off x="626" y="265"/>
              <a:ext cx="1" cy="137"/>
            </a:xfrm>
            <a:custGeom>
              <a:avLst/>
              <a:gdLst/>
              <a:ahLst/>
              <a:cxnLst>
                <a:cxn ang="0">
                  <a:pos x="0" y="0"/>
                </a:cxn>
                <a:cxn ang="0">
                  <a:pos x="0" y="0"/>
                </a:cxn>
                <a:cxn ang="0">
                  <a:pos x="0" y="0"/>
                </a:cxn>
                <a:cxn ang="0">
                  <a:pos x="0" y="0"/>
                </a:cxn>
                <a:cxn ang="0">
                  <a:pos x="0" y="0"/>
                </a:cxn>
                <a:cxn ang="0">
                  <a:pos x="0" y="0"/>
                </a:cxn>
                <a:cxn ang="0">
                  <a:pos x="0" y="0"/>
                </a:cxn>
              </a:cxnLst>
              <a:pathLst>
                <a:path w="4" h="965">
                  <a:moveTo>
                    <a:pt x="4" y="1"/>
                  </a:moveTo>
                  <a:lnTo>
                    <a:pt x="4" y="962"/>
                  </a:lnTo>
                  <a:lnTo>
                    <a:pt x="2" y="963"/>
                  </a:lnTo>
                  <a:lnTo>
                    <a:pt x="0" y="965"/>
                  </a:lnTo>
                  <a:lnTo>
                    <a:pt x="0" y="0"/>
                  </a:lnTo>
                  <a:lnTo>
                    <a:pt x="2" y="1"/>
                  </a:lnTo>
                  <a:lnTo>
                    <a:pt x="4" y="1"/>
                  </a:lnTo>
                  <a:close/>
                </a:path>
              </a:pathLst>
            </a:custGeom>
            <a:solidFill>
              <a:srgbClr val="004281"/>
            </a:solidFill>
            <a:ln w="9525">
              <a:noFill/>
            </a:ln>
          </p:spPr>
          <p:txBody>
            <a:bodyPr/>
            <a:p>
              <a:endParaRPr lang="zh-CN" altLang="en-US"/>
            </a:p>
          </p:txBody>
        </p:sp>
        <p:sp>
          <p:nvSpPr>
            <p:cNvPr id="27950" name="未知"/>
            <p:cNvSpPr/>
            <p:nvPr/>
          </p:nvSpPr>
          <p:spPr>
            <a:xfrm>
              <a:off x="626" y="265"/>
              <a:ext cx="1" cy="137"/>
            </a:xfrm>
            <a:custGeom>
              <a:avLst/>
              <a:gdLst/>
              <a:ahLst/>
              <a:cxnLst>
                <a:cxn ang="0">
                  <a:pos x="0" y="0"/>
                </a:cxn>
                <a:cxn ang="0">
                  <a:pos x="0" y="0"/>
                </a:cxn>
                <a:cxn ang="0">
                  <a:pos x="0" y="0"/>
                </a:cxn>
                <a:cxn ang="0">
                  <a:pos x="0" y="0"/>
                </a:cxn>
                <a:cxn ang="0">
                  <a:pos x="0" y="0"/>
                </a:cxn>
                <a:cxn ang="0">
                  <a:pos x="0" y="0"/>
                </a:cxn>
                <a:cxn ang="0">
                  <a:pos x="0" y="0"/>
                </a:cxn>
              </a:cxnLst>
              <a:pathLst>
                <a:path w="5" h="961">
                  <a:moveTo>
                    <a:pt x="5" y="3"/>
                  </a:moveTo>
                  <a:lnTo>
                    <a:pt x="5" y="956"/>
                  </a:lnTo>
                  <a:lnTo>
                    <a:pt x="2" y="958"/>
                  </a:lnTo>
                  <a:lnTo>
                    <a:pt x="0" y="961"/>
                  </a:lnTo>
                  <a:lnTo>
                    <a:pt x="0" y="0"/>
                  </a:lnTo>
                  <a:lnTo>
                    <a:pt x="2" y="2"/>
                  </a:lnTo>
                  <a:lnTo>
                    <a:pt x="5" y="3"/>
                  </a:lnTo>
                  <a:close/>
                </a:path>
              </a:pathLst>
            </a:custGeom>
            <a:solidFill>
              <a:srgbClr val="004281"/>
            </a:solidFill>
            <a:ln w="9525">
              <a:noFill/>
            </a:ln>
          </p:spPr>
          <p:txBody>
            <a:bodyPr/>
            <a:p>
              <a:endParaRPr lang="zh-CN" altLang="en-US"/>
            </a:p>
          </p:txBody>
        </p:sp>
        <p:sp>
          <p:nvSpPr>
            <p:cNvPr id="27951" name="未知"/>
            <p:cNvSpPr/>
            <p:nvPr/>
          </p:nvSpPr>
          <p:spPr>
            <a:xfrm>
              <a:off x="627" y="265"/>
              <a:ext cx="1" cy="136"/>
            </a:xfrm>
            <a:custGeom>
              <a:avLst/>
              <a:gdLst/>
              <a:ahLst/>
              <a:cxnLst>
                <a:cxn ang="0">
                  <a:pos x="0" y="0"/>
                </a:cxn>
                <a:cxn ang="0">
                  <a:pos x="0" y="0"/>
                </a:cxn>
                <a:cxn ang="0">
                  <a:pos x="0" y="0"/>
                </a:cxn>
                <a:cxn ang="0">
                  <a:pos x="0" y="0"/>
                </a:cxn>
                <a:cxn ang="0">
                  <a:pos x="0" y="0"/>
                </a:cxn>
                <a:cxn ang="0">
                  <a:pos x="0" y="0"/>
                </a:cxn>
                <a:cxn ang="0">
                  <a:pos x="0" y="0"/>
                </a:cxn>
              </a:cxnLst>
              <a:pathLst>
                <a:path w="4" h="953">
                  <a:moveTo>
                    <a:pt x="4" y="1"/>
                  </a:moveTo>
                  <a:lnTo>
                    <a:pt x="4" y="949"/>
                  </a:lnTo>
                  <a:lnTo>
                    <a:pt x="2" y="951"/>
                  </a:lnTo>
                  <a:lnTo>
                    <a:pt x="0" y="953"/>
                  </a:lnTo>
                  <a:lnTo>
                    <a:pt x="0" y="0"/>
                  </a:lnTo>
                  <a:lnTo>
                    <a:pt x="2" y="0"/>
                  </a:lnTo>
                  <a:lnTo>
                    <a:pt x="4" y="1"/>
                  </a:lnTo>
                  <a:close/>
                </a:path>
              </a:pathLst>
            </a:custGeom>
            <a:solidFill>
              <a:srgbClr val="004281"/>
            </a:solidFill>
            <a:ln w="9525">
              <a:noFill/>
            </a:ln>
          </p:spPr>
          <p:txBody>
            <a:bodyPr/>
            <a:p>
              <a:endParaRPr lang="zh-CN" altLang="en-US"/>
            </a:p>
          </p:txBody>
        </p:sp>
        <p:sp>
          <p:nvSpPr>
            <p:cNvPr id="27952" name="未知"/>
            <p:cNvSpPr/>
            <p:nvPr/>
          </p:nvSpPr>
          <p:spPr>
            <a:xfrm>
              <a:off x="628" y="265"/>
              <a:ext cx="1" cy="136"/>
            </a:xfrm>
            <a:custGeom>
              <a:avLst/>
              <a:gdLst/>
              <a:ahLst/>
              <a:cxnLst>
                <a:cxn ang="0">
                  <a:pos x="0" y="0"/>
                </a:cxn>
                <a:cxn ang="0">
                  <a:pos x="0" y="0"/>
                </a:cxn>
                <a:cxn ang="0">
                  <a:pos x="0" y="0"/>
                </a:cxn>
                <a:cxn ang="0">
                  <a:pos x="0" y="0"/>
                </a:cxn>
                <a:cxn ang="0">
                  <a:pos x="0" y="0"/>
                </a:cxn>
                <a:cxn ang="0">
                  <a:pos x="0" y="0"/>
                </a:cxn>
                <a:cxn ang="0">
                  <a:pos x="0" y="0"/>
                </a:cxn>
              </a:cxnLst>
              <a:pathLst>
                <a:path w="5" h="948">
                  <a:moveTo>
                    <a:pt x="5" y="4"/>
                  </a:moveTo>
                  <a:lnTo>
                    <a:pt x="5" y="944"/>
                  </a:lnTo>
                  <a:lnTo>
                    <a:pt x="2" y="947"/>
                  </a:lnTo>
                  <a:lnTo>
                    <a:pt x="0" y="948"/>
                  </a:lnTo>
                  <a:lnTo>
                    <a:pt x="0" y="0"/>
                  </a:lnTo>
                  <a:lnTo>
                    <a:pt x="2" y="1"/>
                  </a:lnTo>
                  <a:lnTo>
                    <a:pt x="5" y="4"/>
                  </a:lnTo>
                  <a:close/>
                </a:path>
              </a:pathLst>
            </a:custGeom>
            <a:solidFill>
              <a:srgbClr val="004281"/>
            </a:solidFill>
            <a:ln w="9525">
              <a:noFill/>
            </a:ln>
          </p:spPr>
          <p:txBody>
            <a:bodyPr/>
            <a:p>
              <a:endParaRPr lang="zh-CN" altLang="en-US"/>
            </a:p>
          </p:txBody>
        </p:sp>
        <p:sp>
          <p:nvSpPr>
            <p:cNvPr id="27953" name="未知"/>
            <p:cNvSpPr/>
            <p:nvPr/>
          </p:nvSpPr>
          <p:spPr>
            <a:xfrm>
              <a:off x="628" y="266"/>
              <a:ext cx="1" cy="134"/>
            </a:xfrm>
            <a:custGeom>
              <a:avLst/>
              <a:gdLst/>
              <a:ahLst/>
              <a:cxnLst>
                <a:cxn ang="0">
                  <a:pos x="0" y="0"/>
                </a:cxn>
                <a:cxn ang="0">
                  <a:pos x="0" y="0"/>
                </a:cxn>
                <a:cxn ang="0">
                  <a:pos x="0" y="0"/>
                </a:cxn>
                <a:cxn ang="0">
                  <a:pos x="0" y="0"/>
                </a:cxn>
                <a:cxn ang="0">
                  <a:pos x="0" y="0"/>
                </a:cxn>
                <a:cxn ang="0">
                  <a:pos x="0" y="0"/>
                </a:cxn>
                <a:cxn ang="0">
                  <a:pos x="0" y="0"/>
                </a:cxn>
              </a:cxnLst>
              <a:pathLst>
                <a:path w="4" h="940">
                  <a:moveTo>
                    <a:pt x="4" y="1"/>
                  </a:moveTo>
                  <a:lnTo>
                    <a:pt x="4" y="937"/>
                  </a:lnTo>
                  <a:lnTo>
                    <a:pt x="2" y="938"/>
                  </a:lnTo>
                  <a:lnTo>
                    <a:pt x="0" y="940"/>
                  </a:lnTo>
                  <a:lnTo>
                    <a:pt x="0" y="0"/>
                  </a:lnTo>
                  <a:lnTo>
                    <a:pt x="2" y="0"/>
                  </a:lnTo>
                  <a:lnTo>
                    <a:pt x="4" y="1"/>
                  </a:lnTo>
                  <a:close/>
                </a:path>
              </a:pathLst>
            </a:custGeom>
            <a:solidFill>
              <a:srgbClr val="004281"/>
            </a:solidFill>
            <a:ln w="9525">
              <a:noFill/>
            </a:ln>
          </p:spPr>
          <p:txBody>
            <a:bodyPr/>
            <a:p>
              <a:endParaRPr lang="zh-CN" altLang="en-US"/>
            </a:p>
          </p:txBody>
        </p:sp>
        <p:sp>
          <p:nvSpPr>
            <p:cNvPr id="27954" name="未知"/>
            <p:cNvSpPr/>
            <p:nvPr/>
          </p:nvSpPr>
          <p:spPr>
            <a:xfrm>
              <a:off x="629" y="266"/>
              <a:ext cx="1" cy="134"/>
            </a:xfrm>
            <a:custGeom>
              <a:avLst/>
              <a:gdLst/>
              <a:ahLst/>
              <a:cxnLst>
                <a:cxn ang="0">
                  <a:pos x="0" y="0"/>
                </a:cxn>
                <a:cxn ang="0">
                  <a:pos x="0" y="0"/>
                </a:cxn>
                <a:cxn ang="0">
                  <a:pos x="0" y="0"/>
                </a:cxn>
                <a:cxn ang="0">
                  <a:pos x="0" y="0"/>
                </a:cxn>
                <a:cxn ang="0">
                  <a:pos x="0" y="0"/>
                </a:cxn>
                <a:cxn ang="0">
                  <a:pos x="0" y="0"/>
                </a:cxn>
                <a:cxn ang="0">
                  <a:pos x="0" y="0"/>
                </a:cxn>
              </a:cxnLst>
              <a:pathLst>
                <a:path w="4" h="936">
                  <a:moveTo>
                    <a:pt x="4" y="2"/>
                  </a:moveTo>
                  <a:lnTo>
                    <a:pt x="4" y="932"/>
                  </a:lnTo>
                  <a:lnTo>
                    <a:pt x="2" y="934"/>
                  </a:lnTo>
                  <a:lnTo>
                    <a:pt x="0" y="936"/>
                  </a:lnTo>
                  <a:lnTo>
                    <a:pt x="0" y="0"/>
                  </a:lnTo>
                  <a:lnTo>
                    <a:pt x="2" y="1"/>
                  </a:lnTo>
                  <a:lnTo>
                    <a:pt x="4" y="2"/>
                  </a:lnTo>
                  <a:close/>
                </a:path>
              </a:pathLst>
            </a:custGeom>
            <a:solidFill>
              <a:srgbClr val="004281"/>
            </a:solidFill>
            <a:ln w="9525">
              <a:noFill/>
            </a:ln>
          </p:spPr>
          <p:txBody>
            <a:bodyPr/>
            <a:p>
              <a:endParaRPr lang="zh-CN" altLang="en-US"/>
            </a:p>
          </p:txBody>
        </p:sp>
        <p:sp>
          <p:nvSpPr>
            <p:cNvPr id="27955" name="未知"/>
            <p:cNvSpPr/>
            <p:nvPr/>
          </p:nvSpPr>
          <p:spPr>
            <a:xfrm>
              <a:off x="630" y="266"/>
              <a:ext cx="1" cy="133"/>
            </a:xfrm>
            <a:custGeom>
              <a:avLst/>
              <a:gdLst/>
              <a:ahLst/>
              <a:cxnLst>
                <a:cxn ang="0">
                  <a:pos x="0" y="0"/>
                </a:cxn>
                <a:cxn ang="0">
                  <a:pos x="0" y="0"/>
                </a:cxn>
                <a:cxn ang="0">
                  <a:pos x="0" y="0"/>
                </a:cxn>
                <a:cxn ang="0">
                  <a:pos x="0" y="0"/>
                </a:cxn>
                <a:cxn ang="0">
                  <a:pos x="0" y="0"/>
                </a:cxn>
                <a:cxn ang="0">
                  <a:pos x="0" y="0"/>
                </a:cxn>
                <a:cxn ang="0">
                  <a:pos x="0" y="0"/>
                </a:cxn>
              </a:cxnLst>
              <a:pathLst>
                <a:path w="5" h="930">
                  <a:moveTo>
                    <a:pt x="5" y="2"/>
                  </a:moveTo>
                  <a:lnTo>
                    <a:pt x="5" y="926"/>
                  </a:lnTo>
                  <a:lnTo>
                    <a:pt x="3" y="927"/>
                  </a:lnTo>
                  <a:lnTo>
                    <a:pt x="0" y="930"/>
                  </a:lnTo>
                  <a:lnTo>
                    <a:pt x="0" y="0"/>
                  </a:lnTo>
                  <a:lnTo>
                    <a:pt x="3" y="1"/>
                  </a:lnTo>
                  <a:lnTo>
                    <a:pt x="5" y="2"/>
                  </a:lnTo>
                  <a:close/>
                </a:path>
              </a:pathLst>
            </a:custGeom>
            <a:solidFill>
              <a:srgbClr val="004281"/>
            </a:solidFill>
            <a:ln w="9525">
              <a:noFill/>
            </a:ln>
          </p:spPr>
          <p:txBody>
            <a:bodyPr/>
            <a:p>
              <a:endParaRPr lang="zh-CN" altLang="en-US"/>
            </a:p>
          </p:txBody>
        </p:sp>
        <p:sp>
          <p:nvSpPr>
            <p:cNvPr id="27956" name="未知"/>
            <p:cNvSpPr/>
            <p:nvPr/>
          </p:nvSpPr>
          <p:spPr>
            <a:xfrm>
              <a:off x="630" y="267"/>
              <a:ext cx="1" cy="132"/>
            </a:xfrm>
            <a:custGeom>
              <a:avLst/>
              <a:gdLst/>
              <a:ahLst/>
              <a:cxnLst>
                <a:cxn ang="0">
                  <a:pos x="0" y="0"/>
                </a:cxn>
                <a:cxn ang="0">
                  <a:pos x="0" y="0"/>
                </a:cxn>
                <a:cxn ang="0">
                  <a:pos x="0" y="0"/>
                </a:cxn>
                <a:cxn ang="0">
                  <a:pos x="0" y="0"/>
                </a:cxn>
                <a:cxn ang="0">
                  <a:pos x="0" y="0"/>
                </a:cxn>
                <a:cxn ang="0">
                  <a:pos x="0" y="0"/>
                </a:cxn>
                <a:cxn ang="0">
                  <a:pos x="0" y="0"/>
                </a:cxn>
              </a:cxnLst>
              <a:pathLst>
                <a:path w="4" h="924">
                  <a:moveTo>
                    <a:pt x="4" y="2"/>
                  </a:moveTo>
                  <a:lnTo>
                    <a:pt x="4" y="920"/>
                  </a:lnTo>
                  <a:lnTo>
                    <a:pt x="2" y="922"/>
                  </a:lnTo>
                  <a:lnTo>
                    <a:pt x="0" y="924"/>
                  </a:lnTo>
                  <a:lnTo>
                    <a:pt x="0" y="0"/>
                  </a:lnTo>
                  <a:lnTo>
                    <a:pt x="2" y="1"/>
                  </a:lnTo>
                  <a:lnTo>
                    <a:pt x="4" y="2"/>
                  </a:lnTo>
                  <a:close/>
                </a:path>
              </a:pathLst>
            </a:custGeom>
            <a:solidFill>
              <a:srgbClr val="004281"/>
            </a:solidFill>
            <a:ln w="9525">
              <a:noFill/>
            </a:ln>
          </p:spPr>
          <p:txBody>
            <a:bodyPr/>
            <a:p>
              <a:endParaRPr lang="zh-CN" altLang="en-US"/>
            </a:p>
          </p:txBody>
        </p:sp>
        <p:sp>
          <p:nvSpPr>
            <p:cNvPr id="27957" name="未知"/>
            <p:cNvSpPr/>
            <p:nvPr/>
          </p:nvSpPr>
          <p:spPr>
            <a:xfrm>
              <a:off x="631" y="267"/>
              <a:ext cx="1" cy="131"/>
            </a:xfrm>
            <a:custGeom>
              <a:avLst/>
              <a:gdLst/>
              <a:ahLst/>
              <a:cxnLst>
                <a:cxn ang="0">
                  <a:pos x="0" y="0"/>
                </a:cxn>
                <a:cxn ang="0">
                  <a:pos x="0" y="0"/>
                </a:cxn>
                <a:cxn ang="0">
                  <a:pos x="0" y="0"/>
                </a:cxn>
                <a:cxn ang="0">
                  <a:pos x="0" y="0"/>
                </a:cxn>
                <a:cxn ang="0">
                  <a:pos x="0" y="0"/>
                </a:cxn>
                <a:cxn ang="0">
                  <a:pos x="0" y="0"/>
                </a:cxn>
                <a:cxn ang="0">
                  <a:pos x="0" y="0"/>
                </a:cxn>
              </a:cxnLst>
              <a:pathLst>
                <a:path w="5" h="918">
                  <a:moveTo>
                    <a:pt x="5" y="3"/>
                  </a:moveTo>
                  <a:lnTo>
                    <a:pt x="5" y="915"/>
                  </a:lnTo>
                  <a:lnTo>
                    <a:pt x="3" y="916"/>
                  </a:lnTo>
                  <a:lnTo>
                    <a:pt x="0" y="918"/>
                  </a:lnTo>
                  <a:lnTo>
                    <a:pt x="0" y="0"/>
                  </a:lnTo>
                  <a:lnTo>
                    <a:pt x="3" y="1"/>
                  </a:lnTo>
                  <a:lnTo>
                    <a:pt x="5" y="3"/>
                  </a:lnTo>
                  <a:close/>
                </a:path>
              </a:pathLst>
            </a:custGeom>
            <a:solidFill>
              <a:srgbClr val="004281"/>
            </a:solidFill>
            <a:ln w="9525">
              <a:noFill/>
            </a:ln>
          </p:spPr>
          <p:txBody>
            <a:bodyPr/>
            <a:p>
              <a:endParaRPr lang="zh-CN" altLang="en-US"/>
            </a:p>
          </p:txBody>
        </p:sp>
        <p:sp>
          <p:nvSpPr>
            <p:cNvPr id="27958" name="未知"/>
            <p:cNvSpPr/>
            <p:nvPr/>
          </p:nvSpPr>
          <p:spPr>
            <a:xfrm>
              <a:off x="632" y="267"/>
              <a:ext cx="1" cy="131"/>
            </a:xfrm>
            <a:custGeom>
              <a:avLst/>
              <a:gdLst/>
              <a:ahLst/>
              <a:cxnLst>
                <a:cxn ang="0">
                  <a:pos x="0" y="0"/>
                </a:cxn>
                <a:cxn ang="0">
                  <a:pos x="0" y="0"/>
                </a:cxn>
                <a:cxn ang="0">
                  <a:pos x="0" y="0"/>
                </a:cxn>
                <a:cxn ang="0">
                  <a:pos x="0" y="0"/>
                </a:cxn>
                <a:cxn ang="0">
                  <a:pos x="0" y="0"/>
                </a:cxn>
                <a:cxn ang="0">
                  <a:pos x="0" y="0"/>
                </a:cxn>
                <a:cxn ang="0">
                  <a:pos x="0" y="0"/>
                </a:cxn>
              </a:cxnLst>
              <a:pathLst>
                <a:path w="4" h="912">
                  <a:moveTo>
                    <a:pt x="4" y="2"/>
                  </a:moveTo>
                  <a:lnTo>
                    <a:pt x="4" y="907"/>
                  </a:lnTo>
                  <a:lnTo>
                    <a:pt x="2" y="909"/>
                  </a:lnTo>
                  <a:lnTo>
                    <a:pt x="0" y="912"/>
                  </a:lnTo>
                  <a:lnTo>
                    <a:pt x="0" y="0"/>
                  </a:lnTo>
                  <a:lnTo>
                    <a:pt x="2" y="1"/>
                  </a:lnTo>
                  <a:lnTo>
                    <a:pt x="4" y="2"/>
                  </a:lnTo>
                  <a:close/>
                </a:path>
              </a:pathLst>
            </a:custGeom>
            <a:solidFill>
              <a:srgbClr val="004281"/>
            </a:solidFill>
            <a:ln w="9525">
              <a:noFill/>
            </a:ln>
          </p:spPr>
          <p:txBody>
            <a:bodyPr/>
            <a:p>
              <a:endParaRPr lang="zh-CN" altLang="en-US"/>
            </a:p>
          </p:txBody>
        </p:sp>
        <p:sp>
          <p:nvSpPr>
            <p:cNvPr id="27959" name="未知"/>
            <p:cNvSpPr/>
            <p:nvPr/>
          </p:nvSpPr>
          <p:spPr>
            <a:xfrm>
              <a:off x="632" y="268"/>
              <a:ext cx="1" cy="129"/>
            </a:xfrm>
            <a:custGeom>
              <a:avLst/>
              <a:gdLst/>
              <a:ahLst/>
              <a:cxnLst>
                <a:cxn ang="0">
                  <a:pos x="0" y="0"/>
                </a:cxn>
                <a:cxn ang="0">
                  <a:pos x="0" y="0"/>
                </a:cxn>
                <a:cxn ang="0">
                  <a:pos x="0" y="0"/>
                </a:cxn>
                <a:cxn ang="0">
                  <a:pos x="0" y="0"/>
                </a:cxn>
                <a:cxn ang="0">
                  <a:pos x="0" y="0"/>
                </a:cxn>
                <a:cxn ang="0">
                  <a:pos x="0" y="0"/>
                </a:cxn>
                <a:cxn ang="0">
                  <a:pos x="0" y="0"/>
                </a:cxn>
              </a:cxnLst>
              <a:pathLst>
                <a:path w="5" h="905">
                  <a:moveTo>
                    <a:pt x="5" y="1"/>
                  </a:moveTo>
                  <a:lnTo>
                    <a:pt x="5" y="901"/>
                  </a:lnTo>
                  <a:lnTo>
                    <a:pt x="3" y="903"/>
                  </a:lnTo>
                  <a:lnTo>
                    <a:pt x="0" y="905"/>
                  </a:lnTo>
                  <a:lnTo>
                    <a:pt x="0" y="0"/>
                  </a:lnTo>
                  <a:lnTo>
                    <a:pt x="3" y="1"/>
                  </a:lnTo>
                  <a:lnTo>
                    <a:pt x="5" y="1"/>
                  </a:lnTo>
                  <a:close/>
                </a:path>
              </a:pathLst>
            </a:custGeom>
            <a:solidFill>
              <a:srgbClr val="004281"/>
            </a:solidFill>
            <a:ln w="9525">
              <a:noFill/>
            </a:ln>
          </p:spPr>
          <p:txBody>
            <a:bodyPr/>
            <a:p>
              <a:endParaRPr lang="zh-CN" altLang="en-US"/>
            </a:p>
          </p:txBody>
        </p:sp>
        <p:sp>
          <p:nvSpPr>
            <p:cNvPr id="27960" name="未知"/>
            <p:cNvSpPr/>
            <p:nvPr/>
          </p:nvSpPr>
          <p:spPr>
            <a:xfrm>
              <a:off x="633" y="268"/>
              <a:ext cx="1" cy="128"/>
            </a:xfrm>
            <a:custGeom>
              <a:avLst/>
              <a:gdLst/>
              <a:ahLst/>
              <a:cxnLst>
                <a:cxn ang="0">
                  <a:pos x="0" y="0"/>
                </a:cxn>
                <a:cxn ang="0">
                  <a:pos x="0" y="0"/>
                </a:cxn>
                <a:cxn ang="0">
                  <a:pos x="0" y="0"/>
                </a:cxn>
                <a:cxn ang="0">
                  <a:pos x="0" y="0"/>
                </a:cxn>
                <a:cxn ang="0">
                  <a:pos x="0" y="0"/>
                </a:cxn>
                <a:cxn ang="0">
                  <a:pos x="0" y="0"/>
                </a:cxn>
                <a:cxn ang="0">
                  <a:pos x="0" y="0"/>
                </a:cxn>
              </a:cxnLst>
              <a:pathLst>
                <a:path w="4" h="900">
                  <a:moveTo>
                    <a:pt x="4" y="2"/>
                  </a:moveTo>
                  <a:lnTo>
                    <a:pt x="4" y="895"/>
                  </a:lnTo>
                  <a:lnTo>
                    <a:pt x="2" y="897"/>
                  </a:lnTo>
                  <a:lnTo>
                    <a:pt x="0" y="900"/>
                  </a:lnTo>
                  <a:lnTo>
                    <a:pt x="0" y="0"/>
                  </a:lnTo>
                  <a:lnTo>
                    <a:pt x="2" y="1"/>
                  </a:lnTo>
                  <a:lnTo>
                    <a:pt x="4" y="2"/>
                  </a:lnTo>
                  <a:close/>
                </a:path>
              </a:pathLst>
            </a:custGeom>
            <a:solidFill>
              <a:srgbClr val="004281"/>
            </a:solidFill>
            <a:ln w="9525">
              <a:noFill/>
            </a:ln>
          </p:spPr>
          <p:txBody>
            <a:bodyPr/>
            <a:p>
              <a:endParaRPr lang="zh-CN" altLang="en-US"/>
            </a:p>
          </p:txBody>
        </p:sp>
        <p:sp>
          <p:nvSpPr>
            <p:cNvPr id="27961" name="未知"/>
            <p:cNvSpPr/>
            <p:nvPr/>
          </p:nvSpPr>
          <p:spPr>
            <a:xfrm>
              <a:off x="633" y="268"/>
              <a:ext cx="1" cy="128"/>
            </a:xfrm>
            <a:custGeom>
              <a:avLst/>
              <a:gdLst/>
              <a:ahLst/>
              <a:cxnLst>
                <a:cxn ang="0">
                  <a:pos x="0" y="0"/>
                </a:cxn>
                <a:cxn ang="0">
                  <a:pos x="0" y="0"/>
                </a:cxn>
                <a:cxn ang="0">
                  <a:pos x="0" y="0"/>
                </a:cxn>
                <a:cxn ang="0">
                  <a:pos x="0" y="0"/>
                </a:cxn>
                <a:cxn ang="0">
                  <a:pos x="0" y="0"/>
                </a:cxn>
                <a:cxn ang="0">
                  <a:pos x="0" y="0"/>
                </a:cxn>
                <a:cxn ang="0">
                  <a:pos x="0" y="0"/>
                </a:cxn>
              </a:cxnLst>
              <a:pathLst>
                <a:path w="5" h="893">
                  <a:moveTo>
                    <a:pt x="5" y="2"/>
                  </a:moveTo>
                  <a:lnTo>
                    <a:pt x="5" y="890"/>
                  </a:lnTo>
                  <a:lnTo>
                    <a:pt x="3" y="892"/>
                  </a:lnTo>
                  <a:lnTo>
                    <a:pt x="0" y="893"/>
                  </a:lnTo>
                  <a:lnTo>
                    <a:pt x="0" y="0"/>
                  </a:lnTo>
                  <a:lnTo>
                    <a:pt x="3" y="1"/>
                  </a:lnTo>
                  <a:lnTo>
                    <a:pt x="5" y="2"/>
                  </a:lnTo>
                  <a:close/>
                </a:path>
              </a:pathLst>
            </a:custGeom>
            <a:solidFill>
              <a:srgbClr val="004281"/>
            </a:solidFill>
            <a:ln w="9525">
              <a:noFill/>
            </a:ln>
          </p:spPr>
          <p:txBody>
            <a:bodyPr/>
            <a:p>
              <a:endParaRPr lang="zh-CN" altLang="en-US"/>
            </a:p>
          </p:txBody>
        </p:sp>
        <p:sp>
          <p:nvSpPr>
            <p:cNvPr id="27962" name="未知"/>
            <p:cNvSpPr/>
            <p:nvPr/>
          </p:nvSpPr>
          <p:spPr>
            <a:xfrm>
              <a:off x="634" y="268"/>
              <a:ext cx="1" cy="127"/>
            </a:xfrm>
            <a:custGeom>
              <a:avLst/>
              <a:gdLst/>
              <a:ahLst/>
              <a:cxnLst>
                <a:cxn ang="0">
                  <a:pos x="0" y="0"/>
                </a:cxn>
                <a:cxn ang="0">
                  <a:pos x="0" y="0"/>
                </a:cxn>
                <a:cxn ang="0">
                  <a:pos x="0" y="0"/>
                </a:cxn>
                <a:cxn ang="0">
                  <a:pos x="0" y="0"/>
                </a:cxn>
                <a:cxn ang="0">
                  <a:pos x="0" y="0"/>
                </a:cxn>
                <a:cxn ang="0">
                  <a:pos x="0" y="0"/>
                </a:cxn>
                <a:cxn ang="0">
                  <a:pos x="0" y="0"/>
                </a:cxn>
              </a:cxnLst>
              <a:pathLst>
                <a:path w="4" h="888">
                  <a:moveTo>
                    <a:pt x="4" y="3"/>
                  </a:moveTo>
                  <a:lnTo>
                    <a:pt x="4" y="882"/>
                  </a:lnTo>
                  <a:lnTo>
                    <a:pt x="2" y="885"/>
                  </a:lnTo>
                  <a:lnTo>
                    <a:pt x="0" y="888"/>
                  </a:lnTo>
                  <a:lnTo>
                    <a:pt x="0" y="0"/>
                  </a:lnTo>
                  <a:lnTo>
                    <a:pt x="2" y="1"/>
                  </a:lnTo>
                  <a:lnTo>
                    <a:pt x="4" y="3"/>
                  </a:lnTo>
                  <a:close/>
                </a:path>
              </a:pathLst>
            </a:custGeom>
            <a:solidFill>
              <a:srgbClr val="004281"/>
            </a:solidFill>
            <a:ln w="9525">
              <a:noFill/>
            </a:ln>
          </p:spPr>
          <p:txBody>
            <a:bodyPr/>
            <a:p>
              <a:endParaRPr lang="zh-CN" altLang="en-US"/>
            </a:p>
          </p:txBody>
        </p:sp>
        <p:sp>
          <p:nvSpPr>
            <p:cNvPr id="27963" name="未知"/>
            <p:cNvSpPr/>
            <p:nvPr/>
          </p:nvSpPr>
          <p:spPr>
            <a:xfrm>
              <a:off x="635" y="269"/>
              <a:ext cx="1" cy="125"/>
            </a:xfrm>
            <a:custGeom>
              <a:avLst/>
              <a:gdLst/>
              <a:ahLst/>
              <a:cxnLst>
                <a:cxn ang="0">
                  <a:pos x="0" y="0"/>
                </a:cxn>
                <a:cxn ang="0">
                  <a:pos x="0" y="0"/>
                </a:cxn>
                <a:cxn ang="0">
                  <a:pos x="0" y="0"/>
                </a:cxn>
                <a:cxn ang="0">
                  <a:pos x="0" y="0"/>
                </a:cxn>
                <a:cxn ang="0">
                  <a:pos x="0" y="0"/>
                </a:cxn>
                <a:cxn ang="0">
                  <a:pos x="0" y="0"/>
                </a:cxn>
                <a:cxn ang="0">
                  <a:pos x="0" y="0"/>
                </a:cxn>
              </a:cxnLst>
              <a:pathLst>
                <a:path w="4" h="879">
                  <a:moveTo>
                    <a:pt x="4" y="2"/>
                  </a:moveTo>
                  <a:lnTo>
                    <a:pt x="4" y="875"/>
                  </a:lnTo>
                  <a:lnTo>
                    <a:pt x="1" y="877"/>
                  </a:lnTo>
                  <a:lnTo>
                    <a:pt x="0" y="879"/>
                  </a:lnTo>
                  <a:lnTo>
                    <a:pt x="0" y="0"/>
                  </a:lnTo>
                  <a:lnTo>
                    <a:pt x="1" y="1"/>
                  </a:lnTo>
                  <a:lnTo>
                    <a:pt x="4" y="2"/>
                  </a:lnTo>
                  <a:close/>
                </a:path>
              </a:pathLst>
            </a:custGeom>
            <a:solidFill>
              <a:srgbClr val="004281"/>
            </a:solidFill>
            <a:ln w="9525">
              <a:noFill/>
            </a:ln>
          </p:spPr>
          <p:txBody>
            <a:bodyPr/>
            <a:p>
              <a:endParaRPr lang="zh-CN" altLang="en-US"/>
            </a:p>
          </p:txBody>
        </p:sp>
        <p:sp>
          <p:nvSpPr>
            <p:cNvPr id="27964" name="未知"/>
            <p:cNvSpPr/>
            <p:nvPr/>
          </p:nvSpPr>
          <p:spPr>
            <a:xfrm>
              <a:off x="635" y="269"/>
              <a:ext cx="1" cy="125"/>
            </a:xfrm>
            <a:custGeom>
              <a:avLst/>
              <a:gdLst/>
              <a:ahLst/>
              <a:cxnLst>
                <a:cxn ang="0">
                  <a:pos x="0" y="0"/>
                </a:cxn>
                <a:cxn ang="0">
                  <a:pos x="0" y="0"/>
                </a:cxn>
                <a:cxn ang="0">
                  <a:pos x="0" y="0"/>
                </a:cxn>
                <a:cxn ang="0">
                  <a:pos x="0" y="0"/>
                </a:cxn>
                <a:cxn ang="0">
                  <a:pos x="0" y="0"/>
                </a:cxn>
                <a:cxn ang="0">
                  <a:pos x="0" y="0"/>
                </a:cxn>
                <a:cxn ang="0">
                  <a:pos x="0" y="0"/>
                </a:cxn>
              </a:cxnLst>
              <a:pathLst>
                <a:path w="4" h="873">
                  <a:moveTo>
                    <a:pt x="4" y="1"/>
                  </a:moveTo>
                  <a:lnTo>
                    <a:pt x="4" y="868"/>
                  </a:lnTo>
                  <a:lnTo>
                    <a:pt x="2" y="871"/>
                  </a:lnTo>
                  <a:lnTo>
                    <a:pt x="0" y="873"/>
                  </a:lnTo>
                  <a:lnTo>
                    <a:pt x="0" y="0"/>
                  </a:lnTo>
                  <a:lnTo>
                    <a:pt x="2" y="1"/>
                  </a:lnTo>
                  <a:lnTo>
                    <a:pt x="4" y="1"/>
                  </a:lnTo>
                  <a:close/>
                </a:path>
              </a:pathLst>
            </a:custGeom>
            <a:solidFill>
              <a:srgbClr val="004281"/>
            </a:solidFill>
            <a:ln w="9525">
              <a:noFill/>
            </a:ln>
          </p:spPr>
          <p:txBody>
            <a:bodyPr/>
            <a:p>
              <a:endParaRPr lang="zh-CN" altLang="en-US"/>
            </a:p>
          </p:txBody>
        </p:sp>
        <p:sp>
          <p:nvSpPr>
            <p:cNvPr id="27965" name="未知"/>
            <p:cNvSpPr/>
            <p:nvPr/>
          </p:nvSpPr>
          <p:spPr>
            <a:xfrm>
              <a:off x="636" y="269"/>
              <a:ext cx="1" cy="124"/>
            </a:xfrm>
            <a:custGeom>
              <a:avLst/>
              <a:gdLst/>
              <a:ahLst/>
              <a:cxnLst>
                <a:cxn ang="0">
                  <a:pos x="0" y="0"/>
                </a:cxn>
                <a:cxn ang="0">
                  <a:pos x="0" y="0"/>
                </a:cxn>
                <a:cxn ang="0">
                  <a:pos x="0" y="0"/>
                </a:cxn>
                <a:cxn ang="0">
                  <a:pos x="0" y="0"/>
                </a:cxn>
                <a:cxn ang="0">
                  <a:pos x="0" y="0"/>
                </a:cxn>
                <a:cxn ang="0">
                  <a:pos x="0" y="0"/>
                </a:cxn>
                <a:cxn ang="0">
                  <a:pos x="0" y="0"/>
                </a:cxn>
              </a:cxnLst>
              <a:pathLst>
                <a:path w="5" h="867">
                  <a:moveTo>
                    <a:pt x="5" y="2"/>
                  </a:moveTo>
                  <a:lnTo>
                    <a:pt x="5" y="862"/>
                  </a:lnTo>
                  <a:lnTo>
                    <a:pt x="2" y="864"/>
                  </a:lnTo>
                  <a:lnTo>
                    <a:pt x="0" y="867"/>
                  </a:lnTo>
                  <a:lnTo>
                    <a:pt x="0" y="0"/>
                  </a:lnTo>
                  <a:lnTo>
                    <a:pt x="2" y="1"/>
                  </a:lnTo>
                  <a:lnTo>
                    <a:pt x="5" y="2"/>
                  </a:lnTo>
                  <a:close/>
                </a:path>
              </a:pathLst>
            </a:custGeom>
            <a:solidFill>
              <a:srgbClr val="004281"/>
            </a:solidFill>
            <a:ln w="9525">
              <a:noFill/>
            </a:ln>
          </p:spPr>
          <p:txBody>
            <a:bodyPr/>
            <a:p>
              <a:endParaRPr lang="zh-CN" altLang="en-US"/>
            </a:p>
          </p:txBody>
        </p:sp>
        <p:sp>
          <p:nvSpPr>
            <p:cNvPr id="27966" name="未知"/>
            <p:cNvSpPr/>
            <p:nvPr/>
          </p:nvSpPr>
          <p:spPr>
            <a:xfrm>
              <a:off x="637" y="269"/>
              <a:ext cx="1" cy="123"/>
            </a:xfrm>
            <a:custGeom>
              <a:avLst/>
              <a:gdLst/>
              <a:ahLst/>
              <a:cxnLst>
                <a:cxn ang="0">
                  <a:pos x="0" y="0"/>
                </a:cxn>
                <a:cxn ang="0">
                  <a:pos x="0" y="0"/>
                </a:cxn>
                <a:cxn ang="0">
                  <a:pos x="0" y="0"/>
                </a:cxn>
                <a:cxn ang="0">
                  <a:pos x="0" y="0"/>
                </a:cxn>
                <a:cxn ang="0">
                  <a:pos x="0" y="0"/>
                </a:cxn>
                <a:cxn ang="0">
                  <a:pos x="0" y="0"/>
                </a:cxn>
                <a:cxn ang="0">
                  <a:pos x="0" y="0"/>
                </a:cxn>
              </a:cxnLst>
              <a:pathLst>
                <a:path w="4" h="860">
                  <a:moveTo>
                    <a:pt x="4" y="2"/>
                  </a:moveTo>
                  <a:lnTo>
                    <a:pt x="4" y="854"/>
                  </a:lnTo>
                  <a:lnTo>
                    <a:pt x="2" y="858"/>
                  </a:lnTo>
                  <a:lnTo>
                    <a:pt x="0" y="860"/>
                  </a:lnTo>
                  <a:lnTo>
                    <a:pt x="0" y="0"/>
                  </a:lnTo>
                  <a:lnTo>
                    <a:pt x="2" y="1"/>
                  </a:lnTo>
                  <a:lnTo>
                    <a:pt x="4" y="2"/>
                  </a:lnTo>
                  <a:close/>
                </a:path>
              </a:pathLst>
            </a:custGeom>
            <a:solidFill>
              <a:srgbClr val="004281"/>
            </a:solidFill>
            <a:ln w="9525">
              <a:noFill/>
            </a:ln>
          </p:spPr>
          <p:txBody>
            <a:bodyPr/>
            <a:p>
              <a:endParaRPr lang="zh-CN" altLang="en-US"/>
            </a:p>
          </p:txBody>
        </p:sp>
        <p:sp>
          <p:nvSpPr>
            <p:cNvPr id="27967" name="未知"/>
            <p:cNvSpPr/>
            <p:nvPr/>
          </p:nvSpPr>
          <p:spPr>
            <a:xfrm>
              <a:off x="637" y="270"/>
              <a:ext cx="1" cy="121"/>
            </a:xfrm>
            <a:custGeom>
              <a:avLst/>
              <a:gdLst/>
              <a:ahLst/>
              <a:cxnLst>
                <a:cxn ang="0">
                  <a:pos x="0" y="0"/>
                </a:cxn>
                <a:cxn ang="0">
                  <a:pos x="0" y="0"/>
                </a:cxn>
                <a:cxn ang="0">
                  <a:pos x="0" y="0"/>
                </a:cxn>
                <a:cxn ang="0">
                  <a:pos x="0" y="0"/>
                </a:cxn>
                <a:cxn ang="0">
                  <a:pos x="0" y="0"/>
                </a:cxn>
                <a:cxn ang="0">
                  <a:pos x="0" y="0"/>
                </a:cxn>
                <a:cxn ang="0">
                  <a:pos x="0" y="0"/>
                </a:cxn>
              </a:cxnLst>
              <a:pathLst>
                <a:path w="4" h="852">
                  <a:moveTo>
                    <a:pt x="4" y="3"/>
                  </a:moveTo>
                  <a:lnTo>
                    <a:pt x="4" y="847"/>
                  </a:lnTo>
                  <a:lnTo>
                    <a:pt x="2" y="850"/>
                  </a:lnTo>
                  <a:lnTo>
                    <a:pt x="0" y="852"/>
                  </a:lnTo>
                  <a:lnTo>
                    <a:pt x="0" y="0"/>
                  </a:lnTo>
                  <a:lnTo>
                    <a:pt x="2" y="2"/>
                  </a:lnTo>
                  <a:lnTo>
                    <a:pt x="4" y="3"/>
                  </a:lnTo>
                  <a:close/>
                </a:path>
              </a:pathLst>
            </a:custGeom>
            <a:solidFill>
              <a:srgbClr val="004281"/>
            </a:solidFill>
            <a:ln w="9525">
              <a:noFill/>
            </a:ln>
          </p:spPr>
          <p:txBody>
            <a:bodyPr/>
            <a:p>
              <a:endParaRPr lang="zh-CN" altLang="en-US"/>
            </a:p>
          </p:txBody>
        </p:sp>
        <p:sp>
          <p:nvSpPr>
            <p:cNvPr id="27968" name="未知"/>
            <p:cNvSpPr/>
            <p:nvPr/>
          </p:nvSpPr>
          <p:spPr>
            <a:xfrm>
              <a:off x="638" y="270"/>
              <a:ext cx="1" cy="121"/>
            </a:xfrm>
            <a:custGeom>
              <a:avLst/>
              <a:gdLst/>
              <a:ahLst/>
              <a:cxnLst>
                <a:cxn ang="0">
                  <a:pos x="0" y="0"/>
                </a:cxn>
                <a:cxn ang="0">
                  <a:pos x="0" y="0"/>
                </a:cxn>
                <a:cxn ang="0">
                  <a:pos x="0" y="0"/>
                </a:cxn>
                <a:cxn ang="0">
                  <a:pos x="0" y="0"/>
                </a:cxn>
                <a:cxn ang="0">
                  <a:pos x="0" y="0"/>
                </a:cxn>
                <a:cxn ang="0">
                  <a:pos x="0" y="0"/>
                </a:cxn>
                <a:cxn ang="0">
                  <a:pos x="0" y="0"/>
                </a:cxn>
              </a:cxnLst>
              <a:pathLst>
                <a:path w="5" h="844">
                  <a:moveTo>
                    <a:pt x="5" y="2"/>
                  </a:moveTo>
                  <a:lnTo>
                    <a:pt x="5" y="837"/>
                  </a:lnTo>
                  <a:lnTo>
                    <a:pt x="3" y="840"/>
                  </a:lnTo>
                  <a:lnTo>
                    <a:pt x="0" y="844"/>
                  </a:lnTo>
                  <a:lnTo>
                    <a:pt x="0" y="0"/>
                  </a:lnTo>
                  <a:lnTo>
                    <a:pt x="3" y="1"/>
                  </a:lnTo>
                  <a:lnTo>
                    <a:pt x="5" y="2"/>
                  </a:lnTo>
                  <a:close/>
                </a:path>
              </a:pathLst>
            </a:custGeom>
            <a:solidFill>
              <a:srgbClr val="004281"/>
            </a:solidFill>
            <a:ln w="9525">
              <a:noFill/>
            </a:ln>
          </p:spPr>
          <p:txBody>
            <a:bodyPr/>
            <a:p>
              <a:endParaRPr lang="zh-CN" altLang="en-US"/>
            </a:p>
          </p:txBody>
        </p:sp>
        <p:sp>
          <p:nvSpPr>
            <p:cNvPr id="27969" name="未知"/>
            <p:cNvSpPr/>
            <p:nvPr/>
          </p:nvSpPr>
          <p:spPr>
            <a:xfrm>
              <a:off x="638" y="270"/>
              <a:ext cx="1" cy="120"/>
            </a:xfrm>
            <a:custGeom>
              <a:avLst/>
              <a:gdLst/>
              <a:ahLst/>
              <a:cxnLst>
                <a:cxn ang="0">
                  <a:pos x="0" y="0"/>
                </a:cxn>
                <a:cxn ang="0">
                  <a:pos x="0" y="0"/>
                </a:cxn>
                <a:cxn ang="0">
                  <a:pos x="0" y="0"/>
                </a:cxn>
                <a:cxn ang="0">
                  <a:pos x="0" y="0"/>
                </a:cxn>
                <a:cxn ang="0">
                  <a:pos x="0" y="0"/>
                </a:cxn>
                <a:cxn ang="0">
                  <a:pos x="0" y="0"/>
                </a:cxn>
                <a:cxn ang="0">
                  <a:pos x="0" y="0"/>
                </a:cxn>
              </a:cxnLst>
              <a:pathLst>
                <a:path w="4" h="835">
                  <a:moveTo>
                    <a:pt x="4" y="1"/>
                  </a:moveTo>
                  <a:lnTo>
                    <a:pt x="4" y="828"/>
                  </a:lnTo>
                  <a:lnTo>
                    <a:pt x="2" y="832"/>
                  </a:lnTo>
                  <a:lnTo>
                    <a:pt x="0" y="835"/>
                  </a:lnTo>
                  <a:lnTo>
                    <a:pt x="0" y="0"/>
                  </a:lnTo>
                  <a:lnTo>
                    <a:pt x="2" y="0"/>
                  </a:lnTo>
                  <a:lnTo>
                    <a:pt x="4" y="1"/>
                  </a:lnTo>
                  <a:close/>
                </a:path>
              </a:pathLst>
            </a:custGeom>
            <a:solidFill>
              <a:srgbClr val="004281"/>
            </a:solidFill>
            <a:ln w="9525">
              <a:noFill/>
            </a:ln>
          </p:spPr>
          <p:txBody>
            <a:bodyPr/>
            <a:p>
              <a:endParaRPr lang="zh-CN" altLang="en-US"/>
            </a:p>
          </p:txBody>
        </p:sp>
        <p:sp>
          <p:nvSpPr>
            <p:cNvPr id="27970" name="未知"/>
            <p:cNvSpPr/>
            <p:nvPr/>
          </p:nvSpPr>
          <p:spPr>
            <a:xfrm>
              <a:off x="639" y="271"/>
              <a:ext cx="1" cy="118"/>
            </a:xfrm>
            <a:custGeom>
              <a:avLst/>
              <a:gdLst/>
              <a:ahLst/>
              <a:cxnLst>
                <a:cxn ang="0">
                  <a:pos x="0" y="0"/>
                </a:cxn>
                <a:cxn ang="0">
                  <a:pos x="0" y="0"/>
                </a:cxn>
                <a:cxn ang="0">
                  <a:pos x="0" y="0"/>
                </a:cxn>
                <a:cxn ang="0">
                  <a:pos x="0" y="0"/>
                </a:cxn>
                <a:cxn ang="0">
                  <a:pos x="0" y="0"/>
                </a:cxn>
                <a:cxn ang="0">
                  <a:pos x="0" y="0"/>
                </a:cxn>
                <a:cxn ang="0">
                  <a:pos x="0" y="0"/>
                </a:cxn>
              </a:cxnLst>
              <a:pathLst>
                <a:path w="5" h="827">
                  <a:moveTo>
                    <a:pt x="5" y="2"/>
                  </a:moveTo>
                  <a:lnTo>
                    <a:pt x="5" y="820"/>
                  </a:lnTo>
                  <a:lnTo>
                    <a:pt x="3" y="824"/>
                  </a:lnTo>
                  <a:lnTo>
                    <a:pt x="0" y="827"/>
                  </a:lnTo>
                  <a:lnTo>
                    <a:pt x="0" y="0"/>
                  </a:lnTo>
                  <a:lnTo>
                    <a:pt x="3" y="1"/>
                  </a:lnTo>
                  <a:lnTo>
                    <a:pt x="5" y="2"/>
                  </a:lnTo>
                  <a:close/>
                </a:path>
              </a:pathLst>
            </a:custGeom>
            <a:solidFill>
              <a:srgbClr val="004281"/>
            </a:solidFill>
            <a:ln w="9525">
              <a:noFill/>
            </a:ln>
          </p:spPr>
          <p:txBody>
            <a:bodyPr/>
            <a:p>
              <a:endParaRPr lang="zh-CN" altLang="en-US"/>
            </a:p>
          </p:txBody>
        </p:sp>
        <p:sp>
          <p:nvSpPr>
            <p:cNvPr id="27971" name="未知"/>
            <p:cNvSpPr/>
            <p:nvPr/>
          </p:nvSpPr>
          <p:spPr>
            <a:xfrm>
              <a:off x="640" y="271"/>
              <a:ext cx="1" cy="117"/>
            </a:xfrm>
            <a:custGeom>
              <a:avLst/>
              <a:gdLst/>
              <a:ahLst/>
              <a:cxnLst>
                <a:cxn ang="0">
                  <a:pos x="0" y="0"/>
                </a:cxn>
                <a:cxn ang="0">
                  <a:pos x="0" y="0"/>
                </a:cxn>
                <a:cxn ang="0">
                  <a:pos x="0" y="0"/>
                </a:cxn>
                <a:cxn ang="0">
                  <a:pos x="0" y="0"/>
                </a:cxn>
                <a:cxn ang="0">
                  <a:pos x="0" y="0"/>
                </a:cxn>
                <a:cxn ang="0">
                  <a:pos x="0" y="0"/>
                </a:cxn>
                <a:cxn ang="0">
                  <a:pos x="0" y="0"/>
                </a:cxn>
              </a:cxnLst>
              <a:pathLst>
                <a:path w="4" h="818">
                  <a:moveTo>
                    <a:pt x="4" y="2"/>
                  </a:moveTo>
                  <a:lnTo>
                    <a:pt x="4" y="810"/>
                  </a:lnTo>
                  <a:lnTo>
                    <a:pt x="2" y="814"/>
                  </a:lnTo>
                  <a:lnTo>
                    <a:pt x="0" y="818"/>
                  </a:lnTo>
                  <a:lnTo>
                    <a:pt x="0" y="0"/>
                  </a:lnTo>
                  <a:lnTo>
                    <a:pt x="2" y="1"/>
                  </a:lnTo>
                  <a:lnTo>
                    <a:pt x="4" y="2"/>
                  </a:lnTo>
                  <a:close/>
                </a:path>
              </a:pathLst>
            </a:custGeom>
            <a:solidFill>
              <a:srgbClr val="004281"/>
            </a:solidFill>
            <a:ln w="9525">
              <a:noFill/>
            </a:ln>
          </p:spPr>
          <p:txBody>
            <a:bodyPr/>
            <a:p>
              <a:endParaRPr lang="zh-CN" altLang="en-US"/>
            </a:p>
          </p:txBody>
        </p:sp>
        <p:sp>
          <p:nvSpPr>
            <p:cNvPr id="27972" name="未知"/>
            <p:cNvSpPr/>
            <p:nvPr/>
          </p:nvSpPr>
          <p:spPr>
            <a:xfrm>
              <a:off x="640" y="271"/>
              <a:ext cx="1" cy="116"/>
            </a:xfrm>
            <a:custGeom>
              <a:avLst/>
              <a:gdLst/>
              <a:ahLst/>
              <a:cxnLst>
                <a:cxn ang="0">
                  <a:pos x="0" y="0"/>
                </a:cxn>
                <a:cxn ang="0">
                  <a:pos x="0" y="0"/>
                </a:cxn>
                <a:cxn ang="0">
                  <a:pos x="0" y="0"/>
                </a:cxn>
                <a:cxn ang="0">
                  <a:pos x="0" y="0"/>
                </a:cxn>
                <a:cxn ang="0">
                  <a:pos x="0" y="0"/>
                </a:cxn>
                <a:cxn ang="0">
                  <a:pos x="0" y="0"/>
                </a:cxn>
                <a:cxn ang="0">
                  <a:pos x="0" y="0"/>
                </a:cxn>
              </a:cxnLst>
              <a:pathLst>
                <a:path w="5" h="808">
                  <a:moveTo>
                    <a:pt x="5" y="2"/>
                  </a:moveTo>
                  <a:lnTo>
                    <a:pt x="5" y="798"/>
                  </a:lnTo>
                  <a:lnTo>
                    <a:pt x="3" y="803"/>
                  </a:lnTo>
                  <a:lnTo>
                    <a:pt x="0" y="808"/>
                  </a:lnTo>
                  <a:lnTo>
                    <a:pt x="0" y="0"/>
                  </a:lnTo>
                  <a:lnTo>
                    <a:pt x="3" y="2"/>
                  </a:lnTo>
                  <a:lnTo>
                    <a:pt x="5" y="2"/>
                  </a:lnTo>
                  <a:close/>
                </a:path>
              </a:pathLst>
            </a:custGeom>
            <a:solidFill>
              <a:srgbClr val="004281"/>
            </a:solidFill>
            <a:ln w="9525">
              <a:noFill/>
            </a:ln>
          </p:spPr>
          <p:txBody>
            <a:bodyPr/>
            <a:p>
              <a:endParaRPr lang="zh-CN" altLang="en-US"/>
            </a:p>
          </p:txBody>
        </p:sp>
        <p:sp>
          <p:nvSpPr>
            <p:cNvPr id="27973" name="未知"/>
            <p:cNvSpPr/>
            <p:nvPr/>
          </p:nvSpPr>
          <p:spPr>
            <a:xfrm>
              <a:off x="641" y="271"/>
              <a:ext cx="1" cy="114"/>
            </a:xfrm>
            <a:custGeom>
              <a:avLst/>
              <a:gdLst/>
              <a:ahLst/>
              <a:cxnLst>
                <a:cxn ang="0">
                  <a:pos x="0" y="0"/>
                </a:cxn>
                <a:cxn ang="0">
                  <a:pos x="0" y="0"/>
                </a:cxn>
                <a:cxn ang="0">
                  <a:pos x="0" y="0"/>
                </a:cxn>
                <a:cxn ang="0">
                  <a:pos x="0" y="0"/>
                </a:cxn>
                <a:cxn ang="0">
                  <a:pos x="0" y="0"/>
                </a:cxn>
                <a:cxn ang="0">
                  <a:pos x="0" y="0"/>
                </a:cxn>
                <a:cxn ang="0">
                  <a:pos x="0" y="0"/>
                </a:cxn>
              </a:cxnLst>
              <a:pathLst>
                <a:path w="4" h="796">
                  <a:moveTo>
                    <a:pt x="4" y="2"/>
                  </a:moveTo>
                  <a:lnTo>
                    <a:pt x="4" y="785"/>
                  </a:lnTo>
                  <a:lnTo>
                    <a:pt x="2" y="790"/>
                  </a:lnTo>
                  <a:lnTo>
                    <a:pt x="0" y="796"/>
                  </a:lnTo>
                  <a:lnTo>
                    <a:pt x="0" y="0"/>
                  </a:lnTo>
                  <a:lnTo>
                    <a:pt x="2" y="1"/>
                  </a:lnTo>
                  <a:lnTo>
                    <a:pt x="4" y="2"/>
                  </a:lnTo>
                  <a:close/>
                </a:path>
              </a:pathLst>
            </a:custGeom>
            <a:solidFill>
              <a:srgbClr val="004281"/>
            </a:solidFill>
            <a:ln w="9525">
              <a:noFill/>
            </a:ln>
          </p:spPr>
          <p:txBody>
            <a:bodyPr/>
            <a:p>
              <a:endParaRPr lang="zh-CN" altLang="en-US"/>
            </a:p>
          </p:txBody>
        </p:sp>
        <p:sp>
          <p:nvSpPr>
            <p:cNvPr id="27974" name="未知"/>
            <p:cNvSpPr/>
            <p:nvPr/>
          </p:nvSpPr>
          <p:spPr>
            <a:xfrm>
              <a:off x="642" y="272"/>
              <a:ext cx="1" cy="112"/>
            </a:xfrm>
            <a:custGeom>
              <a:avLst/>
              <a:gdLst/>
              <a:ahLst/>
              <a:cxnLst>
                <a:cxn ang="0">
                  <a:pos x="0" y="0"/>
                </a:cxn>
                <a:cxn ang="0">
                  <a:pos x="0" y="0"/>
                </a:cxn>
                <a:cxn ang="0">
                  <a:pos x="0" y="0"/>
                </a:cxn>
                <a:cxn ang="0">
                  <a:pos x="0" y="0"/>
                </a:cxn>
                <a:cxn ang="0">
                  <a:pos x="0" y="0"/>
                </a:cxn>
                <a:cxn ang="0">
                  <a:pos x="0" y="0"/>
                </a:cxn>
                <a:cxn ang="0">
                  <a:pos x="0" y="0"/>
                </a:cxn>
              </a:cxnLst>
              <a:pathLst>
                <a:path w="5" h="783">
                  <a:moveTo>
                    <a:pt x="5" y="2"/>
                  </a:moveTo>
                  <a:lnTo>
                    <a:pt x="5" y="767"/>
                  </a:lnTo>
                  <a:lnTo>
                    <a:pt x="3" y="775"/>
                  </a:lnTo>
                  <a:lnTo>
                    <a:pt x="0" y="783"/>
                  </a:lnTo>
                  <a:lnTo>
                    <a:pt x="0" y="0"/>
                  </a:lnTo>
                  <a:lnTo>
                    <a:pt x="3" y="1"/>
                  </a:lnTo>
                  <a:lnTo>
                    <a:pt x="5" y="2"/>
                  </a:lnTo>
                  <a:close/>
                </a:path>
              </a:pathLst>
            </a:custGeom>
            <a:solidFill>
              <a:srgbClr val="004281"/>
            </a:solidFill>
            <a:ln w="9525">
              <a:noFill/>
            </a:ln>
          </p:spPr>
          <p:txBody>
            <a:bodyPr/>
            <a:p>
              <a:endParaRPr lang="zh-CN" altLang="en-US"/>
            </a:p>
          </p:txBody>
        </p:sp>
        <p:sp>
          <p:nvSpPr>
            <p:cNvPr id="27975" name="未知"/>
            <p:cNvSpPr/>
            <p:nvPr/>
          </p:nvSpPr>
          <p:spPr>
            <a:xfrm>
              <a:off x="642" y="272"/>
              <a:ext cx="1" cy="109"/>
            </a:xfrm>
            <a:custGeom>
              <a:avLst/>
              <a:gdLst/>
              <a:ahLst/>
              <a:cxnLst>
                <a:cxn ang="0">
                  <a:pos x="0" y="0"/>
                </a:cxn>
                <a:cxn ang="0">
                  <a:pos x="0" y="0"/>
                </a:cxn>
                <a:cxn ang="0">
                  <a:pos x="0" y="0"/>
                </a:cxn>
                <a:cxn ang="0">
                  <a:pos x="0" y="0"/>
                </a:cxn>
                <a:cxn ang="0">
                  <a:pos x="0" y="0"/>
                </a:cxn>
                <a:cxn ang="0">
                  <a:pos x="0" y="0"/>
                </a:cxn>
                <a:cxn ang="0">
                  <a:pos x="0" y="0"/>
                </a:cxn>
              </a:cxnLst>
              <a:pathLst>
                <a:path w="4" h="765">
                  <a:moveTo>
                    <a:pt x="4" y="1"/>
                  </a:moveTo>
                  <a:lnTo>
                    <a:pt x="4" y="737"/>
                  </a:lnTo>
                  <a:lnTo>
                    <a:pt x="2" y="752"/>
                  </a:lnTo>
                  <a:lnTo>
                    <a:pt x="0" y="765"/>
                  </a:lnTo>
                  <a:lnTo>
                    <a:pt x="0" y="0"/>
                  </a:lnTo>
                  <a:lnTo>
                    <a:pt x="2" y="1"/>
                  </a:lnTo>
                  <a:lnTo>
                    <a:pt x="4" y="1"/>
                  </a:lnTo>
                  <a:close/>
                </a:path>
              </a:pathLst>
            </a:custGeom>
            <a:solidFill>
              <a:srgbClr val="004281"/>
            </a:solidFill>
            <a:ln w="9525">
              <a:noFill/>
            </a:ln>
          </p:spPr>
          <p:txBody>
            <a:bodyPr/>
            <a:p>
              <a:endParaRPr lang="zh-CN" altLang="en-US"/>
            </a:p>
          </p:txBody>
        </p:sp>
        <p:sp>
          <p:nvSpPr>
            <p:cNvPr id="27976" name="未知"/>
            <p:cNvSpPr/>
            <p:nvPr/>
          </p:nvSpPr>
          <p:spPr>
            <a:xfrm>
              <a:off x="643" y="272"/>
              <a:ext cx="1" cy="105"/>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1" h="736">
                  <a:moveTo>
                    <a:pt x="0" y="736"/>
                  </a:moveTo>
                  <a:lnTo>
                    <a:pt x="0" y="0"/>
                  </a:lnTo>
                  <a:lnTo>
                    <a:pt x="0" y="1"/>
                  </a:lnTo>
                  <a:lnTo>
                    <a:pt x="0" y="27"/>
                  </a:lnTo>
                  <a:lnTo>
                    <a:pt x="0" y="97"/>
                  </a:lnTo>
                  <a:lnTo>
                    <a:pt x="0" y="197"/>
                  </a:lnTo>
                  <a:lnTo>
                    <a:pt x="0" y="316"/>
                  </a:lnTo>
                  <a:lnTo>
                    <a:pt x="0" y="439"/>
                  </a:lnTo>
                  <a:lnTo>
                    <a:pt x="0" y="557"/>
                  </a:lnTo>
                  <a:lnTo>
                    <a:pt x="0" y="654"/>
                  </a:lnTo>
                  <a:lnTo>
                    <a:pt x="0" y="720"/>
                  </a:lnTo>
                  <a:lnTo>
                    <a:pt x="0" y="729"/>
                  </a:lnTo>
                  <a:lnTo>
                    <a:pt x="0" y="736"/>
                  </a:lnTo>
                  <a:close/>
                </a:path>
              </a:pathLst>
            </a:custGeom>
            <a:solidFill>
              <a:srgbClr val="004281"/>
            </a:solidFill>
            <a:ln w="9525">
              <a:noFill/>
            </a:ln>
          </p:spPr>
          <p:txBody>
            <a:bodyPr/>
            <a:p>
              <a:endParaRPr lang="zh-CN" altLang="en-US"/>
            </a:p>
          </p:txBody>
        </p:sp>
        <p:sp>
          <p:nvSpPr>
            <p:cNvPr id="27977" name="未知"/>
            <p:cNvSpPr/>
            <p:nvPr/>
          </p:nvSpPr>
          <p:spPr>
            <a:xfrm>
              <a:off x="556" y="81"/>
              <a:ext cx="19" cy="37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129" h="2648">
                  <a:moveTo>
                    <a:pt x="0" y="2585"/>
                  </a:moveTo>
                  <a:lnTo>
                    <a:pt x="0" y="63"/>
                  </a:lnTo>
                  <a:lnTo>
                    <a:pt x="2" y="51"/>
                  </a:lnTo>
                  <a:lnTo>
                    <a:pt x="2" y="40"/>
                  </a:lnTo>
                  <a:lnTo>
                    <a:pt x="3" y="34"/>
                  </a:lnTo>
                  <a:lnTo>
                    <a:pt x="4" y="30"/>
                  </a:lnTo>
                  <a:lnTo>
                    <a:pt x="6" y="24"/>
                  </a:lnTo>
                  <a:lnTo>
                    <a:pt x="9" y="20"/>
                  </a:lnTo>
                  <a:lnTo>
                    <a:pt x="13" y="16"/>
                  </a:lnTo>
                  <a:lnTo>
                    <a:pt x="16" y="12"/>
                  </a:lnTo>
                  <a:lnTo>
                    <a:pt x="22" y="8"/>
                  </a:lnTo>
                  <a:lnTo>
                    <a:pt x="27" y="6"/>
                  </a:lnTo>
                  <a:lnTo>
                    <a:pt x="35" y="3"/>
                  </a:lnTo>
                  <a:lnTo>
                    <a:pt x="44" y="1"/>
                  </a:lnTo>
                  <a:lnTo>
                    <a:pt x="53" y="0"/>
                  </a:lnTo>
                  <a:lnTo>
                    <a:pt x="65" y="0"/>
                  </a:lnTo>
                  <a:lnTo>
                    <a:pt x="76" y="0"/>
                  </a:lnTo>
                  <a:lnTo>
                    <a:pt x="85" y="1"/>
                  </a:lnTo>
                  <a:lnTo>
                    <a:pt x="94" y="3"/>
                  </a:lnTo>
                  <a:lnTo>
                    <a:pt x="101" y="6"/>
                  </a:lnTo>
                  <a:lnTo>
                    <a:pt x="108" y="8"/>
                  </a:lnTo>
                  <a:lnTo>
                    <a:pt x="113" y="12"/>
                  </a:lnTo>
                  <a:lnTo>
                    <a:pt x="117" y="16"/>
                  </a:lnTo>
                  <a:lnTo>
                    <a:pt x="120" y="20"/>
                  </a:lnTo>
                  <a:lnTo>
                    <a:pt x="123" y="24"/>
                  </a:lnTo>
                  <a:lnTo>
                    <a:pt x="124" y="30"/>
                  </a:lnTo>
                  <a:lnTo>
                    <a:pt x="127" y="34"/>
                  </a:lnTo>
                  <a:lnTo>
                    <a:pt x="128" y="40"/>
                  </a:lnTo>
                  <a:lnTo>
                    <a:pt x="128" y="51"/>
                  </a:lnTo>
                  <a:lnTo>
                    <a:pt x="129" y="63"/>
                  </a:lnTo>
                  <a:lnTo>
                    <a:pt x="129" y="2585"/>
                  </a:lnTo>
                  <a:lnTo>
                    <a:pt x="128" y="2597"/>
                  </a:lnTo>
                  <a:lnTo>
                    <a:pt x="128" y="2608"/>
                  </a:lnTo>
                  <a:lnTo>
                    <a:pt x="127" y="2613"/>
                  </a:lnTo>
                  <a:lnTo>
                    <a:pt x="124" y="2619"/>
                  </a:lnTo>
                  <a:lnTo>
                    <a:pt x="123" y="2623"/>
                  </a:lnTo>
                  <a:lnTo>
                    <a:pt x="120" y="2628"/>
                  </a:lnTo>
                  <a:lnTo>
                    <a:pt x="117" y="2632"/>
                  </a:lnTo>
                  <a:lnTo>
                    <a:pt x="113" y="2637"/>
                  </a:lnTo>
                  <a:lnTo>
                    <a:pt x="108" y="2640"/>
                  </a:lnTo>
                  <a:lnTo>
                    <a:pt x="101" y="2642"/>
                  </a:lnTo>
                  <a:lnTo>
                    <a:pt x="94" y="2646"/>
                  </a:lnTo>
                  <a:lnTo>
                    <a:pt x="85" y="2647"/>
                  </a:lnTo>
                  <a:lnTo>
                    <a:pt x="76" y="2648"/>
                  </a:lnTo>
                  <a:lnTo>
                    <a:pt x="65" y="2648"/>
                  </a:lnTo>
                  <a:lnTo>
                    <a:pt x="53" y="2648"/>
                  </a:lnTo>
                  <a:lnTo>
                    <a:pt x="44" y="2647"/>
                  </a:lnTo>
                  <a:lnTo>
                    <a:pt x="35" y="2646"/>
                  </a:lnTo>
                  <a:lnTo>
                    <a:pt x="27" y="2642"/>
                  </a:lnTo>
                  <a:lnTo>
                    <a:pt x="22" y="2640"/>
                  </a:lnTo>
                  <a:lnTo>
                    <a:pt x="16" y="2637"/>
                  </a:lnTo>
                  <a:lnTo>
                    <a:pt x="13" y="2632"/>
                  </a:lnTo>
                  <a:lnTo>
                    <a:pt x="9" y="2628"/>
                  </a:lnTo>
                  <a:lnTo>
                    <a:pt x="6" y="2623"/>
                  </a:lnTo>
                  <a:lnTo>
                    <a:pt x="4" y="2619"/>
                  </a:lnTo>
                  <a:lnTo>
                    <a:pt x="3" y="2613"/>
                  </a:lnTo>
                  <a:lnTo>
                    <a:pt x="2" y="2608"/>
                  </a:lnTo>
                  <a:lnTo>
                    <a:pt x="2" y="2597"/>
                  </a:lnTo>
                  <a:lnTo>
                    <a:pt x="0" y="2585"/>
                  </a:lnTo>
                  <a:close/>
                </a:path>
              </a:pathLst>
            </a:custGeom>
            <a:solidFill>
              <a:srgbClr val="009240"/>
            </a:solidFill>
            <a:ln w="9525">
              <a:noFill/>
            </a:ln>
          </p:spPr>
          <p:txBody>
            <a:bodyPr/>
            <a:p>
              <a:endParaRPr lang="zh-CN" altLang="en-US"/>
            </a:p>
          </p:txBody>
        </p:sp>
        <p:sp>
          <p:nvSpPr>
            <p:cNvPr id="27978" name="未知"/>
            <p:cNvSpPr/>
            <p:nvPr/>
          </p:nvSpPr>
          <p:spPr>
            <a:xfrm>
              <a:off x="562" y="0"/>
              <a:ext cx="6" cy="366"/>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43" h="2563">
                  <a:moveTo>
                    <a:pt x="0" y="2542"/>
                  </a:moveTo>
                  <a:lnTo>
                    <a:pt x="0" y="21"/>
                  </a:lnTo>
                  <a:lnTo>
                    <a:pt x="1" y="13"/>
                  </a:lnTo>
                  <a:lnTo>
                    <a:pt x="3" y="7"/>
                  </a:lnTo>
                  <a:lnTo>
                    <a:pt x="5" y="4"/>
                  </a:lnTo>
                  <a:lnTo>
                    <a:pt x="9" y="2"/>
                  </a:lnTo>
                  <a:lnTo>
                    <a:pt x="14" y="0"/>
                  </a:lnTo>
                  <a:lnTo>
                    <a:pt x="22" y="0"/>
                  </a:lnTo>
                  <a:lnTo>
                    <a:pt x="29" y="0"/>
                  </a:lnTo>
                  <a:lnTo>
                    <a:pt x="33" y="2"/>
                  </a:lnTo>
                  <a:lnTo>
                    <a:pt x="38" y="4"/>
                  </a:lnTo>
                  <a:lnTo>
                    <a:pt x="40" y="7"/>
                  </a:lnTo>
                  <a:lnTo>
                    <a:pt x="42" y="13"/>
                  </a:lnTo>
                  <a:lnTo>
                    <a:pt x="43" y="21"/>
                  </a:lnTo>
                  <a:lnTo>
                    <a:pt x="43" y="2542"/>
                  </a:lnTo>
                  <a:lnTo>
                    <a:pt x="42" y="2550"/>
                  </a:lnTo>
                  <a:lnTo>
                    <a:pt x="40" y="2557"/>
                  </a:lnTo>
                  <a:lnTo>
                    <a:pt x="38" y="2560"/>
                  </a:lnTo>
                  <a:lnTo>
                    <a:pt x="33" y="2562"/>
                  </a:lnTo>
                  <a:lnTo>
                    <a:pt x="29" y="2563"/>
                  </a:lnTo>
                  <a:lnTo>
                    <a:pt x="22" y="2563"/>
                  </a:lnTo>
                  <a:lnTo>
                    <a:pt x="14" y="2563"/>
                  </a:lnTo>
                  <a:lnTo>
                    <a:pt x="9" y="2562"/>
                  </a:lnTo>
                  <a:lnTo>
                    <a:pt x="5" y="2560"/>
                  </a:lnTo>
                  <a:lnTo>
                    <a:pt x="3" y="2557"/>
                  </a:lnTo>
                  <a:lnTo>
                    <a:pt x="1" y="2550"/>
                  </a:lnTo>
                  <a:lnTo>
                    <a:pt x="0" y="2542"/>
                  </a:lnTo>
                  <a:close/>
                </a:path>
              </a:pathLst>
            </a:custGeom>
            <a:solidFill>
              <a:srgbClr val="004281"/>
            </a:solidFill>
            <a:ln w="9525">
              <a:noFill/>
            </a:ln>
          </p:spPr>
          <p:txBody>
            <a:bodyPr/>
            <a:p>
              <a:endParaRPr lang="zh-CN" altLang="en-US"/>
            </a:p>
          </p:txBody>
        </p:sp>
        <p:sp>
          <p:nvSpPr>
            <p:cNvPr id="27979" name="未知"/>
            <p:cNvSpPr/>
            <p:nvPr/>
          </p:nvSpPr>
          <p:spPr>
            <a:xfrm>
              <a:off x="495" y="279"/>
              <a:ext cx="30" cy="29"/>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1" h="209">
                  <a:moveTo>
                    <a:pt x="105" y="209"/>
                  </a:moveTo>
                  <a:lnTo>
                    <a:pt x="117" y="208"/>
                  </a:lnTo>
                  <a:lnTo>
                    <a:pt x="127" y="206"/>
                  </a:lnTo>
                  <a:lnTo>
                    <a:pt x="137" y="204"/>
                  </a:lnTo>
                  <a:lnTo>
                    <a:pt x="147" y="201"/>
                  </a:lnTo>
                  <a:lnTo>
                    <a:pt x="156" y="196"/>
                  </a:lnTo>
                  <a:lnTo>
                    <a:pt x="165" y="191"/>
                  </a:lnTo>
                  <a:lnTo>
                    <a:pt x="173" y="185"/>
                  </a:lnTo>
                  <a:lnTo>
                    <a:pt x="180" y="177"/>
                  </a:lnTo>
                  <a:lnTo>
                    <a:pt x="187" y="171"/>
                  </a:lnTo>
                  <a:lnTo>
                    <a:pt x="193" y="163"/>
                  </a:lnTo>
                  <a:lnTo>
                    <a:pt x="198" y="154"/>
                  </a:lnTo>
                  <a:lnTo>
                    <a:pt x="203" y="145"/>
                  </a:lnTo>
                  <a:lnTo>
                    <a:pt x="206" y="135"/>
                  </a:lnTo>
                  <a:lnTo>
                    <a:pt x="208" y="125"/>
                  </a:lnTo>
                  <a:lnTo>
                    <a:pt x="211" y="115"/>
                  </a:lnTo>
                  <a:lnTo>
                    <a:pt x="211" y="104"/>
                  </a:lnTo>
                  <a:lnTo>
                    <a:pt x="211" y="93"/>
                  </a:lnTo>
                  <a:lnTo>
                    <a:pt x="208" y="83"/>
                  </a:lnTo>
                  <a:lnTo>
                    <a:pt x="206" y="73"/>
                  </a:lnTo>
                  <a:lnTo>
                    <a:pt x="203" y="63"/>
                  </a:lnTo>
                  <a:lnTo>
                    <a:pt x="198" y="54"/>
                  </a:lnTo>
                  <a:lnTo>
                    <a:pt x="193" y="45"/>
                  </a:lnTo>
                  <a:lnTo>
                    <a:pt x="187" y="37"/>
                  </a:lnTo>
                  <a:lnTo>
                    <a:pt x="180" y="30"/>
                  </a:lnTo>
                  <a:lnTo>
                    <a:pt x="173" y="23"/>
                  </a:lnTo>
                  <a:lnTo>
                    <a:pt x="165" y="17"/>
                  </a:lnTo>
                  <a:lnTo>
                    <a:pt x="156" y="12"/>
                  </a:lnTo>
                  <a:lnTo>
                    <a:pt x="147" y="7"/>
                  </a:lnTo>
                  <a:lnTo>
                    <a:pt x="137" y="4"/>
                  </a:lnTo>
                  <a:lnTo>
                    <a:pt x="127" y="2"/>
                  </a:lnTo>
                  <a:lnTo>
                    <a:pt x="117" y="0"/>
                  </a:lnTo>
                  <a:lnTo>
                    <a:pt x="105" y="0"/>
                  </a:lnTo>
                  <a:lnTo>
                    <a:pt x="95" y="0"/>
                  </a:lnTo>
                  <a:lnTo>
                    <a:pt x="84" y="2"/>
                  </a:lnTo>
                  <a:lnTo>
                    <a:pt x="74" y="4"/>
                  </a:lnTo>
                  <a:lnTo>
                    <a:pt x="65" y="7"/>
                  </a:lnTo>
                  <a:lnTo>
                    <a:pt x="55" y="12"/>
                  </a:lnTo>
                  <a:lnTo>
                    <a:pt x="47" y="17"/>
                  </a:lnTo>
                  <a:lnTo>
                    <a:pt x="38" y="23"/>
                  </a:lnTo>
                  <a:lnTo>
                    <a:pt x="32" y="30"/>
                  </a:lnTo>
                  <a:lnTo>
                    <a:pt x="24" y="37"/>
                  </a:lnTo>
                  <a:lnTo>
                    <a:pt x="18" y="45"/>
                  </a:lnTo>
                  <a:lnTo>
                    <a:pt x="13" y="54"/>
                  </a:lnTo>
                  <a:lnTo>
                    <a:pt x="8" y="63"/>
                  </a:lnTo>
                  <a:lnTo>
                    <a:pt x="5" y="73"/>
                  </a:lnTo>
                  <a:lnTo>
                    <a:pt x="3" y="83"/>
                  </a:lnTo>
                  <a:lnTo>
                    <a:pt x="2" y="93"/>
                  </a:lnTo>
                  <a:lnTo>
                    <a:pt x="0" y="104"/>
                  </a:lnTo>
                  <a:lnTo>
                    <a:pt x="2" y="115"/>
                  </a:lnTo>
                  <a:lnTo>
                    <a:pt x="3" y="125"/>
                  </a:lnTo>
                  <a:lnTo>
                    <a:pt x="5" y="135"/>
                  </a:lnTo>
                  <a:lnTo>
                    <a:pt x="8" y="145"/>
                  </a:lnTo>
                  <a:lnTo>
                    <a:pt x="13" y="154"/>
                  </a:lnTo>
                  <a:lnTo>
                    <a:pt x="18" y="163"/>
                  </a:lnTo>
                  <a:lnTo>
                    <a:pt x="24" y="171"/>
                  </a:lnTo>
                  <a:lnTo>
                    <a:pt x="32" y="177"/>
                  </a:lnTo>
                  <a:lnTo>
                    <a:pt x="38" y="185"/>
                  </a:lnTo>
                  <a:lnTo>
                    <a:pt x="47" y="191"/>
                  </a:lnTo>
                  <a:lnTo>
                    <a:pt x="55" y="196"/>
                  </a:lnTo>
                  <a:lnTo>
                    <a:pt x="65" y="201"/>
                  </a:lnTo>
                  <a:lnTo>
                    <a:pt x="74" y="204"/>
                  </a:lnTo>
                  <a:lnTo>
                    <a:pt x="84" y="206"/>
                  </a:lnTo>
                  <a:lnTo>
                    <a:pt x="95" y="208"/>
                  </a:lnTo>
                  <a:lnTo>
                    <a:pt x="105" y="209"/>
                  </a:lnTo>
                  <a:close/>
                </a:path>
              </a:pathLst>
            </a:custGeom>
            <a:solidFill>
              <a:srgbClr val="FFF500"/>
            </a:solidFill>
            <a:ln w="9525">
              <a:noFill/>
            </a:ln>
          </p:spPr>
          <p:txBody>
            <a:bodyPr/>
            <a:p>
              <a:endParaRPr lang="zh-CN" altLang="en-US"/>
            </a:p>
          </p:txBody>
        </p:sp>
        <p:sp>
          <p:nvSpPr>
            <p:cNvPr id="27980" name="未知"/>
            <p:cNvSpPr/>
            <p:nvPr/>
          </p:nvSpPr>
          <p:spPr>
            <a:xfrm>
              <a:off x="605" y="279"/>
              <a:ext cx="30" cy="29"/>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pathLst>
                <a:path w="210" h="209">
                  <a:moveTo>
                    <a:pt x="105" y="209"/>
                  </a:moveTo>
                  <a:lnTo>
                    <a:pt x="116" y="208"/>
                  </a:lnTo>
                  <a:lnTo>
                    <a:pt x="126" y="206"/>
                  </a:lnTo>
                  <a:lnTo>
                    <a:pt x="136" y="204"/>
                  </a:lnTo>
                  <a:lnTo>
                    <a:pt x="146" y="201"/>
                  </a:lnTo>
                  <a:lnTo>
                    <a:pt x="155" y="196"/>
                  </a:lnTo>
                  <a:lnTo>
                    <a:pt x="164" y="191"/>
                  </a:lnTo>
                  <a:lnTo>
                    <a:pt x="172" y="185"/>
                  </a:lnTo>
                  <a:lnTo>
                    <a:pt x="180" y="177"/>
                  </a:lnTo>
                  <a:lnTo>
                    <a:pt x="187" y="171"/>
                  </a:lnTo>
                  <a:lnTo>
                    <a:pt x="192" y="163"/>
                  </a:lnTo>
                  <a:lnTo>
                    <a:pt x="198" y="154"/>
                  </a:lnTo>
                  <a:lnTo>
                    <a:pt x="202" y="145"/>
                  </a:lnTo>
                  <a:lnTo>
                    <a:pt x="206" y="135"/>
                  </a:lnTo>
                  <a:lnTo>
                    <a:pt x="208" y="125"/>
                  </a:lnTo>
                  <a:lnTo>
                    <a:pt x="210" y="115"/>
                  </a:lnTo>
                  <a:lnTo>
                    <a:pt x="210" y="104"/>
                  </a:lnTo>
                  <a:lnTo>
                    <a:pt x="210" y="93"/>
                  </a:lnTo>
                  <a:lnTo>
                    <a:pt x="208" y="83"/>
                  </a:lnTo>
                  <a:lnTo>
                    <a:pt x="206" y="73"/>
                  </a:lnTo>
                  <a:lnTo>
                    <a:pt x="202" y="63"/>
                  </a:lnTo>
                  <a:lnTo>
                    <a:pt x="198" y="54"/>
                  </a:lnTo>
                  <a:lnTo>
                    <a:pt x="192" y="45"/>
                  </a:lnTo>
                  <a:lnTo>
                    <a:pt x="187" y="37"/>
                  </a:lnTo>
                  <a:lnTo>
                    <a:pt x="180" y="30"/>
                  </a:lnTo>
                  <a:lnTo>
                    <a:pt x="172" y="23"/>
                  </a:lnTo>
                  <a:lnTo>
                    <a:pt x="164" y="17"/>
                  </a:lnTo>
                  <a:lnTo>
                    <a:pt x="155" y="12"/>
                  </a:lnTo>
                  <a:lnTo>
                    <a:pt x="146" y="7"/>
                  </a:lnTo>
                  <a:lnTo>
                    <a:pt x="136" y="4"/>
                  </a:lnTo>
                  <a:lnTo>
                    <a:pt x="126" y="2"/>
                  </a:lnTo>
                  <a:lnTo>
                    <a:pt x="116" y="0"/>
                  </a:lnTo>
                  <a:lnTo>
                    <a:pt x="105" y="0"/>
                  </a:lnTo>
                  <a:lnTo>
                    <a:pt x="94" y="0"/>
                  </a:lnTo>
                  <a:lnTo>
                    <a:pt x="84" y="2"/>
                  </a:lnTo>
                  <a:lnTo>
                    <a:pt x="74" y="4"/>
                  </a:lnTo>
                  <a:lnTo>
                    <a:pt x="64" y="7"/>
                  </a:lnTo>
                  <a:lnTo>
                    <a:pt x="55" y="12"/>
                  </a:lnTo>
                  <a:lnTo>
                    <a:pt x="46" y="17"/>
                  </a:lnTo>
                  <a:lnTo>
                    <a:pt x="38" y="23"/>
                  </a:lnTo>
                  <a:lnTo>
                    <a:pt x="30" y="30"/>
                  </a:lnTo>
                  <a:lnTo>
                    <a:pt x="24" y="37"/>
                  </a:lnTo>
                  <a:lnTo>
                    <a:pt x="18" y="45"/>
                  </a:lnTo>
                  <a:lnTo>
                    <a:pt x="12" y="54"/>
                  </a:lnTo>
                  <a:lnTo>
                    <a:pt x="8" y="63"/>
                  </a:lnTo>
                  <a:lnTo>
                    <a:pt x="5" y="73"/>
                  </a:lnTo>
                  <a:lnTo>
                    <a:pt x="2" y="83"/>
                  </a:lnTo>
                  <a:lnTo>
                    <a:pt x="0" y="93"/>
                  </a:lnTo>
                  <a:lnTo>
                    <a:pt x="0" y="104"/>
                  </a:lnTo>
                  <a:lnTo>
                    <a:pt x="0" y="115"/>
                  </a:lnTo>
                  <a:lnTo>
                    <a:pt x="2" y="125"/>
                  </a:lnTo>
                  <a:lnTo>
                    <a:pt x="5" y="135"/>
                  </a:lnTo>
                  <a:lnTo>
                    <a:pt x="8" y="145"/>
                  </a:lnTo>
                  <a:lnTo>
                    <a:pt x="12" y="154"/>
                  </a:lnTo>
                  <a:lnTo>
                    <a:pt x="18" y="163"/>
                  </a:lnTo>
                  <a:lnTo>
                    <a:pt x="24" y="171"/>
                  </a:lnTo>
                  <a:lnTo>
                    <a:pt x="30" y="177"/>
                  </a:lnTo>
                  <a:lnTo>
                    <a:pt x="38" y="185"/>
                  </a:lnTo>
                  <a:lnTo>
                    <a:pt x="46" y="191"/>
                  </a:lnTo>
                  <a:lnTo>
                    <a:pt x="55" y="196"/>
                  </a:lnTo>
                  <a:lnTo>
                    <a:pt x="64" y="201"/>
                  </a:lnTo>
                  <a:lnTo>
                    <a:pt x="74" y="204"/>
                  </a:lnTo>
                  <a:lnTo>
                    <a:pt x="84" y="206"/>
                  </a:lnTo>
                  <a:lnTo>
                    <a:pt x="94" y="208"/>
                  </a:lnTo>
                  <a:lnTo>
                    <a:pt x="105" y="209"/>
                  </a:lnTo>
                  <a:close/>
                </a:path>
              </a:pathLst>
            </a:custGeom>
            <a:solidFill>
              <a:srgbClr val="FFF500"/>
            </a:solidFill>
            <a:ln w="9525">
              <a:noFill/>
            </a:ln>
          </p:spPr>
          <p:txBody>
            <a:bodyPr/>
            <a:p>
              <a:endParaRPr lang="zh-CN" altLang="en-US"/>
            </a:p>
          </p:txBody>
        </p:sp>
        <p:sp>
          <p:nvSpPr>
            <p:cNvPr id="27981" name="Rectangle 329"/>
            <p:cNvSpPr/>
            <p:nvPr/>
          </p:nvSpPr>
          <p:spPr>
            <a:xfrm>
              <a:off x="444" y="466"/>
              <a:ext cx="241" cy="10"/>
            </a:xfrm>
            <a:prstGeom prst="rect">
              <a:avLst/>
            </a:prstGeom>
            <a:solidFill>
              <a:srgbClr val="004281"/>
            </a:solidFill>
            <a:ln w="9525">
              <a:noFill/>
            </a:ln>
          </p:spPr>
          <p:txBody>
            <a:bodyPr anchor="t" anchorCtr="0"/>
            <a:p>
              <a:endParaRPr lang="zh-CN" altLang="en-US" sz="1100" dirty="0">
                <a:latin typeface="Arial" panose="020B0604020202020204" pitchFamily="34" charset="0"/>
              </a:endParaRPr>
            </a:p>
          </p:txBody>
        </p:sp>
      </p:grpSp>
      <p:grpSp>
        <p:nvGrpSpPr>
          <p:cNvPr id="20" name="Group 330"/>
          <p:cNvGrpSpPr/>
          <p:nvPr/>
        </p:nvGrpSpPr>
        <p:grpSpPr>
          <a:xfrm>
            <a:off x="2046288" y="5086350"/>
            <a:ext cx="1584325" cy="1349375"/>
            <a:chOff x="1202" y="3113"/>
            <a:chExt cx="998" cy="850"/>
          </a:xfrm>
        </p:grpSpPr>
        <p:sp>
          <p:nvSpPr>
            <p:cNvPr id="27983" name="AutoShape 331"/>
            <p:cNvSpPr/>
            <p:nvPr/>
          </p:nvSpPr>
          <p:spPr>
            <a:xfrm>
              <a:off x="1247" y="3113"/>
              <a:ext cx="862" cy="816"/>
            </a:xfrm>
            <a:prstGeom prst="roundRect">
              <a:avLst>
                <a:gd name="adj" fmla="val 16667"/>
              </a:avLst>
            </a:prstGeom>
            <a:solidFill>
              <a:srgbClr val="FFFFFF"/>
            </a:solidFill>
            <a:ln w="9525" cap="flat" cmpd="sng">
              <a:solidFill>
                <a:schemeClr val="hlink"/>
              </a:solidFill>
              <a:prstDash val="dash"/>
              <a:round/>
              <a:headEnd type="none" w="med" len="med"/>
              <a:tailEnd type="none" w="med" len="med"/>
            </a:ln>
          </p:spPr>
          <p:txBody>
            <a:bodyPr wrap="none" anchor="ctr" anchorCtr="0"/>
            <a:p>
              <a:endParaRPr lang="zh-CN" altLang="en-US" sz="1100" dirty="0">
                <a:latin typeface="Arial" panose="020B0604020202020204" pitchFamily="34" charset="0"/>
              </a:endParaRPr>
            </a:p>
          </p:txBody>
        </p:sp>
        <p:sp>
          <p:nvSpPr>
            <p:cNvPr id="27984" name="Text Box 332"/>
            <p:cNvSpPr txBox="1"/>
            <p:nvPr/>
          </p:nvSpPr>
          <p:spPr>
            <a:xfrm>
              <a:off x="1202" y="3158"/>
              <a:ext cx="998" cy="805"/>
            </a:xfrm>
            <a:prstGeom prst="rect">
              <a:avLst/>
            </a:prstGeom>
            <a:noFill/>
            <a:ln w="9525">
              <a:noFill/>
            </a:ln>
          </p:spPr>
          <p:txBody>
            <a:bodyPr lIns="91428" tIns="45714" rIns="91428" bIns="45714" anchor="t" anchorCtr="0">
              <a:spAutoFit/>
            </a:bodyPr>
            <a:p>
              <a:pPr marL="176530" indent="-176530">
                <a:buChar char="•"/>
              </a:pPr>
              <a:r>
                <a:rPr lang="zh-CN" altLang="en-US" sz="1100" dirty="0">
                  <a:solidFill>
                    <a:srgbClr val="333399"/>
                  </a:solidFill>
                  <a:latin typeface="微软雅黑" panose="020B0503020204020204" pitchFamily="34" charset="-122"/>
                  <a:ea typeface="微软雅黑" panose="020B0503020204020204" pitchFamily="34" charset="-122"/>
                </a:rPr>
                <a:t>救护车内生理指标测量，及时送达急救中心。</a:t>
              </a:r>
              <a:endParaRPr lang="zh-CN" altLang="en-US" sz="1100" dirty="0">
                <a:solidFill>
                  <a:srgbClr val="333399"/>
                </a:solidFill>
                <a:latin typeface="微软雅黑" panose="020B0503020204020204" pitchFamily="34" charset="-122"/>
                <a:ea typeface="微软雅黑" panose="020B0503020204020204" pitchFamily="34" charset="-122"/>
              </a:endParaRPr>
            </a:p>
            <a:p>
              <a:pPr marL="176530" indent="-176530">
                <a:buChar char="•"/>
              </a:pPr>
              <a:r>
                <a:rPr lang="zh-CN" altLang="en-US" sz="1100" dirty="0">
                  <a:solidFill>
                    <a:srgbClr val="333399"/>
                  </a:solidFill>
                  <a:latin typeface="微软雅黑" panose="020B0503020204020204" pitchFamily="34" charset="-122"/>
                  <a:ea typeface="微软雅黑" panose="020B0503020204020204" pitchFamily="34" charset="-122"/>
                </a:rPr>
                <a:t>急救中心根据指标准备急救方案</a:t>
              </a:r>
              <a:endParaRPr lang="zh-CN" altLang="en-US" sz="1100" dirty="0">
                <a:solidFill>
                  <a:srgbClr val="333399"/>
                </a:solidFill>
                <a:latin typeface="微软雅黑" panose="020B0503020204020204" pitchFamily="34" charset="-122"/>
                <a:ea typeface="微软雅黑" panose="020B0503020204020204" pitchFamily="34" charset="-122"/>
              </a:endParaRPr>
            </a:p>
            <a:p>
              <a:pPr marL="176530" indent="-176530">
                <a:buChar char="•"/>
              </a:pPr>
              <a:r>
                <a:rPr lang="zh-CN" altLang="en-US" sz="1100" dirty="0">
                  <a:solidFill>
                    <a:srgbClr val="333399"/>
                  </a:solidFill>
                  <a:latin typeface="微软雅黑" panose="020B0503020204020204" pitchFamily="34" charset="-122"/>
                  <a:ea typeface="微软雅黑" panose="020B0503020204020204" pitchFamily="34" charset="-122"/>
                </a:rPr>
                <a:t>救护车到达医院，立即实施急救方案。</a:t>
              </a:r>
              <a:endParaRPr lang="zh-CN" altLang="en-US" sz="1100" dirty="0">
                <a:solidFill>
                  <a:srgbClr val="333399"/>
                </a:solidFill>
                <a:latin typeface="微软雅黑" panose="020B0503020204020204" pitchFamily="34" charset="-122"/>
                <a:ea typeface="微软雅黑" panose="020B0503020204020204" pitchFamily="34" charset="-122"/>
              </a:endParaRPr>
            </a:p>
          </p:txBody>
        </p:sp>
      </p:grpSp>
      <p:grpSp>
        <p:nvGrpSpPr>
          <p:cNvPr id="21" name="Group 333"/>
          <p:cNvGrpSpPr/>
          <p:nvPr/>
        </p:nvGrpSpPr>
        <p:grpSpPr>
          <a:xfrm>
            <a:off x="2838450" y="2133600"/>
            <a:ext cx="4751388" cy="2541588"/>
            <a:chOff x="1746" y="3838"/>
            <a:chExt cx="3583" cy="1452"/>
          </a:xfrm>
        </p:grpSpPr>
        <p:sp>
          <p:nvSpPr>
            <p:cNvPr id="27986" name="AutoShape 334"/>
            <p:cNvSpPr/>
            <p:nvPr/>
          </p:nvSpPr>
          <p:spPr>
            <a:xfrm>
              <a:off x="1746" y="3838"/>
              <a:ext cx="3583" cy="1452"/>
            </a:xfrm>
            <a:prstGeom prst="roundRect">
              <a:avLst>
                <a:gd name="adj" fmla="val 12458"/>
              </a:avLst>
            </a:prstGeom>
            <a:solidFill>
              <a:schemeClr val="bg1"/>
            </a:solidFill>
            <a:ln w="9525" cap="flat" cmpd="sng">
              <a:solidFill>
                <a:schemeClr val="hlink"/>
              </a:solidFill>
              <a:prstDash val="solid"/>
              <a:round/>
              <a:headEnd type="none" w="med" len="med"/>
              <a:tailEnd type="none" w="med" len="med"/>
            </a:ln>
          </p:spPr>
          <p:txBody>
            <a:bodyPr wrap="none" lIns="80134" tIns="40067" rIns="80134" bIns="40067" anchor="ctr" anchorCtr="0"/>
            <a:p>
              <a:endParaRPr lang="zh-CN" altLang="en-US" sz="1100" dirty="0">
                <a:latin typeface="Arial" panose="020B0604020202020204" pitchFamily="34" charset="0"/>
              </a:endParaRPr>
            </a:p>
          </p:txBody>
        </p:sp>
        <p:sp>
          <p:nvSpPr>
            <p:cNvPr id="27987" name="Rectangle 335"/>
            <p:cNvSpPr/>
            <p:nvPr/>
          </p:nvSpPr>
          <p:spPr>
            <a:xfrm>
              <a:off x="1928" y="3883"/>
              <a:ext cx="3311" cy="1081"/>
            </a:xfrm>
            <a:prstGeom prst="rect">
              <a:avLst/>
            </a:prstGeom>
            <a:solidFill>
              <a:schemeClr val="bg1"/>
            </a:solidFill>
            <a:ln w="12700">
              <a:noFill/>
            </a:ln>
          </p:spPr>
          <p:txBody>
            <a:bodyPr lIns="80124" tIns="40061" rIns="80124" bIns="40061" anchor="t" anchorCtr="0">
              <a:spAutoFit/>
            </a:bodyPr>
            <a:p>
              <a:pPr eaLnBrk="0" hangingPunct="0">
                <a:lnSpc>
                  <a:spcPct val="110000"/>
                </a:lnSpc>
                <a:spcBef>
                  <a:spcPct val="10000"/>
                </a:spcBef>
              </a:pPr>
              <a:r>
                <a:rPr lang="zh-CN" altLang="en-US" sz="1100" b="1" dirty="0">
                  <a:latin typeface="微软雅黑" panose="020B0503020204020204" pitchFamily="34" charset="-122"/>
                  <a:ea typeface="微软雅黑" panose="020B0503020204020204" pitchFamily="34" charset="-122"/>
                </a:rPr>
                <a:t>对病人好处：</a:t>
              </a:r>
              <a:endParaRPr lang="zh-CN" altLang="en-US" sz="1100" b="1" dirty="0">
                <a:latin typeface="微软雅黑" panose="020B0503020204020204" pitchFamily="34" charset="-122"/>
                <a:ea typeface="微软雅黑" panose="020B0503020204020204" pitchFamily="34" charset="-122"/>
              </a:endParaRPr>
            </a:p>
            <a:p>
              <a:pPr eaLnBrk="0" hangingPunct="0">
                <a:lnSpc>
                  <a:spcPct val="110000"/>
                </a:lnSpc>
                <a:spcBef>
                  <a:spcPct val="10000"/>
                </a:spcBef>
              </a:pPr>
              <a:r>
                <a:rPr lang="en-US" altLang="zh-CN" sz="1100" dirty="0">
                  <a:latin typeface="微软雅黑" panose="020B0503020204020204" pitchFamily="34" charset="-122"/>
                  <a:ea typeface="微软雅黑" panose="020B0503020204020204" pitchFamily="34" charset="-122"/>
                </a:rPr>
                <a:t>1</a:t>
              </a:r>
              <a:r>
                <a:rPr lang="zh-CN" altLang="en-US" sz="1100" dirty="0">
                  <a:latin typeface="微软雅黑" panose="020B0503020204020204" pitchFamily="34" charset="-122"/>
                  <a:ea typeface="微软雅黑" panose="020B0503020204020204" pitchFamily="34" charset="-122"/>
                </a:rPr>
                <a:t>、随时随地连接救助资源；</a:t>
              </a:r>
              <a:endParaRPr lang="zh-CN" altLang="en-US" sz="1100" dirty="0">
                <a:latin typeface="微软雅黑" panose="020B0503020204020204" pitchFamily="34" charset="-122"/>
                <a:ea typeface="微软雅黑" panose="020B0503020204020204" pitchFamily="34" charset="-122"/>
              </a:endParaRPr>
            </a:p>
            <a:p>
              <a:pPr eaLnBrk="0" hangingPunct="0">
                <a:lnSpc>
                  <a:spcPct val="110000"/>
                </a:lnSpc>
                <a:spcBef>
                  <a:spcPct val="10000"/>
                </a:spcBef>
              </a:pPr>
              <a:r>
                <a:rPr lang="en-US" altLang="zh-CN" sz="1100" dirty="0">
                  <a:latin typeface="微软雅黑" panose="020B0503020204020204" pitchFamily="34" charset="-122"/>
                  <a:ea typeface="微软雅黑" panose="020B0503020204020204" pitchFamily="34" charset="-122"/>
                </a:rPr>
                <a:t>2</a:t>
              </a:r>
              <a:r>
                <a:rPr lang="zh-CN" altLang="en-US" sz="1100" dirty="0">
                  <a:latin typeface="微软雅黑" panose="020B0503020204020204" pitchFamily="34" charset="-122"/>
                  <a:ea typeface="微软雅黑" panose="020B0503020204020204" pitchFamily="34" charset="-122"/>
                </a:rPr>
                <a:t>、一键方便发出求助信号，不受时间地域限制；</a:t>
              </a:r>
              <a:endParaRPr lang="zh-CN" altLang="en-US" sz="1100" dirty="0">
                <a:latin typeface="微软雅黑" panose="020B0503020204020204" pitchFamily="34" charset="-122"/>
                <a:ea typeface="微软雅黑" panose="020B0503020204020204" pitchFamily="34" charset="-122"/>
              </a:endParaRPr>
            </a:p>
            <a:p>
              <a:pPr eaLnBrk="0" hangingPunct="0">
                <a:lnSpc>
                  <a:spcPct val="110000"/>
                </a:lnSpc>
                <a:spcBef>
                  <a:spcPct val="10000"/>
                </a:spcBef>
              </a:pPr>
              <a:r>
                <a:rPr lang="en-US" altLang="zh-CN" sz="1100" dirty="0">
                  <a:latin typeface="微软雅黑" panose="020B0503020204020204" pitchFamily="34" charset="-122"/>
                  <a:ea typeface="微软雅黑" panose="020B0503020204020204" pitchFamily="34" charset="-122"/>
                </a:rPr>
                <a:t>3</a:t>
              </a:r>
              <a:r>
                <a:rPr lang="zh-CN" altLang="en-US" sz="1100" dirty="0">
                  <a:latin typeface="微软雅黑" panose="020B0503020204020204" pitchFamily="34" charset="-122"/>
                  <a:ea typeface="微软雅黑" panose="020B0503020204020204" pitchFamily="34" charset="-122"/>
                </a:rPr>
                <a:t>、紧急情况及时得到专业指导，避免现场错误方法；</a:t>
              </a:r>
              <a:endParaRPr lang="zh-CN" altLang="en-US" sz="1100" dirty="0">
                <a:latin typeface="微软雅黑" panose="020B0503020204020204" pitchFamily="34" charset="-122"/>
                <a:ea typeface="微软雅黑" panose="020B0503020204020204" pitchFamily="34" charset="-122"/>
              </a:endParaRPr>
            </a:p>
            <a:p>
              <a:pPr eaLnBrk="0" hangingPunct="0">
                <a:lnSpc>
                  <a:spcPct val="110000"/>
                </a:lnSpc>
                <a:spcBef>
                  <a:spcPct val="10000"/>
                </a:spcBef>
              </a:pPr>
              <a:r>
                <a:rPr lang="en-US" altLang="zh-CN" sz="1100" dirty="0">
                  <a:latin typeface="微软雅黑" panose="020B0503020204020204" pitchFamily="34" charset="-122"/>
                  <a:ea typeface="微软雅黑" panose="020B0503020204020204" pitchFamily="34" charset="-122"/>
                </a:rPr>
                <a:t>3</a:t>
              </a:r>
              <a:r>
                <a:rPr lang="zh-CN" altLang="en-US" sz="1100" dirty="0">
                  <a:latin typeface="微软雅黑" panose="020B0503020204020204" pitchFamily="34" charset="-122"/>
                  <a:ea typeface="微软雅黑" panose="020B0503020204020204" pitchFamily="34" charset="-122"/>
                </a:rPr>
                <a:t>、挽救生命的成功率大大提升；</a:t>
              </a:r>
              <a:endParaRPr lang="zh-CN" altLang="en-US" sz="1100" dirty="0">
                <a:latin typeface="微软雅黑" panose="020B0503020204020204" pitchFamily="34" charset="-122"/>
                <a:ea typeface="微软雅黑" panose="020B0503020204020204" pitchFamily="34" charset="-122"/>
              </a:endParaRPr>
            </a:p>
            <a:p>
              <a:pPr eaLnBrk="0" hangingPunct="0">
                <a:lnSpc>
                  <a:spcPct val="110000"/>
                </a:lnSpc>
                <a:spcBef>
                  <a:spcPct val="10000"/>
                </a:spcBef>
              </a:pPr>
              <a:endParaRPr lang="zh-CN" altLang="en-US" sz="1100" dirty="0">
                <a:latin typeface="微软雅黑" panose="020B0503020204020204" pitchFamily="34" charset="-122"/>
                <a:ea typeface="微软雅黑" panose="020B0503020204020204" pitchFamily="34" charset="-122"/>
              </a:endParaRPr>
            </a:p>
            <a:p>
              <a:pPr eaLnBrk="0" hangingPunct="0">
                <a:lnSpc>
                  <a:spcPct val="110000"/>
                </a:lnSpc>
                <a:spcBef>
                  <a:spcPct val="10000"/>
                </a:spcBef>
              </a:pPr>
              <a:r>
                <a:rPr lang="zh-CN" altLang="en-US" sz="1100" b="1" dirty="0">
                  <a:latin typeface="微软雅黑" panose="020B0503020204020204" pitchFamily="34" charset="-122"/>
                  <a:ea typeface="微软雅黑" panose="020B0503020204020204" pitchFamily="34" charset="-122"/>
                </a:rPr>
                <a:t>对医院好处：</a:t>
              </a:r>
              <a:endParaRPr lang="zh-CN" altLang="en-US" sz="1100" b="1" dirty="0">
                <a:latin typeface="微软雅黑" panose="020B0503020204020204" pitchFamily="34" charset="-122"/>
                <a:ea typeface="微软雅黑" panose="020B0503020204020204" pitchFamily="34" charset="-122"/>
              </a:endParaRPr>
            </a:p>
            <a:p>
              <a:pPr eaLnBrk="0" hangingPunct="0">
                <a:lnSpc>
                  <a:spcPct val="110000"/>
                </a:lnSpc>
                <a:spcBef>
                  <a:spcPct val="10000"/>
                </a:spcBef>
              </a:pPr>
              <a:r>
                <a:rPr lang="en-US" altLang="zh-CN" sz="1100" dirty="0">
                  <a:latin typeface="微软雅黑" panose="020B0503020204020204" pitchFamily="34" charset="-122"/>
                  <a:ea typeface="微软雅黑" panose="020B0503020204020204" pitchFamily="34" charset="-122"/>
                </a:rPr>
                <a:t>1</a:t>
              </a:r>
              <a:r>
                <a:rPr lang="zh-CN" altLang="en-US" sz="1100" dirty="0">
                  <a:latin typeface="微软雅黑" panose="020B0503020204020204" pitchFamily="34" charset="-122"/>
                  <a:ea typeface="微软雅黑" panose="020B0503020204020204" pitchFamily="34" charset="-122"/>
                </a:rPr>
                <a:t>、提前准备救助方案，提高救命成功率；</a:t>
              </a:r>
              <a:endParaRPr lang="zh-CN" altLang="en-US" sz="1100" dirty="0">
                <a:latin typeface="微软雅黑" panose="020B0503020204020204" pitchFamily="34" charset="-122"/>
                <a:ea typeface="微软雅黑" panose="020B0503020204020204" pitchFamily="34" charset="-122"/>
              </a:endParaRPr>
            </a:p>
            <a:p>
              <a:pPr eaLnBrk="0" hangingPunct="0">
                <a:lnSpc>
                  <a:spcPct val="110000"/>
                </a:lnSpc>
                <a:spcBef>
                  <a:spcPct val="10000"/>
                </a:spcBef>
              </a:pPr>
              <a:r>
                <a:rPr lang="en-US" altLang="zh-CN" sz="1100" dirty="0">
                  <a:latin typeface="微软雅黑" panose="020B0503020204020204" pitchFamily="34" charset="-122"/>
                  <a:ea typeface="微软雅黑" panose="020B0503020204020204" pitchFamily="34" charset="-122"/>
                </a:rPr>
                <a:t>2</a:t>
              </a:r>
              <a:r>
                <a:rPr lang="zh-CN" altLang="en-US" sz="1100" dirty="0">
                  <a:latin typeface="微软雅黑" panose="020B0503020204020204" pitchFamily="34" charset="-122"/>
                  <a:ea typeface="微软雅黑" panose="020B0503020204020204" pitchFamily="34" charset="-122"/>
                </a:rPr>
                <a:t>、增加业务收入；</a:t>
              </a:r>
              <a:endParaRPr lang="zh-CN" altLang="en-US" sz="1100" dirty="0">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7"/>
                                        </p:tgtEl>
                                        <p:attrNameLst>
                                          <p:attrName>style.visibility</p:attrName>
                                        </p:attrNameLst>
                                      </p:cBhvr>
                                      <p:to>
                                        <p:strVal val="visible"/>
                                      </p:to>
                                    </p:set>
                                    <p:animEffect transition="in" filter="wipe(left)">
                                      <p:cBhvr>
                                        <p:cTn id="7" dur="500"/>
                                        <p:tgtEl>
                                          <p:spTgt spid="34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9"/>
                                        </p:tgtEl>
                                        <p:attrNameLst>
                                          <p:attrName>style.visibility</p:attrName>
                                        </p:attrNameLst>
                                      </p:cBhvr>
                                      <p:to>
                                        <p:strVal val="visible"/>
                                      </p:to>
                                    </p:set>
                                    <p:animEffect transition="in" filter="wipe(left)">
                                      <p:cBhvr>
                                        <p:cTn id="11" dur="500"/>
                                        <p:tgtEl>
                                          <p:spTgt spid="409"/>
                                        </p:tgtEl>
                                      </p:cBhvr>
                                    </p:animEffect>
                                  </p:childTnLst>
                                </p:cTn>
                              </p:par>
                              <p:par>
                                <p:cTn id="12" presetID="22" presetClass="entr" presetSubtype="8" fill="hold" grpId="1" nodeType="withEffect">
                                  <p:stCondLst>
                                    <p:cond delay="0"/>
                                  </p:stCondLst>
                                  <p:childTnLst>
                                    <p:set>
                                      <p:cBhvr>
                                        <p:cTn id="13" dur="1" fill="hold">
                                          <p:stCondLst>
                                            <p:cond delay="0"/>
                                          </p:stCondLst>
                                        </p:cTn>
                                        <p:tgtEl>
                                          <p:spTgt spid="410"/>
                                        </p:tgtEl>
                                        <p:attrNameLst>
                                          <p:attrName>style.visibility</p:attrName>
                                        </p:attrNameLst>
                                      </p:cBhvr>
                                      <p:to>
                                        <p:strVal val="visible"/>
                                      </p:to>
                                    </p:set>
                                    <p:animEffect transition="in" filter="wipe(left)">
                                      <p:cBhvr>
                                        <p:cTn id="14" dur="500"/>
                                        <p:tgtEl>
                                          <p:spTgt spid="410"/>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10"/>
                                        </p:tgtEl>
                                        <p:attrNameLst>
                                          <p:attrName>style.visibility</p:attrName>
                                        </p:attrNameLst>
                                      </p:cBhvr>
                                      <p:to>
                                        <p:strVal val="visible"/>
                                      </p:to>
                                    </p:set>
                                    <p:animEffect transition="in" filter="wipe(left)">
                                      <p:cBhvr>
                                        <p:cTn id="17" dur="500"/>
                                        <p:tgtEl>
                                          <p:spTgt spid="410"/>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22" presetClass="entr" presetSubtype="8"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par>
                                <p:cTn id="24" presetID="22" presetClass="entr" presetSubtype="8"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par>
                                <p:cTn id="27" presetID="22" presetClass="entr" presetSubtype="8"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50"/>
                                        </p:tgtEl>
                                        <p:attrNameLst>
                                          <p:attrName>style.visibility</p:attrName>
                                        </p:attrNameLst>
                                      </p:cBhvr>
                                      <p:to>
                                        <p:strVal val="visible"/>
                                      </p:to>
                                    </p:set>
                                    <p:animEffect transition="in" filter="wipe(left)">
                                      <p:cBhvr>
                                        <p:cTn id="38" dur="2000"/>
                                        <p:tgtEl>
                                          <p:spTgt spid="350"/>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53"/>
                                        </p:tgtEl>
                                        <p:attrNameLst>
                                          <p:attrName>style.visibility</p:attrName>
                                        </p:attrNameLst>
                                      </p:cBhvr>
                                      <p:to>
                                        <p:strVal val="visible"/>
                                      </p:to>
                                    </p:set>
                                    <p:animEffect transition="in" filter="wipe(left)">
                                      <p:cBhvr>
                                        <p:cTn id="41" dur="500"/>
                                        <p:tgtEl>
                                          <p:spTgt spid="353"/>
                                        </p:tgtEl>
                                      </p:cBhvr>
                                    </p:animEffect>
                                  </p:childTnLst>
                                </p:cTn>
                              </p:par>
                            </p:childTnLst>
                          </p:cTn>
                        </p:par>
                        <p:par>
                          <p:cTn id="42" fill="hold">
                            <p:stCondLst>
                              <p:cond delay="2000"/>
                            </p:stCondLst>
                            <p:childTnLst>
                              <p:par>
                                <p:cTn id="43" presetID="22" presetClass="entr" presetSubtype="1" fill="hold" grpId="0" nodeType="afterEffect">
                                  <p:stCondLst>
                                    <p:cond delay="500"/>
                                  </p:stCondLst>
                                  <p:childTnLst>
                                    <p:set>
                                      <p:cBhvr>
                                        <p:cTn id="44" dur="1" fill="hold">
                                          <p:stCondLst>
                                            <p:cond delay="0"/>
                                          </p:stCondLst>
                                        </p:cTn>
                                        <p:tgtEl>
                                          <p:spTgt spid="354"/>
                                        </p:tgtEl>
                                        <p:attrNameLst>
                                          <p:attrName>style.visibility</p:attrName>
                                        </p:attrNameLst>
                                      </p:cBhvr>
                                      <p:to>
                                        <p:strVal val="visible"/>
                                      </p:to>
                                    </p:set>
                                    <p:animEffect transition="in" filter="wipe(up)">
                                      <p:cBhvr>
                                        <p:cTn id="45" dur="500"/>
                                        <p:tgtEl>
                                          <p:spTgt spid="354"/>
                                        </p:tgtEl>
                                      </p:cBhvr>
                                    </p:animEffect>
                                  </p:childTnLst>
                                </p:cTn>
                              </p:par>
                              <p:par>
                                <p:cTn id="46" presetID="22" presetClass="entr" presetSubtype="1"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up)">
                                      <p:cBhvr>
                                        <p:cTn id="48" dur="500"/>
                                        <p:tgtEl>
                                          <p:spTgt spid="12"/>
                                        </p:tgtEl>
                                      </p:cBhvr>
                                    </p:animEffect>
                                  </p:childTnLst>
                                </p:cTn>
                              </p:par>
                            </p:childTnLst>
                          </p:cTn>
                        </p:par>
                        <p:par>
                          <p:cTn id="49" fill="hold">
                            <p:stCondLst>
                              <p:cond delay="3000"/>
                            </p:stCondLst>
                            <p:childTnLst>
                              <p:par>
                                <p:cTn id="50" presetID="22" presetClass="entr" presetSubtype="1" fill="hold" grpId="0" nodeType="afterEffect">
                                  <p:stCondLst>
                                    <p:cond delay="0"/>
                                  </p:stCondLst>
                                  <p:childTnLst>
                                    <p:set>
                                      <p:cBhvr>
                                        <p:cTn id="51" dur="1" fill="hold">
                                          <p:stCondLst>
                                            <p:cond delay="0"/>
                                          </p:stCondLst>
                                        </p:cTn>
                                        <p:tgtEl>
                                          <p:spTgt spid="358"/>
                                        </p:tgtEl>
                                        <p:attrNameLst>
                                          <p:attrName>style.visibility</p:attrName>
                                        </p:attrNameLst>
                                      </p:cBhvr>
                                      <p:to>
                                        <p:strVal val="visible"/>
                                      </p:to>
                                    </p:set>
                                    <p:animEffect transition="in" filter="wipe(up)">
                                      <p:cBhvr>
                                        <p:cTn id="52" dur="500"/>
                                        <p:tgtEl>
                                          <p:spTgt spid="358"/>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359"/>
                                        </p:tgtEl>
                                        <p:attrNameLst>
                                          <p:attrName>style.visibility</p:attrName>
                                        </p:attrNameLst>
                                      </p:cBhvr>
                                      <p:to>
                                        <p:strVal val="visible"/>
                                      </p:to>
                                    </p:set>
                                    <p:animEffect transition="in" filter="wipe(up)">
                                      <p:cBhvr>
                                        <p:cTn id="55" dur="500"/>
                                        <p:tgtEl>
                                          <p:spTgt spid="359"/>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left)">
                                      <p:cBhvr>
                                        <p:cTn id="59" dur="500"/>
                                        <p:tgtEl>
                                          <p:spTgt spid="3"/>
                                        </p:tgtEl>
                                      </p:cBhvr>
                                    </p:animEffect>
                                  </p:childTnLst>
                                </p:cTn>
                              </p:par>
                              <p:par>
                                <p:cTn id="60" presetID="22" presetClass="entr" presetSubtype="8"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par>
                                <p:cTn id="63" presetID="22" presetClass="entr" presetSubtype="2"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right)">
                                      <p:cBhvr>
                                        <p:cTn id="65" dur="500"/>
                                        <p:tgtEl>
                                          <p:spTgt spid="16"/>
                                        </p:tgtEl>
                                      </p:cBhvr>
                                    </p:animEffect>
                                  </p:childTnLst>
                                </p:cTn>
                              </p:par>
                            </p:childTnLst>
                          </p:cTn>
                        </p:par>
                        <p:par>
                          <p:cTn id="66" fill="hold">
                            <p:stCondLst>
                              <p:cond delay="4000"/>
                            </p:stCondLst>
                            <p:childTnLst>
                              <p:par>
                                <p:cTn id="67" presetID="22" presetClass="entr" presetSubtype="2" fill="hold" grpId="0" nodeType="afterEffect">
                                  <p:stCondLst>
                                    <p:cond delay="0"/>
                                  </p:stCondLst>
                                  <p:childTnLst>
                                    <p:set>
                                      <p:cBhvr>
                                        <p:cTn id="68" dur="1" fill="hold">
                                          <p:stCondLst>
                                            <p:cond delay="0"/>
                                          </p:stCondLst>
                                        </p:cTn>
                                        <p:tgtEl>
                                          <p:spTgt spid="348"/>
                                        </p:tgtEl>
                                        <p:attrNameLst>
                                          <p:attrName>style.visibility</p:attrName>
                                        </p:attrNameLst>
                                      </p:cBhvr>
                                      <p:to>
                                        <p:strVal val="visible"/>
                                      </p:to>
                                    </p:set>
                                    <p:animEffect transition="in" filter="wipe(right)">
                                      <p:cBhvr>
                                        <p:cTn id="69" dur="500"/>
                                        <p:tgtEl>
                                          <p:spTgt spid="348"/>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357"/>
                                        </p:tgtEl>
                                        <p:attrNameLst>
                                          <p:attrName>style.visibility</p:attrName>
                                        </p:attrNameLst>
                                      </p:cBhvr>
                                      <p:to>
                                        <p:strVal val="visible"/>
                                      </p:to>
                                    </p:set>
                                    <p:animEffect transition="in" filter="wipe(down)">
                                      <p:cBhvr>
                                        <p:cTn id="73" dur="500"/>
                                        <p:tgtEl>
                                          <p:spTgt spid="357"/>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355"/>
                                        </p:tgtEl>
                                        <p:attrNameLst>
                                          <p:attrName>style.visibility</p:attrName>
                                        </p:attrNameLst>
                                      </p:cBhvr>
                                      <p:to>
                                        <p:strVal val="visible"/>
                                      </p:to>
                                    </p:set>
                                    <p:animEffect transition="in" filter="wipe(down)">
                                      <p:cBhvr>
                                        <p:cTn id="76" dur="500"/>
                                        <p:tgtEl>
                                          <p:spTgt spid="355"/>
                                        </p:tgtEl>
                                      </p:cBhvr>
                                    </p:animEffect>
                                  </p:childTnLst>
                                </p:cTn>
                              </p:par>
                            </p:childTnLst>
                          </p:cTn>
                        </p:par>
                        <p:par>
                          <p:cTn id="77" fill="hold">
                            <p:stCondLst>
                              <p:cond delay="5000"/>
                            </p:stCondLst>
                            <p:childTnLst>
                              <p:par>
                                <p:cTn id="78" presetID="22" presetClass="entr" presetSubtype="8" fill="hold" grpId="1" nodeType="afterEffect">
                                  <p:stCondLst>
                                    <p:cond delay="0"/>
                                  </p:stCondLst>
                                  <p:childTnLst>
                                    <p:set>
                                      <p:cBhvr>
                                        <p:cTn id="79" dur="1" fill="hold">
                                          <p:stCondLst>
                                            <p:cond delay="0"/>
                                          </p:stCondLst>
                                        </p:cTn>
                                        <p:tgtEl>
                                          <p:spTgt spid="409"/>
                                        </p:tgtEl>
                                        <p:attrNameLst>
                                          <p:attrName>style.visibility</p:attrName>
                                        </p:attrNameLst>
                                      </p:cBhvr>
                                      <p:to>
                                        <p:strVal val="visible"/>
                                      </p:to>
                                    </p:set>
                                    <p:animEffect transition="in" filter="wipe(left)">
                                      <p:cBhvr>
                                        <p:cTn id="80" dur="500"/>
                                        <p:tgtEl>
                                          <p:spTgt spid="409"/>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mph" presetSubtype="0" nodeType="clickEffect">
                                  <p:stCondLst>
                                    <p:cond delay="0"/>
                                  </p:stCondLst>
                                  <p:childTnLst>
                                    <p:set>
                                      <p:cBhvr rctx="PPT">
                                        <p:cTn id="84" dur="indefinite"/>
                                        <p:tgtEl>
                                          <p:spTgt spid="347"/>
                                        </p:tgtEl>
                                        <p:attrNameLst>
                                          <p:attrName>style.opacity</p:attrName>
                                        </p:attrNameLst>
                                      </p:cBhvr>
                                      <p:to>
                                        <p:strVal val="0.5"/>
                                      </p:to>
                                    </p:set>
                                    <p:animEffect filter="image" prLst="opacity: 0.5">
                                      <p:cBhvr rctx="IE">
                                        <p:cTn id="85" dur="indefinite"/>
                                        <p:tgtEl>
                                          <p:spTgt spid="347"/>
                                        </p:tgtEl>
                                      </p:cBhvr>
                                    </p:animEffect>
                                  </p:childTnLst>
                                </p:cTn>
                              </p:par>
                              <p:par>
                                <p:cTn id="86" presetID="9" presetClass="emph" presetSubtype="0" grpId="1" nodeType="withEffect">
                                  <p:stCondLst>
                                    <p:cond delay="0"/>
                                  </p:stCondLst>
                                  <p:childTnLst>
                                    <p:set>
                                      <p:cBhvr rctx="PPT">
                                        <p:cTn id="87" dur="indefinite"/>
                                        <p:tgtEl>
                                          <p:spTgt spid="348"/>
                                        </p:tgtEl>
                                        <p:attrNameLst>
                                          <p:attrName>style.opacity</p:attrName>
                                        </p:attrNameLst>
                                      </p:cBhvr>
                                      <p:to>
                                        <p:strVal val="0.5"/>
                                      </p:to>
                                    </p:set>
                                    <p:animEffect filter="image" prLst="opacity: 0.5">
                                      <p:cBhvr rctx="IE">
                                        <p:cTn id="88" dur="indefinite"/>
                                        <p:tgtEl>
                                          <p:spTgt spid="348"/>
                                        </p:tgtEl>
                                      </p:cBhvr>
                                    </p:animEffect>
                                  </p:childTnLst>
                                </p:cTn>
                              </p:par>
                              <p:par>
                                <p:cTn id="89" presetID="9" presetClass="emph" presetSubtype="0" grpId="1" nodeType="withEffect">
                                  <p:stCondLst>
                                    <p:cond delay="0"/>
                                  </p:stCondLst>
                                  <p:childTnLst>
                                    <p:set>
                                      <p:cBhvr rctx="PPT">
                                        <p:cTn id="90" dur="indefinite"/>
                                        <p:tgtEl>
                                          <p:spTgt spid="350"/>
                                        </p:tgtEl>
                                        <p:attrNameLst>
                                          <p:attrName>style.opacity</p:attrName>
                                        </p:attrNameLst>
                                      </p:cBhvr>
                                      <p:to>
                                        <p:strVal val="0.5"/>
                                      </p:to>
                                    </p:set>
                                    <p:animEffect filter="image" prLst="opacity: 0.5">
                                      <p:cBhvr rctx="IE">
                                        <p:cTn id="91" dur="indefinite"/>
                                        <p:tgtEl>
                                          <p:spTgt spid="350"/>
                                        </p:tgtEl>
                                      </p:cBhvr>
                                    </p:animEffect>
                                  </p:childTnLst>
                                </p:cTn>
                              </p:par>
                              <p:par>
                                <p:cTn id="92" presetID="9" presetClass="emph" presetSubtype="0" grpId="1" nodeType="withEffect">
                                  <p:stCondLst>
                                    <p:cond delay="0"/>
                                  </p:stCondLst>
                                  <p:childTnLst>
                                    <p:set>
                                      <p:cBhvr rctx="PPT">
                                        <p:cTn id="93" dur="indefinite"/>
                                        <p:tgtEl>
                                          <p:spTgt spid="353"/>
                                        </p:tgtEl>
                                        <p:attrNameLst>
                                          <p:attrName>style.opacity</p:attrName>
                                        </p:attrNameLst>
                                      </p:cBhvr>
                                      <p:to>
                                        <p:strVal val="0.5"/>
                                      </p:to>
                                    </p:set>
                                    <p:animEffect filter="image" prLst="opacity: 0.5">
                                      <p:cBhvr rctx="IE">
                                        <p:cTn id="94" dur="indefinite"/>
                                        <p:tgtEl>
                                          <p:spTgt spid="353"/>
                                        </p:tgtEl>
                                      </p:cBhvr>
                                    </p:animEffect>
                                  </p:childTnLst>
                                </p:cTn>
                              </p:par>
                              <p:par>
                                <p:cTn id="95" presetID="9" presetClass="emph" presetSubtype="0" grpId="1" nodeType="withEffect">
                                  <p:stCondLst>
                                    <p:cond delay="0"/>
                                  </p:stCondLst>
                                  <p:childTnLst>
                                    <p:set>
                                      <p:cBhvr rctx="PPT">
                                        <p:cTn id="96" dur="indefinite"/>
                                        <p:tgtEl>
                                          <p:spTgt spid="354"/>
                                        </p:tgtEl>
                                        <p:attrNameLst>
                                          <p:attrName>style.opacity</p:attrName>
                                        </p:attrNameLst>
                                      </p:cBhvr>
                                      <p:to>
                                        <p:strVal val="0.5"/>
                                      </p:to>
                                    </p:set>
                                    <p:animEffect filter="image" prLst="opacity: 0.5">
                                      <p:cBhvr rctx="IE">
                                        <p:cTn id="97" dur="indefinite"/>
                                        <p:tgtEl>
                                          <p:spTgt spid="354"/>
                                        </p:tgtEl>
                                      </p:cBhvr>
                                    </p:animEffect>
                                  </p:childTnLst>
                                </p:cTn>
                              </p:par>
                              <p:par>
                                <p:cTn id="98" presetID="9" presetClass="emph" presetSubtype="0" grpId="1" nodeType="withEffect">
                                  <p:stCondLst>
                                    <p:cond delay="0"/>
                                  </p:stCondLst>
                                  <p:childTnLst>
                                    <p:set>
                                      <p:cBhvr rctx="PPT">
                                        <p:cTn id="99" dur="indefinite"/>
                                        <p:tgtEl>
                                          <p:spTgt spid="355"/>
                                        </p:tgtEl>
                                        <p:attrNameLst>
                                          <p:attrName>style.opacity</p:attrName>
                                        </p:attrNameLst>
                                      </p:cBhvr>
                                      <p:to>
                                        <p:strVal val="0.5"/>
                                      </p:to>
                                    </p:set>
                                    <p:animEffect filter="image" prLst="opacity: 0.5">
                                      <p:cBhvr rctx="IE">
                                        <p:cTn id="100" dur="indefinite"/>
                                        <p:tgtEl>
                                          <p:spTgt spid="355"/>
                                        </p:tgtEl>
                                      </p:cBhvr>
                                    </p:animEffect>
                                  </p:childTnLst>
                                </p:cTn>
                              </p:par>
                              <p:par>
                                <p:cTn id="101" presetID="9" presetClass="emph" presetSubtype="0" grpId="1" nodeType="withEffect">
                                  <p:stCondLst>
                                    <p:cond delay="0"/>
                                  </p:stCondLst>
                                  <p:childTnLst>
                                    <p:set>
                                      <p:cBhvr rctx="PPT">
                                        <p:cTn id="102" dur="indefinite"/>
                                        <p:tgtEl>
                                          <p:spTgt spid="357"/>
                                        </p:tgtEl>
                                        <p:attrNameLst>
                                          <p:attrName>style.opacity</p:attrName>
                                        </p:attrNameLst>
                                      </p:cBhvr>
                                      <p:to>
                                        <p:strVal val="0.5"/>
                                      </p:to>
                                    </p:set>
                                    <p:animEffect filter="image" prLst="opacity: 0.5">
                                      <p:cBhvr rctx="IE">
                                        <p:cTn id="103" dur="indefinite"/>
                                        <p:tgtEl>
                                          <p:spTgt spid="357"/>
                                        </p:tgtEl>
                                      </p:cBhvr>
                                    </p:animEffect>
                                  </p:childTnLst>
                                </p:cTn>
                              </p:par>
                              <p:par>
                                <p:cTn id="104" presetID="9" presetClass="emph" presetSubtype="0" grpId="1" nodeType="withEffect">
                                  <p:stCondLst>
                                    <p:cond delay="0"/>
                                  </p:stCondLst>
                                  <p:childTnLst>
                                    <p:set>
                                      <p:cBhvr rctx="PPT">
                                        <p:cTn id="105" dur="indefinite"/>
                                        <p:tgtEl>
                                          <p:spTgt spid="358"/>
                                        </p:tgtEl>
                                        <p:attrNameLst>
                                          <p:attrName>style.opacity</p:attrName>
                                        </p:attrNameLst>
                                      </p:cBhvr>
                                      <p:to>
                                        <p:strVal val="0.5"/>
                                      </p:to>
                                    </p:set>
                                    <p:animEffect filter="image" prLst="opacity: 0.5">
                                      <p:cBhvr rctx="IE">
                                        <p:cTn id="106" dur="indefinite"/>
                                        <p:tgtEl>
                                          <p:spTgt spid="358"/>
                                        </p:tgtEl>
                                      </p:cBhvr>
                                    </p:animEffect>
                                  </p:childTnLst>
                                </p:cTn>
                              </p:par>
                              <p:par>
                                <p:cTn id="107" presetID="9" presetClass="emph" presetSubtype="0" grpId="1" nodeType="withEffect">
                                  <p:stCondLst>
                                    <p:cond delay="0"/>
                                  </p:stCondLst>
                                  <p:childTnLst>
                                    <p:set>
                                      <p:cBhvr rctx="PPT">
                                        <p:cTn id="108" dur="indefinite"/>
                                        <p:tgtEl>
                                          <p:spTgt spid="359"/>
                                        </p:tgtEl>
                                        <p:attrNameLst>
                                          <p:attrName>style.opacity</p:attrName>
                                        </p:attrNameLst>
                                      </p:cBhvr>
                                      <p:to>
                                        <p:strVal val="0.5"/>
                                      </p:to>
                                    </p:set>
                                    <p:animEffect filter="image" prLst="opacity: 0.5">
                                      <p:cBhvr rctx="IE">
                                        <p:cTn id="109" dur="indefinite"/>
                                        <p:tgtEl>
                                          <p:spTgt spid="359"/>
                                        </p:tgtEl>
                                      </p:cBhvr>
                                    </p:animEffect>
                                  </p:childTnLst>
                                </p:cTn>
                              </p:par>
                              <p:par>
                                <p:cTn id="110" presetID="9" presetClass="emph" presetSubtype="0" nodeType="withEffect">
                                  <p:stCondLst>
                                    <p:cond delay="0"/>
                                  </p:stCondLst>
                                  <p:childTnLst>
                                    <p:set>
                                      <p:cBhvr rctx="PPT">
                                        <p:cTn id="111" dur="indefinite"/>
                                        <p:tgtEl>
                                          <p:spTgt spid="3"/>
                                        </p:tgtEl>
                                        <p:attrNameLst>
                                          <p:attrName>style.opacity</p:attrName>
                                        </p:attrNameLst>
                                      </p:cBhvr>
                                      <p:to>
                                        <p:strVal val="0.5"/>
                                      </p:to>
                                    </p:set>
                                    <p:animEffect filter="image" prLst="opacity: 0.5">
                                      <p:cBhvr rctx="IE">
                                        <p:cTn id="112" dur="indefinite"/>
                                        <p:tgtEl>
                                          <p:spTgt spid="3"/>
                                        </p:tgtEl>
                                      </p:cBhvr>
                                    </p:animEffect>
                                  </p:childTnLst>
                                </p:cTn>
                              </p:par>
                              <p:par>
                                <p:cTn id="113" presetID="9" presetClass="emph" presetSubtype="0" nodeType="withEffect">
                                  <p:stCondLst>
                                    <p:cond delay="0"/>
                                  </p:stCondLst>
                                  <p:childTnLst>
                                    <p:set>
                                      <p:cBhvr rctx="PPT">
                                        <p:cTn id="114" dur="indefinite"/>
                                        <p:tgtEl>
                                          <p:spTgt spid="4"/>
                                        </p:tgtEl>
                                        <p:attrNameLst>
                                          <p:attrName>style.opacity</p:attrName>
                                        </p:attrNameLst>
                                      </p:cBhvr>
                                      <p:to>
                                        <p:strVal val="0.5"/>
                                      </p:to>
                                    </p:set>
                                    <p:animEffect filter="image" prLst="opacity: 0.5">
                                      <p:cBhvr rctx="IE">
                                        <p:cTn id="115" dur="indefinite"/>
                                        <p:tgtEl>
                                          <p:spTgt spid="4"/>
                                        </p:tgtEl>
                                      </p:cBhvr>
                                    </p:animEffect>
                                  </p:childTnLst>
                                </p:cTn>
                              </p:par>
                              <p:par>
                                <p:cTn id="116" presetID="9" presetClass="emph" presetSubtype="0" nodeType="withEffect">
                                  <p:stCondLst>
                                    <p:cond delay="0"/>
                                  </p:stCondLst>
                                  <p:childTnLst>
                                    <p:set>
                                      <p:cBhvr rctx="PPT">
                                        <p:cTn id="117" dur="indefinite"/>
                                        <p:tgtEl>
                                          <p:spTgt spid="11"/>
                                        </p:tgtEl>
                                        <p:attrNameLst>
                                          <p:attrName>style.opacity</p:attrName>
                                        </p:attrNameLst>
                                      </p:cBhvr>
                                      <p:to>
                                        <p:strVal val="0.5"/>
                                      </p:to>
                                    </p:set>
                                    <p:animEffect filter="image" prLst="opacity: 0.5">
                                      <p:cBhvr rctx="IE">
                                        <p:cTn id="118" dur="indefinite"/>
                                        <p:tgtEl>
                                          <p:spTgt spid="11"/>
                                        </p:tgtEl>
                                      </p:cBhvr>
                                    </p:animEffect>
                                  </p:childTnLst>
                                </p:cTn>
                              </p:par>
                              <p:par>
                                <p:cTn id="119" presetID="9" presetClass="emph" presetSubtype="0" nodeType="withEffect">
                                  <p:stCondLst>
                                    <p:cond delay="0"/>
                                  </p:stCondLst>
                                  <p:childTnLst>
                                    <p:set>
                                      <p:cBhvr rctx="PPT">
                                        <p:cTn id="120" dur="indefinite"/>
                                        <p:tgtEl>
                                          <p:spTgt spid="12"/>
                                        </p:tgtEl>
                                        <p:attrNameLst>
                                          <p:attrName>style.opacity</p:attrName>
                                        </p:attrNameLst>
                                      </p:cBhvr>
                                      <p:to>
                                        <p:strVal val="0.5"/>
                                      </p:to>
                                    </p:set>
                                    <p:animEffect filter="image" prLst="opacity: 0.5">
                                      <p:cBhvr rctx="IE">
                                        <p:cTn id="121" dur="indefinite"/>
                                        <p:tgtEl>
                                          <p:spTgt spid="12"/>
                                        </p:tgtEl>
                                      </p:cBhvr>
                                    </p:animEffect>
                                  </p:childTnLst>
                                </p:cTn>
                              </p:par>
                              <p:par>
                                <p:cTn id="122" presetID="9" presetClass="emph" presetSubtype="0" nodeType="withEffect">
                                  <p:stCondLst>
                                    <p:cond delay="0"/>
                                  </p:stCondLst>
                                  <p:childTnLst>
                                    <p:set>
                                      <p:cBhvr rctx="PPT">
                                        <p:cTn id="123" dur="indefinite"/>
                                        <p:tgtEl>
                                          <p:spTgt spid="13"/>
                                        </p:tgtEl>
                                        <p:attrNameLst>
                                          <p:attrName>style.opacity</p:attrName>
                                        </p:attrNameLst>
                                      </p:cBhvr>
                                      <p:to>
                                        <p:strVal val="0.5"/>
                                      </p:to>
                                    </p:set>
                                    <p:animEffect filter="image" prLst="opacity: 0.5">
                                      <p:cBhvr rctx="IE">
                                        <p:cTn id="124" dur="indefinite"/>
                                        <p:tgtEl>
                                          <p:spTgt spid="13"/>
                                        </p:tgtEl>
                                      </p:cBhvr>
                                    </p:animEffect>
                                  </p:childTnLst>
                                </p:cTn>
                              </p:par>
                              <p:par>
                                <p:cTn id="125" presetID="9" presetClass="emph" presetSubtype="0" nodeType="withEffect">
                                  <p:stCondLst>
                                    <p:cond delay="0"/>
                                  </p:stCondLst>
                                  <p:childTnLst>
                                    <p:set>
                                      <p:cBhvr rctx="PPT">
                                        <p:cTn id="126" dur="indefinite"/>
                                        <p:tgtEl>
                                          <p:spTgt spid="14"/>
                                        </p:tgtEl>
                                        <p:attrNameLst>
                                          <p:attrName>style.opacity</p:attrName>
                                        </p:attrNameLst>
                                      </p:cBhvr>
                                      <p:to>
                                        <p:strVal val="0.5"/>
                                      </p:to>
                                    </p:set>
                                    <p:animEffect filter="image" prLst="opacity: 0.5">
                                      <p:cBhvr rctx="IE">
                                        <p:cTn id="127" dur="indefinite"/>
                                        <p:tgtEl>
                                          <p:spTgt spid="14"/>
                                        </p:tgtEl>
                                      </p:cBhvr>
                                    </p:animEffect>
                                  </p:childTnLst>
                                </p:cTn>
                              </p:par>
                              <p:par>
                                <p:cTn id="128" presetID="9" presetClass="emph" presetSubtype="0" nodeType="withEffect">
                                  <p:stCondLst>
                                    <p:cond delay="0"/>
                                  </p:stCondLst>
                                  <p:childTnLst>
                                    <p:set>
                                      <p:cBhvr rctx="PPT">
                                        <p:cTn id="129" dur="indefinite"/>
                                        <p:tgtEl>
                                          <p:spTgt spid="16"/>
                                        </p:tgtEl>
                                        <p:attrNameLst>
                                          <p:attrName>style.opacity</p:attrName>
                                        </p:attrNameLst>
                                      </p:cBhvr>
                                      <p:to>
                                        <p:strVal val="0.5"/>
                                      </p:to>
                                    </p:set>
                                    <p:animEffect filter="image" prLst="opacity: 0.5">
                                      <p:cBhvr rctx="IE">
                                        <p:cTn id="130" dur="indefinite"/>
                                        <p:tgtEl>
                                          <p:spTgt spid="16"/>
                                        </p:tgtEl>
                                      </p:cBhvr>
                                    </p:animEffect>
                                  </p:childTnLst>
                                </p:cTn>
                              </p:par>
                              <p:par>
                                <p:cTn id="131" presetID="9" presetClass="emph" presetSubtype="0" grpId="2" nodeType="withEffect">
                                  <p:stCondLst>
                                    <p:cond delay="0"/>
                                  </p:stCondLst>
                                  <p:childTnLst>
                                    <p:set>
                                      <p:cBhvr rctx="PPT">
                                        <p:cTn id="132" dur="indefinite"/>
                                        <p:tgtEl>
                                          <p:spTgt spid="409"/>
                                        </p:tgtEl>
                                        <p:attrNameLst>
                                          <p:attrName>style.opacity</p:attrName>
                                        </p:attrNameLst>
                                      </p:cBhvr>
                                      <p:to>
                                        <p:strVal val="0.5"/>
                                      </p:to>
                                    </p:set>
                                    <p:animEffect filter="image" prLst="opacity: 0.5">
                                      <p:cBhvr rctx="IE">
                                        <p:cTn id="133" dur="indefinite"/>
                                        <p:tgtEl>
                                          <p:spTgt spid="409"/>
                                        </p:tgtEl>
                                      </p:cBhvr>
                                    </p:animEffect>
                                  </p:childTnLst>
                                </p:cTn>
                              </p:par>
                              <p:par>
                                <p:cTn id="134" presetID="9" presetClass="emph" presetSubtype="0" grpId="2" nodeType="withEffect">
                                  <p:stCondLst>
                                    <p:cond delay="0"/>
                                  </p:stCondLst>
                                  <p:childTnLst>
                                    <p:set>
                                      <p:cBhvr rctx="PPT">
                                        <p:cTn id="135" dur="indefinite"/>
                                        <p:tgtEl>
                                          <p:spTgt spid="410"/>
                                        </p:tgtEl>
                                        <p:attrNameLst>
                                          <p:attrName>style.opacity</p:attrName>
                                        </p:attrNameLst>
                                      </p:cBhvr>
                                      <p:to>
                                        <p:strVal val="0.5"/>
                                      </p:to>
                                    </p:set>
                                    <p:animEffect filter="image" prLst="opacity: 0.5">
                                      <p:cBhvr rctx="IE">
                                        <p:cTn id="136" dur="indefinite"/>
                                        <p:tgtEl>
                                          <p:spTgt spid="410"/>
                                        </p:tgtEl>
                                      </p:cBhvr>
                                    </p:animEffect>
                                  </p:childTnLst>
                                </p:cTn>
                              </p:par>
                              <p:par>
                                <p:cTn id="137" presetID="9" presetClass="emph" presetSubtype="0" nodeType="withEffect">
                                  <p:stCondLst>
                                    <p:cond delay="0"/>
                                  </p:stCondLst>
                                  <p:childTnLst>
                                    <p:set>
                                      <p:cBhvr rctx="PPT">
                                        <p:cTn id="138" dur="indefinite"/>
                                        <p:tgtEl>
                                          <p:spTgt spid="18"/>
                                        </p:tgtEl>
                                        <p:attrNameLst>
                                          <p:attrName>style.opacity</p:attrName>
                                        </p:attrNameLst>
                                      </p:cBhvr>
                                      <p:to>
                                        <p:strVal val="0.5"/>
                                      </p:to>
                                    </p:set>
                                    <p:animEffect filter="image" prLst="opacity: 0.5">
                                      <p:cBhvr rctx="IE">
                                        <p:cTn id="139" dur="indefinite"/>
                                        <p:tgtEl>
                                          <p:spTgt spid="18"/>
                                        </p:tgtEl>
                                      </p:cBhvr>
                                    </p:animEffect>
                                  </p:childTnLst>
                                </p:cTn>
                              </p:par>
                              <p:par>
                                <p:cTn id="140" presetID="9" presetClass="emph" presetSubtype="0" nodeType="withEffect">
                                  <p:stCondLst>
                                    <p:cond delay="0"/>
                                  </p:stCondLst>
                                  <p:childTnLst>
                                    <p:set>
                                      <p:cBhvr rctx="PPT">
                                        <p:cTn id="141" dur="indefinite"/>
                                        <p:tgtEl>
                                          <p:spTgt spid="20"/>
                                        </p:tgtEl>
                                        <p:attrNameLst>
                                          <p:attrName>style.opacity</p:attrName>
                                        </p:attrNameLst>
                                      </p:cBhvr>
                                      <p:to>
                                        <p:strVal val="0.5"/>
                                      </p:to>
                                    </p:set>
                                    <p:animEffect filter="image" prLst="opacity: 0.5">
                                      <p:cBhvr rctx="IE">
                                        <p:cTn id="142" dur="indefinite"/>
                                        <p:tgtEl>
                                          <p:spTgt spid="20"/>
                                        </p:tgtEl>
                                      </p:cBhvr>
                                    </p:animEffect>
                                  </p:childTnLst>
                                </p:cTn>
                              </p:par>
                            </p:childTnLst>
                          </p:cTn>
                        </p:par>
                        <p:par>
                          <p:cTn id="143" fill="hold">
                            <p:stCondLst>
                              <p:cond delay="0"/>
                            </p:stCondLst>
                            <p:childTnLst>
                              <p:par>
                                <p:cTn id="144" presetID="22" presetClass="entr" presetSubtype="8" fill="hold" nodeType="afterEffect">
                                  <p:stCondLst>
                                    <p:cond delay="0"/>
                                  </p:stCondLst>
                                  <p:childTnLst>
                                    <p:set>
                                      <p:cBhvr>
                                        <p:cTn id="145" dur="1" fill="hold">
                                          <p:stCondLst>
                                            <p:cond delay="0"/>
                                          </p:stCondLst>
                                        </p:cTn>
                                        <p:tgtEl>
                                          <p:spTgt spid="21"/>
                                        </p:tgtEl>
                                        <p:attrNameLst>
                                          <p:attrName>style.visibility</p:attrName>
                                        </p:attrNameLst>
                                      </p:cBhvr>
                                      <p:to>
                                        <p:strVal val="visible"/>
                                      </p:to>
                                    </p:set>
                                    <p:animEffect transition="in" filter="wipe(left)">
                                      <p:cBhvr>
                                        <p:cTn id="1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8" grpId="1" animBg="1"/>
      <p:bldP spid="350" grpId="0" animBg="1"/>
      <p:bldP spid="350" grpId="1" animBg="1"/>
      <p:bldP spid="353" grpId="0"/>
      <p:bldP spid="353" grpId="1"/>
      <p:bldP spid="354" grpId="0" animBg="1"/>
      <p:bldP spid="354" grpId="1" animBg="1"/>
      <p:bldP spid="355" grpId="0"/>
      <p:bldP spid="355" grpId="1"/>
      <p:bldP spid="357" grpId="0" animBg="1"/>
      <p:bldP spid="357" grpId="1" animBg="1"/>
      <p:bldP spid="358" grpId="0" animBg="1"/>
      <p:bldP spid="358" grpId="1" animBg="1"/>
      <p:bldP spid="359" grpId="0"/>
      <p:bldP spid="359" grpId="1"/>
      <p:bldP spid="409" grpId="0" animBg="1"/>
      <p:bldP spid="409" grpId="1" animBg="1"/>
      <p:bldP spid="409" grpId="2" animBg="1"/>
      <p:bldP spid="410" grpId="0"/>
      <p:bldP spid="410" grpId="1"/>
      <p:bldP spid="410" grpId="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3" name="图片 3" descr="1副本.jpg"/>
          <p:cNvPicPr>
            <a:picLocks noChangeAspect="1"/>
          </p:cNvPicPr>
          <p:nvPr/>
        </p:nvPicPr>
        <p:blipFill>
          <a:blip r:embed="rId1"/>
          <a:stretch>
            <a:fillRect/>
          </a:stretch>
        </p:blipFill>
        <p:spPr>
          <a:xfrm>
            <a:off x="0" y="0"/>
            <a:ext cx="9144000" cy="722313"/>
          </a:xfrm>
          <a:prstGeom prst="rect">
            <a:avLst/>
          </a:prstGeom>
          <a:noFill/>
          <a:ln w="9525">
            <a:noFill/>
          </a:ln>
        </p:spPr>
      </p:pic>
      <p:sp>
        <p:nvSpPr>
          <p:cNvPr id="28674" name="矩形 4"/>
          <p:cNvSpPr/>
          <p:nvPr/>
        </p:nvSpPr>
        <p:spPr>
          <a:xfrm>
            <a:off x="936625" y="163513"/>
            <a:ext cx="4600575" cy="369887"/>
          </a:xfrm>
          <a:prstGeom prst="rect">
            <a:avLst/>
          </a:prstGeom>
          <a:noFill/>
          <a:ln w="9525">
            <a:noFill/>
          </a:ln>
        </p:spPr>
        <p:txBody>
          <a:bodyPr wrap="none" anchor="t" anchorCtr="0">
            <a:spAutoFit/>
          </a:bodyPr>
          <a:p>
            <a:r>
              <a:rPr lang="zh-CN" altLang="en-US" b="1" dirty="0">
                <a:solidFill>
                  <a:schemeClr val="bg1"/>
                </a:solidFill>
                <a:latin typeface="黑体" panose="02010609060101010101" pitchFamily="49" charset="-122"/>
                <a:ea typeface="黑体" panose="02010609060101010101" pitchFamily="49" charset="-122"/>
              </a:rPr>
              <a:t>智慧社区的建设给业主（住户）带来的价值</a:t>
            </a:r>
            <a:endParaRPr lang="zh-CN" altLang="en-US" b="1" dirty="0">
              <a:solidFill>
                <a:schemeClr val="bg1"/>
              </a:solidFill>
              <a:latin typeface="黑体" panose="02010609060101010101" pitchFamily="49" charset="-122"/>
              <a:ea typeface="黑体" panose="02010609060101010101" pitchFamily="49" charset="-122"/>
            </a:endParaRPr>
          </a:p>
        </p:txBody>
      </p:sp>
      <p:grpSp>
        <p:nvGrpSpPr>
          <p:cNvPr id="2" name="Group 2"/>
          <p:cNvGrpSpPr/>
          <p:nvPr/>
        </p:nvGrpSpPr>
        <p:grpSpPr bwMode="auto">
          <a:xfrm>
            <a:off x="152399" y="6705599"/>
            <a:ext cx="7620000" cy="76200"/>
            <a:chOff x="197" y="158"/>
            <a:chExt cx="5367" cy="373"/>
          </a:xfrm>
          <a:effectLst>
            <a:outerShdw blurRad="50800" dist="50800" dir="5400000" algn="ctr" rotWithShape="0">
              <a:schemeClr val="bg1">
                <a:lumMod val="50000"/>
              </a:schemeClr>
            </a:outerShdw>
          </a:effectLst>
        </p:grpSpPr>
        <p:sp>
          <p:nvSpPr>
            <p:cNvPr id="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8" name="Freeform 4"/>
            <p:cNvSpPr/>
            <p:nvPr/>
          </p:nvSpPr>
          <p:spPr bwMode="auto">
            <a:xfrm>
              <a:off x="197" y="158"/>
              <a:ext cx="5367" cy="290"/>
            </a:xfrm>
            <a:custGeom>
              <a:avLst/>
              <a:gdLst>
                <a:gd name="T0" fmla="*/ 2573 w 5367"/>
                <a:gd name="T1" fmla="*/ 171 h 290"/>
                <a:gd name="T2" fmla="*/ 5362 w 5367"/>
                <a:gd name="T3" fmla="*/ 162 h 290"/>
                <a:gd name="T4" fmla="*/ 5359 w 5367"/>
                <a:gd name="T5" fmla="*/ 46 h 290"/>
                <a:gd name="T6" fmla="*/ 5315 w 5367"/>
                <a:gd name="T7" fmla="*/ 0 h 290"/>
                <a:gd name="T8" fmla="*/ 50 w 5367"/>
                <a:gd name="T9" fmla="*/ 1 h 290"/>
                <a:gd name="T10" fmla="*/ 6 w 5367"/>
                <a:gd name="T11" fmla="*/ 47 h 290"/>
                <a:gd name="T12" fmla="*/ 13 w 5367"/>
                <a:gd name="T13" fmla="*/ 171 h 290"/>
                <a:gd name="T14" fmla="*/ 2573 w 5367"/>
                <a:gd name="T15" fmla="*/ 171 h 290"/>
                <a:gd name="T16" fmla="*/ 0 60000 65536"/>
                <a:gd name="T17" fmla="*/ 0 60000 65536"/>
                <a:gd name="T18" fmla="*/ 0 60000 65536"/>
                <a:gd name="T19" fmla="*/ 0 60000 65536"/>
                <a:gd name="T20" fmla="*/ 0 60000 65536"/>
                <a:gd name="T21" fmla="*/ 0 60000 65536"/>
                <a:gd name="T22" fmla="*/ 0 60000 65536"/>
                <a:gd name="T23" fmla="*/ 0 60000 65536"/>
                <a:gd name="T24" fmla="*/ 0 w 5367"/>
                <a:gd name="T25" fmla="*/ 0 h 290"/>
                <a:gd name="T26" fmla="*/ 5367 w 5367"/>
                <a:gd name="T27" fmla="*/ 290 h 2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8"/>
                  </a:srgbClr>
                </a:gs>
                <a:gs pos="100000">
                  <a:srgbClr val="245A6E">
                    <a:alpha val="0"/>
                  </a:srgbClr>
                </a:gs>
              </a:gsLst>
              <a:lin ang="540000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grpSp>
      <p:sp>
        <p:nvSpPr>
          <p:cNvPr id="10" name="矩形 9"/>
          <p:cNvSpPr/>
          <p:nvPr/>
        </p:nvSpPr>
        <p:spPr>
          <a:xfrm>
            <a:off x="7747000" y="6588125"/>
            <a:ext cx="1979613" cy="27559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120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mn-ea"/>
              </a:rPr>
              <a:t>www.ahtenger.com</a:t>
            </a:r>
            <a:endParaRPr kumimoji="0" lang="zh-CN" altLang="en-US" sz="12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28677" name="Picture 38" descr="C:\Users\Administrator\AppData\Roaming\Tencent\Users\11228983\QQ\WinTemp\RichOle\IE%H1LOP](CXY{)XU0]8_M7.png"/>
          <p:cNvPicPr>
            <a:picLocks noChangeAspect="1"/>
          </p:cNvPicPr>
          <p:nvPr/>
        </p:nvPicPr>
        <p:blipFill>
          <a:blip r:embed="rId2"/>
          <a:stretch>
            <a:fillRect/>
          </a:stretch>
        </p:blipFill>
        <p:spPr>
          <a:xfrm>
            <a:off x="228600" y="838200"/>
            <a:ext cx="3536950" cy="2286000"/>
          </a:xfrm>
          <a:prstGeom prst="rect">
            <a:avLst/>
          </a:prstGeom>
          <a:noFill/>
          <a:ln w="9525">
            <a:noFill/>
          </a:ln>
        </p:spPr>
      </p:pic>
      <p:sp>
        <p:nvSpPr>
          <p:cNvPr id="28678" name="Rectangle 7"/>
          <p:cNvSpPr/>
          <p:nvPr/>
        </p:nvSpPr>
        <p:spPr>
          <a:xfrm>
            <a:off x="3810000" y="685800"/>
            <a:ext cx="5105400" cy="2438400"/>
          </a:xfrm>
          <a:prstGeom prst="rect">
            <a:avLst/>
          </a:prstGeom>
          <a:solidFill>
            <a:srgbClr val="CCECFF"/>
          </a:solidFill>
          <a:ln w="9525">
            <a:noFill/>
          </a:ln>
        </p:spPr>
        <p:txBody>
          <a:bodyPr lIns="91422" tIns="45711" rIns="91422" bIns="45711" anchor="t" anchorCtr="0"/>
          <a:p>
            <a:pPr marL="274955" indent="-274955" defTabSz="914400">
              <a:lnSpc>
                <a:spcPct val="115000"/>
              </a:lnSpc>
              <a:spcBef>
                <a:spcPct val="20000"/>
              </a:spcBef>
              <a:buClr>
                <a:schemeClr val="tx1"/>
              </a:buClr>
              <a:buFont typeface="Wingdings" panose="05000000000000000000" pitchFamily="2" charset="2"/>
              <a:buChar char="l"/>
              <a:tabLst>
                <a:tab pos="182880" algn="l"/>
              </a:tabLst>
            </a:pPr>
            <a:r>
              <a:rPr lang="zh-CN" altLang="en-US" sz="1600" b="1" dirty="0">
                <a:solidFill>
                  <a:srgbClr val="FF0000"/>
                </a:solidFill>
                <a:latin typeface="Arial" panose="020B0604020202020204" pitchFamily="34" charset="0"/>
                <a:ea typeface="微软雅黑" panose="020B0503020204020204" pitchFamily="34" charset="-122"/>
              </a:rPr>
              <a:t>和谐社区</a:t>
            </a:r>
            <a:endParaRPr lang="zh-CN" altLang="en-US" sz="1600" b="1" dirty="0">
              <a:solidFill>
                <a:srgbClr val="FF0000"/>
              </a:solidFill>
              <a:latin typeface="Arial" panose="020B0604020202020204" pitchFamily="34" charset="0"/>
              <a:ea typeface="微软雅黑" panose="020B0503020204020204" pitchFamily="34" charset="-122"/>
            </a:endParaRPr>
          </a:p>
          <a:p>
            <a:pPr marL="627380" lvl="1" indent="-170180" defTabSz="914400" eaLnBrk="1" hangingPunct="1">
              <a:buFont typeface="Wingdings" panose="05000000000000000000" pitchFamily="2" charset="2"/>
              <a:buChar char="n"/>
              <a:tabLst>
                <a:tab pos="182880" algn="l"/>
              </a:tabLst>
            </a:pPr>
            <a:r>
              <a:rPr lang="zh-CN" altLang="en-US" sz="1600" dirty="0">
                <a:solidFill>
                  <a:schemeClr val="bg2"/>
                </a:solidFill>
                <a:latin typeface="华文细黑" panose="02010600040101010101" pitchFamily="2" charset="-122"/>
                <a:ea typeface="微软雅黑" panose="020B0503020204020204" pitchFamily="34" charset="-122"/>
              </a:rPr>
              <a:t>社会志愿者资源整合系统（资料录入，信息发布）</a:t>
            </a:r>
            <a:endParaRPr lang="zh-CN" altLang="en-US" sz="1600" dirty="0">
              <a:solidFill>
                <a:schemeClr val="bg2"/>
              </a:solidFill>
              <a:latin typeface="华文细黑" panose="02010600040101010101" pitchFamily="2" charset="-122"/>
              <a:ea typeface="微软雅黑" panose="020B0503020204020204" pitchFamily="34" charset="-122"/>
            </a:endParaRPr>
          </a:p>
          <a:p>
            <a:pPr marL="627380" lvl="1" indent="-170180" defTabSz="914400" eaLnBrk="1" hangingPunct="1">
              <a:buFont typeface="Wingdings" panose="05000000000000000000" pitchFamily="2" charset="2"/>
              <a:buChar char="n"/>
              <a:tabLst>
                <a:tab pos="182880" algn="l"/>
              </a:tabLst>
            </a:pPr>
            <a:r>
              <a:rPr lang="zh-CN" altLang="en-US" sz="1600" dirty="0">
                <a:solidFill>
                  <a:schemeClr val="bg2"/>
                </a:solidFill>
                <a:latin typeface="华文细黑" panose="02010600040101010101" pitchFamily="2" charset="-122"/>
                <a:ea typeface="微软雅黑" panose="020B0503020204020204" pitchFamily="34" charset="-122"/>
              </a:rPr>
              <a:t>互帮互助平台</a:t>
            </a:r>
            <a:endParaRPr lang="zh-CN" altLang="en-US" sz="1600" dirty="0">
              <a:solidFill>
                <a:schemeClr val="bg2"/>
              </a:solidFill>
              <a:latin typeface="华文细黑" panose="02010600040101010101" pitchFamily="2" charset="-122"/>
              <a:ea typeface="微软雅黑" panose="020B0503020204020204" pitchFamily="34" charset="-122"/>
            </a:endParaRPr>
          </a:p>
          <a:p>
            <a:pPr marL="627380" lvl="1" indent="-170180" defTabSz="914400" eaLnBrk="1" hangingPunct="1">
              <a:buFont typeface="Wingdings" panose="05000000000000000000" pitchFamily="2" charset="2"/>
              <a:buChar char="n"/>
              <a:tabLst>
                <a:tab pos="182880" algn="l"/>
              </a:tabLst>
            </a:pPr>
            <a:r>
              <a:rPr lang="zh-CN" altLang="en-US" sz="1600" dirty="0">
                <a:solidFill>
                  <a:schemeClr val="bg2"/>
                </a:solidFill>
                <a:latin typeface="华文细黑" panose="02010600040101010101" pitchFamily="2" charset="-122"/>
                <a:ea typeface="微软雅黑" panose="020B0503020204020204" pitchFamily="34" charset="-122"/>
              </a:rPr>
              <a:t>社区捐物管理，信息亭公布排名</a:t>
            </a:r>
            <a:endParaRPr lang="zh-CN" altLang="en-US" sz="1600" dirty="0">
              <a:solidFill>
                <a:schemeClr val="bg2"/>
              </a:solidFill>
              <a:latin typeface="华文细黑" panose="02010600040101010101" pitchFamily="2" charset="-122"/>
              <a:ea typeface="微软雅黑" panose="020B0503020204020204" pitchFamily="34" charset="-122"/>
            </a:endParaRPr>
          </a:p>
          <a:p>
            <a:pPr marL="627380" lvl="1" indent="-170180" defTabSz="914400" eaLnBrk="1" hangingPunct="1">
              <a:buFont typeface="Wingdings" panose="05000000000000000000" pitchFamily="2" charset="2"/>
              <a:buChar char="n"/>
              <a:tabLst>
                <a:tab pos="182880" algn="l"/>
              </a:tabLst>
            </a:pPr>
            <a:r>
              <a:rPr lang="zh-CN" altLang="en-US" sz="1600" dirty="0">
                <a:solidFill>
                  <a:schemeClr val="bg2"/>
                </a:solidFill>
                <a:latin typeface="华文细黑" panose="02010600040101010101" pitchFamily="2" charset="-122"/>
                <a:ea typeface="微软雅黑" panose="020B0503020204020204" pitchFamily="34" charset="-122"/>
              </a:rPr>
              <a:t>过年送温暖，居家老人关怀</a:t>
            </a:r>
            <a:endParaRPr lang="zh-CN" altLang="en-US" sz="1600" dirty="0">
              <a:solidFill>
                <a:schemeClr val="bg2"/>
              </a:solidFill>
              <a:latin typeface="华文细黑" panose="02010600040101010101" pitchFamily="2" charset="-122"/>
              <a:ea typeface="微软雅黑" panose="020B0503020204020204" pitchFamily="34" charset="-122"/>
            </a:endParaRPr>
          </a:p>
          <a:p>
            <a:pPr marL="627380" lvl="1" indent="-170180" defTabSz="914400" eaLnBrk="1" hangingPunct="1">
              <a:buFont typeface="Wingdings" panose="05000000000000000000" pitchFamily="2" charset="2"/>
              <a:buChar char="n"/>
              <a:tabLst>
                <a:tab pos="182880" algn="l"/>
              </a:tabLst>
            </a:pPr>
            <a:r>
              <a:rPr lang="zh-CN" altLang="en-US" sz="1600" dirty="0">
                <a:solidFill>
                  <a:schemeClr val="bg2"/>
                </a:solidFill>
                <a:latin typeface="华文细黑" panose="02010600040101010101" pitchFamily="2" charset="-122"/>
                <a:ea typeface="微软雅黑" panose="020B0503020204020204" pitchFamily="34" charset="-122"/>
              </a:rPr>
              <a:t>送水、社区卫生热线（后端收费、盈亏平衡）</a:t>
            </a:r>
            <a:endParaRPr lang="zh-CN" altLang="en-US" sz="1600" dirty="0">
              <a:solidFill>
                <a:schemeClr val="bg2"/>
              </a:solidFill>
              <a:latin typeface="华文细黑" panose="02010600040101010101" pitchFamily="2" charset="-122"/>
              <a:ea typeface="微软雅黑" panose="020B0503020204020204" pitchFamily="34" charset="-122"/>
            </a:endParaRPr>
          </a:p>
          <a:p>
            <a:pPr marL="627380" lvl="1" indent="-170180" defTabSz="914400" eaLnBrk="1" hangingPunct="1">
              <a:buFont typeface="Wingdings" panose="05000000000000000000" pitchFamily="2" charset="2"/>
              <a:buChar char="n"/>
              <a:tabLst>
                <a:tab pos="182880" algn="l"/>
              </a:tabLst>
            </a:pPr>
            <a:r>
              <a:rPr lang="zh-CN" altLang="en-US" sz="1600" dirty="0">
                <a:solidFill>
                  <a:schemeClr val="bg2"/>
                </a:solidFill>
                <a:latin typeface="华文细黑" panose="02010600040101010101" pitchFamily="2" charset="-122"/>
                <a:ea typeface="微软雅黑" panose="020B0503020204020204" pitchFamily="34" charset="-122"/>
              </a:rPr>
              <a:t>二手交易，跳蚤市场</a:t>
            </a:r>
            <a:endParaRPr lang="zh-CN" altLang="en-US" sz="1600" dirty="0">
              <a:solidFill>
                <a:schemeClr val="bg2"/>
              </a:solidFill>
              <a:latin typeface="华文细黑" panose="02010600040101010101" pitchFamily="2" charset="-122"/>
              <a:ea typeface="微软雅黑" panose="020B0503020204020204" pitchFamily="34" charset="-122"/>
            </a:endParaRPr>
          </a:p>
          <a:p>
            <a:pPr marL="627380" lvl="1" indent="-170180" defTabSz="914400" eaLnBrk="1" hangingPunct="1">
              <a:buFont typeface="Wingdings" panose="05000000000000000000" pitchFamily="2" charset="2"/>
              <a:buChar char="n"/>
              <a:tabLst>
                <a:tab pos="182880" algn="l"/>
              </a:tabLst>
            </a:pPr>
            <a:r>
              <a:rPr lang="zh-CN" altLang="en-US" sz="1600" dirty="0">
                <a:solidFill>
                  <a:schemeClr val="bg2"/>
                </a:solidFill>
                <a:latin typeface="华文细黑" panose="02010600040101010101" pitchFamily="2" charset="-122"/>
                <a:ea typeface="微软雅黑" panose="020B0503020204020204" pitchFamily="34" charset="-122"/>
              </a:rPr>
              <a:t>社区矫正，纠纷调解</a:t>
            </a:r>
            <a:endParaRPr lang="zh-CN" altLang="en-US" sz="1600" dirty="0">
              <a:solidFill>
                <a:schemeClr val="bg2"/>
              </a:solidFill>
              <a:latin typeface="华文细黑" panose="02010600040101010101" pitchFamily="2" charset="-122"/>
              <a:ea typeface="微软雅黑" panose="020B0503020204020204" pitchFamily="34" charset="-122"/>
            </a:endParaRPr>
          </a:p>
          <a:p>
            <a:pPr marL="627380" lvl="1" indent="-170180" defTabSz="914400" eaLnBrk="1" hangingPunct="1">
              <a:buFont typeface="Wingdings" panose="05000000000000000000" pitchFamily="2" charset="2"/>
              <a:buChar char="n"/>
              <a:tabLst>
                <a:tab pos="182880" algn="l"/>
              </a:tabLst>
            </a:pPr>
            <a:r>
              <a:rPr lang="zh-CN" altLang="en-US" sz="1600" dirty="0">
                <a:solidFill>
                  <a:schemeClr val="bg2"/>
                </a:solidFill>
                <a:latin typeface="华文细黑" panose="02010600040101010101" pitchFamily="2" charset="-122"/>
                <a:ea typeface="微软雅黑" panose="020B0503020204020204" pitchFamily="34" charset="-122"/>
              </a:rPr>
              <a:t>对物业评价系统，业主委员会</a:t>
            </a:r>
            <a:endParaRPr lang="zh-CN" altLang="en-US" sz="1600" dirty="0">
              <a:solidFill>
                <a:schemeClr val="bg2"/>
              </a:solidFill>
              <a:latin typeface="华文细黑" panose="02010600040101010101" pitchFamily="2" charset="-122"/>
              <a:ea typeface="微软雅黑" panose="020B0503020204020204" pitchFamily="34" charset="-122"/>
            </a:endParaRPr>
          </a:p>
        </p:txBody>
      </p:sp>
      <p:pic>
        <p:nvPicPr>
          <p:cNvPr id="28679" name="Picture 39"/>
          <p:cNvPicPr>
            <a:picLocks noChangeAspect="1"/>
          </p:cNvPicPr>
          <p:nvPr/>
        </p:nvPicPr>
        <p:blipFill>
          <a:blip r:embed="rId3"/>
          <a:stretch>
            <a:fillRect/>
          </a:stretch>
        </p:blipFill>
        <p:spPr>
          <a:xfrm>
            <a:off x="838200" y="3810000"/>
            <a:ext cx="2038350" cy="1939925"/>
          </a:xfrm>
          <a:prstGeom prst="rect">
            <a:avLst/>
          </a:prstGeom>
          <a:noFill/>
          <a:ln w="9525">
            <a:noFill/>
          </a:ln>
        </p:spPr>
      </p:pic>
      <p:sp>
        <p:nvSpPr>
          <p:cNvPr id="28680" name="Rectangle 7"/>
          <p:cNvSpPr/>
          <p:nvPr/>
        </p:nvSpPr>
        <p:spPr>
          <a:xfrm>
            <a:off x="3810000" y="3200400"/>
            <a:ext cx="5105400" cy="2808288"/>
          </a:xfrm>
          <a:prstGeom prst="rect">
            <a:avLst/>
          </a:prstGeom>
          <a:solidFill>
            <a:srgbClr val="CCECFF"/>
          </a:solidFill>
          <a:ln w="9525">
            <a:noFill/>
          </a:ln>
        </p:spPr>
        <p:txBody>
          <a:bodyPr lIns="91422" tIns="45711" rIns="91422" bIns="45711" anchor="t" anchorCtr="0"/>
          <a:p>
            <a:pPr marL="274955" indent="-274955" defTabSz="914400">
              <a:lnSpc>
                <a:spcPct val="115000"/>
              </a:lnSpc>
              <a:spcBef>
                <a:spcPct val="20000"/>
              </a:spcBef>
              <a:buClr>
                <a:schemeClr val="tx1"/>
              </a:buClr>
              <a:buFont typeface="Wingdings" panose="05000000000000000000" pitchFamily="2" charset="2"/>
              <a:buChar char="l"/>
              <a:tabLst>
                <a:tab pos="182880" algn="l"/>
              </a:tabLst>
            </a:pPr>
            <a:r>
              <a:rPr lang="zh-CN" altLang="en-US" sz="1600" b="1" dirty="0">
                <a:solidFill>
                  <a:srgbClr val="FF3300"/>
                </a:solidFill>
                <a:latin typeface="Arial" panose="020B0604020202020204" pitchFamily="34" charset="0"/>
                <a:ea typeface="微软雅黑" panose="020B0503020204020204" pitchFamily="34" charset="-122"/>
              </a:rPr>
              <a:t>温情社区</a:t>
            </a:r>
            <a:endParaRPr lang="zh-CN" altLang="en-US" sz="1600" b="1" dirty="0">
              <a:solidFill>
                <a:srgbClr val="FF3300"/>
              </a:solidFill>
              <a:latin typeface="Arial" panose="020B0604020202020204" pitchFamily="34" charset="0"/>
              <a:ea typeface="微软雅黑" panose="020B0503020204020204" pitchFamily="34" charset="-122"/>
            </a:endParaRPr>
          </a:p>
          <a:p>
            <a:pPr marL="627380" lvl="1" indent="-170180" defTabSz="914400" eaLnBrk="1" hangingPunct="1">
              <a:buFont typeface="Wingdings" panose="05000000000000000000" pitchFamily="2" charset="2"/>
              <a:buChar char="n"/>
              <a:tabLst>
                <a:tab pos="182880" algn="l"/>
              </a:tabLst>
            </a:pPr>
            <a:r>
              <a:rPr lang="zh-CN" altLang="en-US" sz="1600" dirty="0">
                <a:solidFill>
                  <a:schemeClr val="bg2"/>
                </a:solidFill>
                <a:latin typeface="华文细黑" panose="02010600040101010101" pitchFamily="2" charset="-122"/>
                <a:ea typeface="微软雅黑" panose="020B0503020204020204" pitchFamily="34" charset="-122"/>
              </a:rPr>
              <a:t>  组织社区内老人、儿童活动，搭建情感</a:t>
            </a:r>
            <a:r>
              <a:rPr lang="zh-CN" altLang="en-US" sz="1600" dirty="0">
                <a:solidFill>
                  <a:schemeClr val="bg2"/>
                </a:solidFill>
                <a:latin typeface="微软雅黑" panose="020B0503020204020204" pitchFamily="34" charset="-122"/>
                <a:ea typeface="微软雅黑" panose="020B0503020204020204" pitchFamily="34" charset="-122"/>
              </a:rPr>
              <a:t>”</a:t>
            </a:r>
            <a:r>
              <a:rPr lang="zh-CN" altLang="en-US" sz="1600" dirty="0">
                <a:solidFill>
                  <a:schemeClr val="bg2"/>
                </a:solidFill>
                <a:latin typeface="华文细黑" panose="02010600040101010101" pitchFamily="2" charset="-122"/>
                <a:ea typeface="微软雅黑" panose="020B0503020204020204" pitchFamily="34" charset="-122"/>
              </a:rPr>
              <a:t>沟通桥梁</a:t>
            </a:r>
            <a:r>
              <a:rPr lang="zh-CN" altLang="en-US" sz="1600" dirty="0">
                <a:solidFill>
                  <a:schemeClr val="bg2"/>
                </a:solidFill>
                <a:latin typeface="微软雅黑" panose="020B0503020204020204" pitchFamily="34" charset="-122"/>
                <a:ea typeface="微软雅黑" panose="020B0503020204020204" pitchFamily="34" charset="-122"/>
              </a:rPr>
              <a:t>“</a:t>
            </a:r>
            <a:r>
              <a:rPr lang="zh-CN" altLang="en-US" sz="1600" dirty="0">
                <a:solidFill>
                  <a:schemeClr val="bg2"/>
                </a:solidFill>
                <a:latin typeface="华文细黑" panose="02010600040101010101" pitchFamily="2" charset="-122"/>
                <a:ea typeface="微软雅黑" panose="020B0503020204020204" pitchFamily="34" charset="-122"/>
              </a:rPr>
              <a:t>，解决社区内人际陌生的问题；</a:t>
            </a:r>
            <a:endParaRPr lang="zh-CN" altLang="en-US" sz="1600" dirty="0">
              <a:solidFill>
                <a:schemeClr val="bg2"/>
              </a:solidFill>
              <a:latin typeface="华文细黑" panose="02010600040101010101" pitchFamily="2" charset="-122"/>
              <a:ea typeface="微软雅黑" panose="020B0503020204020204" pitchFamily="34" charset="-122"/>
            </a:endParaRPr>
          </a:p>
          <a:p>
            <a:pPr marL="627380" lvl="1" indent="-170180" defTabSz="914400" eaLnBrk="1" hangingPunct="1">
              <a:buFont typeface="Wingdings" panose="05000000000000000000" pitchFamily="2" charset="2"/>
              <a:buChar char="n"/>
              <a:tabLst>
                <a:tab pos="182880" algn="l"/>
              </a:tabLst>
            </a:pPr>
            <a:r>
              <a:rPr lang="zh-CN" altLang="en-US" sz="1600" dirty="0">
                <a:solidFill>
                  <a:schemeClr val="bg2"/>
                </a:solidFill>
                <a:latin typeface="华文细黑" panose="02010600040101010101" pitchFamily="2" charset="-122"/>
                <a:ea typeface="微软雅黑" panose="020B0503020204020204" pitchFamily="34" charset="-122"/>
              </a:rPr>
              <a:t>  一键手机，老人手机一键拨通呼叫中心，呼叫中心根据老人需要进行转发；</a:t>
            </a:r>
            <a:endParaRPr lang="zh-CN" altLang="en-US" sz="1600" dirty="0">
              <a:solidFill>
                <a:schemeClr val="bg2"/>
              </a:solidFill>
              <a:latin typeface="华文细黑" panose="02010600040101010101" pitchFamily="2" charset="-122"/>
              <a:ea typeface="微软雅黑" panose="020B0503020204020204" pitchFamily="34" charset="-122"/>
            </a:endParaRPr>
          </a:p>
          <a:p>
            <a:pPr marL="627380" lvl="1" indent="-170180" defTabSz="914400" eaLnBrk="1" hangingPunct="1">
              <a:buFont typeface="Wingdings" panose="05000000000000000000" pitchFamily="2" charset="2"/>
              <a:buChar char="n"/>
              <a:tabLst>
                <a:tab pos="182880" algn="l"/>
              </a:tabLst>
            </a:pPr>
            <a:r>
              <a:rPr lang="zh-CN" altLang="en-US" sz="1600" dirty="0">
                <a:solidFill>
                  <a:schemeClr val="bg2"/>
                </a:solidFill>
                <a:latin typeface="华文细黑" panose="02010600040101010101" pitchFamily="2" charset="-122"/>
                <a:ea typeface="微软雅黑" panose="020B0503020204020204" pitchFamily="34" charset="-122"/>
              </a:rPr>
              <a:t>  社区活动中心信息化；</a:t>
            </a:r>
            <a:endParaRPr lang="zh-CN" altLang="en-US" sz="1600" dirty="0">
              <a:solidFill>
                <a:schemeClr val="bg2"/>
              </a:solidFill>
              <a:latin typeface="华文细黑" panose="02010600040101010101" pitchFamily="2" charset="-122"/>
              <a:ea typeface="微软雅黑" panose="020B0503020204020204" pitchFamily="34" charset="-122"/>
            </a:endParaRPr>
          </a:p>
          <a:p>
            <a:pPr marL="627380" lvl="1" indent="-170180" defTabSz="914400" eaLnBrk="1" hangingPunct="1">
              <a:buFont typeface="Wingdings" panose="05000000000000000000" pitchFamily="2" charset="2"/>
              <a:buChar char="n"/>
              <a:tabLst>
                <a:tab pos="182880" algn="l"/>
              </a:tabLst>
            </a:pPr>
            <a:r>
              <a:rPr lang="zh-CN" altLang="en-US" sz="1600" dirty="0">
                <a:solidFill>
                  <a:schemeClr val="bg2"/>
                </a:solidFill>
                <a:latin typeface="华文细黑" panose="02010600040101010101" pitchFamily="2" charset="-122"/>
                <a:ea typeface="微软雅黑" panose="020B0503020204020204" pitchFamily="34" charset="-122"/>
              </a:rPr>
              <a:t>  外呼老年人，参加活动，增加交流；</a:t>
            </a:r>
            <a:endParaRPr lang="zh-CN" altLang="en-US" sz="1600" dirty="0">
              <a:solidFill>
                <a:schemeClr val="bg2"/>
              </a:solidFill>
              <a:latin typeface="华文细黑" panose="02010600040101010101" pitchFamily="2" charset="-122"/>
              <a:ea typeface="微软雅黑" panose="020B0503020204020204" pitchFamily="34" charset="-122"/>
            </a:endParaRPr>
          </a:p>
          <a:p>
            <a:pPr marL="627380" lvl="1" indent="-170180" defTabSz="914400" eaLnBrk="1" hangingPunct="1">
              <a:buFont typeface="Wingdings" panose="05000000000000000000" pitchFamily="2" charset="2"/>
              <a:buChar char="n"/>
              <a:tabLst>
                <a:tab pos="182880" algn="l"/>
              </a:tabLst>
            </a:pPr>
            <a:r>
              <a:rPr lang="zh-CN" altLang="en-US" sz="1600" dirty="0">
                <a:solidFill>
                  <a:schemeClr val="bg2"/>
                </a:solidFill>
                <a:latin typeface="华文细黑" panose="02010600040101010101" pitchFamily="2" charset="-122"/>
                <a:ea typeface="微软雅黑" panose="020B0503020204020204" pitchFamily="34" charset="-122"/>
              </a:rPr>
              <a:t>  心理专家疏导；</a:t>
            </a:r>
            <a:endParaRPr lang="zh-CN" altLang="en-US" sz="1600" dirty="0">
              <a:solidFill>
                <a:schemeClr val="bg2"/>
              </a:solidFill>
              <a:latin typeface="华文细黑" panose="02010600040101010101" pitchFamily="2" charset="-122"/>
              <a:ea typeface="微软雅黑" panose="020B0503020204020204" pitchFamily="34" charset="-122"/>
            </a:endParaRPr>
          </a:p>
          <a:p>
            <a:pPr marL="627380" lvl="1" indent="-170180" defTabSz="914400" eaLnBrk="1" hangingPunct="1">
              <a:buFont typeface="Wingdings" panose="05000000000000000000" pitchFamily="2" charset="2"/>
              <a:buChar char="n"/>
              <a:tabLst>
                <a:tab pos="182880" algn="l"/>
              </a:tabLst>
            </a:pPr>
            <a:r>
              <a:rPr lang="zh-CN" altLang="en-US" sz="1600" dirty="0">
                <a:solidFill>
                  <a:schemeClr val="bg2"/>
                </a:solidFill>
                <a:latin typeface="华文细黑" panose="02010600040101010101" pitchFamily="2" charset="-122"/>
                <a:ea typeface="微软雅黑" panose="020B0503020204020204" pitchFamily="34" charset="-122"/>
              </a:rPr>
              <a:t>  社区活动组织、社区家庭运动会组织；</a:t>
            </a:r>
            <a:endParaRPr lang="zh-CN" altLang="en-US" sz="1600" dirty="0">
              <a:solidFill>
                <a:schemeClr val="bg2"/>
              </a:solidFill>
              <a:latin typeface="华文细黑" panose="02010600040101010101" pitchFamily="2" charset="-122"/>
              <a:ea typeface="微软雅黑" panose="020B0503020204020204" pitchFamily="34" charset="-122"/>
            </a:endParaRPr>
          </a:p>
          <a:p>
            <a:pPr marL="274955" indent="-274955" defTabSz="914400">
              <a:buFont typeface="Wingdings" panose="05000000000000000000" pitchFamily="2" charset="2"/>
              <a:buChar char="n"/>
              <a:tabLst>
                <a:tab pos="182880" algn="l"/>
              </a:tabLst>
            </a:pPr>
            <a:r>
              <a:rPr lang="zh-CN" altLang="en-US" sz="1600" dirty="0">
                <a:solidFill>
                  <a:schemeClr val="bg2"/>
                </a:solidFill>
                <a:latin typeface="华文细黑" panose="02010600040101010101" pitchFamily="2" charset="-122"/>
                <a:ea typeface="微软雅黑" panose="020B0503020204020204" pitchFamily="34" charset="-122"/>
              </a:rPr>
              <a:t>互帮互助，结对家庭。呼叫中心绑定几个人组成互帮互助组。</a:t>
            </a:r>
            <a:endParaRPr lang="zh-CN" altLang="en-US" sz="1600" dirty="0">
              <a:solidFill>
                <a:schemeClr val="bg2"/>
              </a:solidFill>
              <a:latin typeface="华文细黑" panose="02010600040101010101" pitchFamily="2" charset="-122"/>
              <a:ea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7" name="图片 3" descr="1副本.jpg"/>
          <p:cNvPicPr>
            <a:picLocks noChangeAspect="1"/>
          </p:cNvPicPr>
          <p:nvPr/>
        </p:nvPicPr>
        <p:blipFill>
          <a:blip r:embed="rId1"/>
          <a:stretch>
            <a:fillRect/>
          </a:stretch>
        </p:blipFill>
        <p:spPr>
          <a:xfrm>
            <a:off x="0" y="0"/>
            <a:ext cx="9144000" cy="722313"/>
          </a:xfrm>
          <a:prstGeom prst="rect">
            <a:avLst/>
          </a:prstGeom>
          <a:noFill/>
          <a:ln w="9525">
            <a:noFill/>
          </a:ln>
        </p:spPr>
      </p:pic>
      <p:sp>
        <p:nvSpPr>
          <p:cNvPr id="29698" name="矩形 4"/>
          <p:cNvSpPr/>
          <p:nvPr/>
        </p:nvSpPr>
        <p:spPr>
          <a:xfrm>
            <a:off x="936625" y="163513"/>
            <a:ext cx="1811338" cy="369887"/>
          </a:xfrm>
          <a:prstGeom prst="rect">
            <a:avLst/>
          </a:prstGeom>
          <a:noFill/>
          <a:ln w="9525">
            <a:noFill/>
          </a:ln>
        </p:spPr>
        <p:txBody>
          <a:bodyPr wrap="none" anchor="t" anchorCtr="0">
            <a:spAutoFit/>
          </a:bodyPr>
          <a:p>
            <a:r>
              <a:rPr lang="zh-CN" altLang="en-US" b="1" dirty="0">
                <a:solidFill>
                  <a:schemeClr val="bg1"/>
                </a:solidFill>
                <a:latin typeface="黑体" panose="02010609060101010101" pitchFamily="49" charset="-122"/>
                <a:ea typeface="黑体" panose="02010609060101010101" pitchFamily="49" charset="-122"/>
              </a:rPr>
              <a:t>智慧社区的价值</a:t>
            </a:r>
            <a:endParaRPr lang="zh-CN" altLang="en-US" b="1" dirty="0">
              <a:solidFill>
                <a:schemeClr val="bg1"/>
              </a:solidFill>
              <a:latin typeface="黑体" panose="02010609060101010101" pitchFamily="49" charset="-122"/>
              <a:ea typeface="黑体" panose="02010609060101010101" pitchFamily="49" charset="-122"/>
            </a:endParaRPr>
          </a:p>
        </p:txBody>
      </p:sp>
      <p:grpSp>
        <p:nvGrpSpPr>
          <p:cNvPr id="2" name="Group 2"/>
          <p:cNvGrpSpPr/>
          <p:nvPr/>
        </p:nvGrpSpPr>
        <p:grpSpPr bwMode="auto">
          <a:xfrm>
            <a:off x="152399" y="6705599"/>
            <a:ext cx="7620000" cy="76200"/>
            <a:chOff x="197" y="158"/>
            <a:chExt cx="5367" cy="373"/>
          </a:xfrm>
          <a:effectLst>
            <a:outerShdw blurRad="50800" dist="50800" dir="5400000" algn="ctr" rotWithShape="0">
              <a:schemeClr val="bg1">
                <a:lumMod val="50000"/>
              </a:schemeClr>
            </a:outerShdw>
          </a:effectLst>
        </p:grpSpPr>
        <p:sp>
          <p:nvSpPr>
            <p:cNvPr id="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8" name="Freeform 4"/>
            <p:cNvSpPr/>
            <p:nvPr/>
          </p:nvSpPr>
          <p:spPr bwMode="auto">
            <a:xfrm>
              <a:off x="197" y="158"/>
              <a:ext cx="5367" cy="290"/>
            </a:xfrm>
            <a:custGeom>
              <a:avLst/>
              <a:gdLst>
                <a:gd name="T0" fmla="*/ 2573 w 5367"/>
                <a:gd name="T1" fmla="*/ 171 h 290"/>
                <a:gd name="T2" fmla="*/ 5362 w 5367"/>
                <a:gd name="T3" fmla="*/ 162 h 290"/>
                <a:gd name="T4" fmla="*/ 5359 w 5367"/>
                <a:gd name="T5" fmla="*/ 46 h 290"/>
                <a:gd name="T6" fmla="*/ 5315 w 5367"/>
                <a:gd name="T7" fmla="*/ 0 h 290"/>
                <a:gd name="T8" fmla="*/ 50 w 5367"/>
                <a:gd name="T9" fmla="*/ 1 h 290"/>
                <a:gd name="T10" fmla="*/ 6 w 5367"/>
                <a:gd name="T11" fmla="*/ 47 h 290"/>
                <a:gd name="T12" fmla="*/ 13 w 5367"/>
                <a:gd name="T13" fmla="*/ 171 h 290"/>
                <a:gd name="T14" fmla="*/ 2573 w 5367"/>
                <a:gd name="T15" fmla="*/ 171 h 290"/>
                <a:gd name="T16" fmla="*/ 0 60000 65536"/>
                <a:gd name="T17" fmla="*/ 0 60000 65536"/>
                <a:gd name="T18" fmla="*/ 0 60000 65536"/>
                <a:gd name="T19" fmla="*/ 0 60000 65536"/>
                <a:gd name="T20" fmla="*/ 0 60000 65536"/>
                <a:gd name="T21" fmla="*/ 0 60000 65536"/>
                <a:gd name="T22" fmla="*/ 0 60000 65536"/>
                <a:gd name="T23" fmla="*/ 0 60000 65536"/>
                <a:gd name="T24" fmla="*/ 0 w 5367"/>
                <a:gd name="T25" fmla="*/ 0 h 290"/>
                <a:gd name="T26" fmla="*/ 5367 w 5367"/>
                <a:gd name="T27" fmla="*/ 290 h 2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8"/>
                  </a:srgbClr>
                </a:gs>
                <a:gs pos="100000">
                  <a:srgbClr val="245A6E">
                    <a:alpha val="0"/>
                  </a:srgbClr>
                </a:gs>
              </a:gsLst>
              <a:lin ang="540000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grpSp>
      <p:sp>
        <p:nvSpPr>
          <p:cNvPr id="10" name="矩形 9"/>
          <p:cNvSpPr/>
          <p:nvPr/>
        </p:nvSpPr>
        <p:spPr>
          <a:xfrm>
            <a:off x="7747000" y="6588125"/>
            <a:ext cx="1979613" cy="27559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120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mn-ea"/>
              </a:rPr>
              <a:t>www.ahtenger.com</a:t>
            </a:r>
            <a:endParaRPr kumimoji="0" lang="zh-CN" altLang="en-US" sz="12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29701" name="组合 31"/>
          <p:cNvGrpSpPr/>
          <p:nvPr/>
        </p:nvGrpSpPr>
        <p:grpSpPr>
          <a:xfrm>
            <a:off x="1066800" y="1600200"/>
            <a:ext cx="6553200" cy="4124325"/>
            <a:chOff x="3419476" y="2400083"/>
            <a:chExt cx="6140591" cy="4114799"/>
          </a:xfrm>
        </p:grpSpPr>
        <p:sp>
          <p:nvSpPr>
            <p:cNvPr id="29702" name="椭圆 12"/>
            <p:cNvSpPr/>
            <p:nvPr/>
          </p:nvSpPr>
          <p:spPr>
            <a:xfrm>
              <a:off x="3419476" y="3416083"/>
              <a:ext cx="2632075" cy="2759075"/>
            </a:xfrm>
            <a:custGeom>
              <a:avLst/>
              <a:gdLst/>
              <a:ahLst/>
              <a:cxnLst>
                <a:cxn ang="0">
                  <a:pos x="3705" y="0"/>
                </a:cxn>
                <a:cxn ang="0">
                  <a:pos x="6663" y="1500"/>
                </a:cxn>
                <a:cxn ang="0">
                  <a:pos x="3884" y="214"/>
                </a:cxn>
                <a:cxn ang="0">
                  <a:pos x="212" y="3914"/>
                </a:cxn>
                <a:cxn ang="0">
                  <a:pos x="1970" y="7066"/>
                </a:cxn>
                <a:cxn ang="0">
                  <a:pos x="0" y="3752"/>
                </a:cxn>
                <a:cxn ang="0">
                  <a:pos x="3705" y="0"/>
                </a:cxn>
              </a:cxnLst>
              <a:pathLst>
                <a:path w="4532669" h="4746399">
                  <a:moveTo>
                    <a:pt x="2520296" y="0"/>
                  </a:moveTo>
                  <a:cubicBezTo>
                    <a:pt x="3343805" y="0"/>
                    <a:pt x="4075065" y="394967"/>
                    <a:pt x="4532669" y="1007541"/>
                  </a:cubicBezTo>
                  <a:cubicBezTo>
                    <a:pt x="4076090" y="478227"/>
                    <a:pt x="3398381" y="144047"/>
                    <a:pt x="2642202" y="144047"/>
                  </a:cubicBezTo>
                  <a:cubicBezTo>
                    <a:pt x="1262492" y="144047"/>
                    <a:pt x="144016" y="1256566"/>
                    <a:pt x="144016" y="2628928"/>
                  </a:cubicBezTo>
                  <a:cubicBezTo>
                    <a:pt x="144016" y="3525963"/>
                    <a:pt x="621884" y="4311981"/>
                    <a:pt x="1339718" y="4746399"/>
                  </a:cubicBezTo>
                  <a:cubicBezTo>
                    <a:pt x="542520" y="4323888"/>
                    <a:pt x="0" y="3485448"/>
                    <a:pt x="0" y="2520296"/>
                  </a:cubicBezTo>
                  <a:cubicBezTo>
                    <a:pt x="0" y="1128375"/>
                    <a:pt x="1128375" y="0"/>
                    <a:pt x="2520296" y="0"/>
                  </a:cubicBezTo>
                  <a:close/>
                </a:path>
              </a:pathLst>
            </a:custGeom>
            <a:solidFill>
              <a:srgbClr val="D9D9D9"/>
            </a:solidFill>
            <a:ln w="9525">
              <a:noFill/>
            </a:ln>
          </p:spPr>
          <p:txBody>
            <a:bodyPr/>
            <a:p>
              <a:endParaRPr lang="zh-CN" altLang="en-US"/>
            </a:p>
          </p:txBody>
        </p:sp>
        <p:sp>
          <p:nvSpPr>
            <p:cNvPr id="29703" name="椭圆 1"/>
            <p:cNvSpPr/>
            <p:nvPr/>
          </p:nvSpPr>
          <p:spPr>
            <a:xfrm>
              <a:off x="3886200" y="3857407"/>
              <a:ext cx="1981200" cy="1979612"/>
            </a:xfrm>
            <a:prstGeom prst="ellipse">
              <a:avLst/>
            </a:prstGeom>
            <a:solidFill>
              <a:srgbClr val="FFC000"/>
            </a:solidFill>
            <a:ln w="9525">
              <a:noFill/>
            </a:ln>
          </p:spPr>
          <p:txBody>
            <a:bodyPr anchor="ctr" anchorCtr="0"/>
            <a:p>
              <a:pPr algn="ctr"/>
              <a:endParaRPr lang="zh-CN" altLang="en-US" sz="1600" dirty="0">
                <a:solidFill>
                  <a:srgbClr val="FFFFFF"/>
                </a:solidFill>
                <a:latin typeface="Arial Narrow" panose="020B0606020202030204"/>
                <a:ea typeface="微软雅黑" panose="020B0503020204020204" pitchFamily="34" charset="-122"/>
              </a:endParaRPr>
            </a:p>
          </p:txBody>
        </p:sp>
        <p:sp>
          <p:nvSpPr>
            <p:cNvPr id="29704" name="椭圆 2"/>
            <p:cNvSpPr/>
            <p:nvPr/>
          </p:nvSpPr>
          <p:spPr>
            <a:xfrm>
              <a:off x="3937000" y="4073307"/>
              <a:ext cx="1752600" cy="1751012"/>
            </a:xfrm>
            <a:prstGeom prst="ellipse">
              <a:avLst/>
            </a:prstGeom>
            <a:solidFill>
              <a:srgbClr val="F2F2F2"/>
            </a:solidFill>
            <a:ln w="9525">
              <a:noFill/>
            </a:ln>
          </p:spPr>
          <p:txBody>
            <a:bodyPr anchor="ctr" anchorCtr="0"/>
            <a:p>
              <a:pPr algn="ctr"/>
              <a:r>
                <a:rPr lang="zh-CN" altLang="en-US" sz="1600" dirty="0">
                  <a:solidFill>
                    <a:srgbClr val="7F7F7F"/>
                  </a:solidFill>
                  <a:latin typeface="微软雅黑" panose="020B0503020204020204" pitchFamily="34" charset="-122"/>
                  <a:ea typeface="微软雅黑" panose="020B0503020204020204" pitchFamily="34" charset="-122"/>
                </a:rPr>
                <a:t>智慧社区价值体现</a:t>
              </a:r>
              <a:endParaRPr lang="zh-CN" altLang="en-US" sz="1600" dirty="0">
                <a:solidFill>
                  <a:srgbClr val="7F7F7F"/>
                </a:solidFill>
                <a:latin typeface="微软雅黑" panose="020B0503020204020204" pitchFamily="34" charset="-122"/>
                <a:ea typeface="微软雅黑" panose="020B0503020204020204" pitchFamily="34" charset="-122"/>
              </a:endParaRPr>
            </a:p>
          </p:txBody>
        </p:sp>
        <p:sp>
          <p:nvSpPr>
            <p:cNvPr id="29705" name="椭圆 3"/>
            <p:cNvSpPr/>
            <p:nvPr/>
          </p:nvSpPr>
          <p:spPr>
            <a:xfrm>
              <a:off x="3730626" y="2400083"/>
              <a:ext cx="1457325" cy="1457325"/>
            </a:xfrm>
            <a:prstGeom prst="ellipse">
              <a:avLst/>
            </a:prstGeom>
            <a:solidFill>
              <a:srgbClr val="00B0F0"/>
            </a:solidFill>
            <a:ln w="9525">
              <a:noFill/>
            </a:ln>
          </p:spPr>
          <p:txBody>
            <a:bodyPr anchor="ctr" anchorCtr="0"/>
            <a:p>
              <a:pPr algn="ctr"/>
              <a:endParaRPr lang="zh-CN" altLang="en-US" sz="1600" dirty="0">
                <a:solidFill>
                  <a:srgbClr val="FFFFFF"/>
                </a:solidFill>
                <a:latin typeface="Arial Narrow" panose="020B0606020202030204"/>
                <a:ea typeface="微软雅黑" panose="020B0503020204020204" pitchFamily="34" charset="-122"/>
              </a:endParaRPr>
            </a:p>
          </p:txBody>
        </p:sp>
        <p:sp>
          <p:nvSpPr>
            <p:cNvPr id="29706" name="椭圆 4"/>
            <p:cNvSpPr/>
            <p:nvPr/>
          </p:nvSpPr>
          <p:spPr>
            <a:xfrm>
              <a:off x="3806826" y="2585819"/>
              <a:ext cx="1273175" cy="1271588"/>
            </a:xfrm>
            <a:prstGeom prst="ellipse">
              <a:avLst/>
            </a:prstGeom>
            <a:solidFill>
              <a:srgbClr val="F2F2F2"/>
            </a:solidFill>
            <a:ln w="9525">
              <a:noFill/>
            </a:ln>
          </p:spPr>
          <p:txBody>
            <a:bodyPr lIns="0" tIns="0" rIns="0" bIns="0" anchor="ctr" anchorCtr="0"/>
            <a:p>
              <a:pPr algn="ctr"/>
              <a:r>
                <a:rPr lang="zh-CN" altLang="en-US" sz="1600" dirty="0">
                  <a:solidFill>
                    <a:srgbClr val="7F7F7F"/>
                  </a:solidFill>
                  <a:latin typeface="微软雅黑" panose="020B0503020204020204" pitchFamily="34" charset="-122"/>
                  <a:ea typeface="微软雅黑" panose="020B0503020204020204" pitchFamily="34" charset="-122"/>
                </a:rPr>
                <a:t>开发商</a:t>
              </a:r>
              <a:br>
                <a:rPr lang="zh-CN" altLang="en-US" sz="1600" dirty="0">
                  <a:solidFill>
                    <a:srgbClr val="7F7F7F"/>
                  </a:solidFill>
                  <a:latin typeface="微软雅黑" panose="020B0503020204020204" pitchFamily="34" charset="-122"/>
                  <a:ea typeface="微软雅黑" panose="020B0503020204020204" pitchFamily="34" charset="-122"/>
                </a:rPr>
              </a:br>
              <a:r>
                <a:rPr lang="zh-CN" altLang="en-US" sz="1600" dirty="0">
                  <a:solidFill>
                    <a:srgbClr val="7F7F7F"/>
                  </a:solidFill>
                  <a:latin typeface="微软雅黑" panose="020B0503020204020204" pitchFamily="34" charset="-122"/>
                  <a:ea typeface="微软雅黑" panose="020B0503020204020204" pitchFamily="34" charset="-122"/>
                </a:rPr>
                <a:t>物业</a:t>
              </a:r>
              <a:endParaRPr lang="zh-CN" altLang="en-US" sz="1600" dirty="0">
                <a:solidFill>
                  <a:srgbClr val="7F7F7F"/>
                </a:solidFill>
                <a:latin typeface="微软雅黑" panose="020B0503020204020204" pitchFamily="34" charset="-122"/>
                <a:ea typeface="微软雅黑" panose="020B0503020204020204" pitchFamily="34" charset="-122"/>
              </a:endParaRPr>
            </a:p>
          </p:txBody>
        </p:sp>
        <p:sp>
          <p:nvSpPr>
            <p:cNvPr id="29707" name="椭圆 7"/>
            <p:cNvSpPr/>
            <p:nvPr/>
          </p:nvSpPr>
          <p:spPr>
            <a:xfrm>
              <a:off x="5762625" y="3493869"/>
              <a:ext cx="1301750" cy="1301750"/>
            </a:xfrm>
            <a:prstGeom prst="ellipse">
              <a:avLst/>
            </a:prstGeom>
            <a:solidFill>
              <a:srgbClr val="00B0F0"/>
            </a:solidFill>
            <a:ln w="9525">
              <a:noFill/>
            </a:ln>
          </p:spPr>
          <p:txBody>
            <a:bodyPr anchor="ctr" anchorCtr="0"/>
            <a:p>
              <a:pPr algn="ctr"/>
              <a:endParaRPr lang="zh-CN" altLang="en-US" sz="1600" dirty="0">
                <a:solidFill>
                  <a:srgbClr val="FFFFFF"/>
                </a:solidFill>
                <a:latin typeface="Arial Narrow" panose="020B0606020202030204"/>
                <a:ea typeface="微软雅黑" panose="020B0503020204020204" pitchFamily="34" charset="-122"/>
              </a:endParaRPr>
            </a:p>
          </p:txBody>
        </p:sp>
        <p:sp>
          <p:nvSpPr>
            <p:cNvPr id="29708" name="椭圆 8"/>
            <p:cNvSpPr/>
            <p:nvPr/>
          </p:nvSpPr>
          <p:spPr>
            <a:xfrm>
              <a:off x="5829300" y="3660557"/>
              <a:ext cx="1136650" cy="1135062"/>
            </a:xfrm>
            <a:prstGeom prst="ellipse">
              <a:avLst/>
            </a:prstGeom>
            <a:solidFill>
              <a:srgbClr val="F2F2F2"/>
            </a:solidFill>
            <a:ln w="9525">
              <a:noFill/>
            </a:ln>
          </p:spPr>
          <p:txBody>
            <a:bodyPr lIns="0" tIns="0" rIns="0" bIns="0" anchor="ctr" anchorCtr="0"/>
            <a:p>
              <a:pPr algn="ctr"/>
              <a:r>
                <a:rPr lang="zh-CN" altLang="en-US" sz="1600" dirty="0">
                  <a:solidFill>
                    <a:srgbClr val="7F7F7F"/>
                  </a:solidFill>
                  <a:latin typeface="微软雅黑" panose="020B0503020204020204" pitchFamily="34" charset="-122"/>
                  <a:ea typeface="微软雅黑" panose="020B0503020204020204" pitchFamily="34" charset="-122"/>
                </a:rPr>
                <a:t>业主</a:t>
              </a:r>
              <a:br>
                <a:rPr lang="zh-CN" altLang="en-US" sz="1600" dirty="0">
                  <a:solidFill>
                    <a:srgbClr val="7F7F7F"/>
                  </a:solidFill>
                  <a:latin typeface="微软雅黑" panose="020B0503020204020204" pitchFamily="34" charset="-122"/>
                  <a:ea typeface="微软雅黑" panose="020B0503020204020204" pitchFamily="34" charset="-122"/>
                </a:rPr>
              </a:br>
              <a:r>
                <a:rPr lang="zh-CN" altLang="en-US" sz="1600" dirty="0">
                  <a:solidFill>
                    <a:srgbClr val="7F7F7F"/>
                  </a:solidFill>
                  <a:latin typeface="微软雅黑" panose="020B0503020204020204" pitchFamily="34" charset="-122"/>
                  <a:ea typeface="微软雅黑" panose="020B0503020204020204" pitchFamily="34" charset="-122"/>
                </a:rPr>
                <a:t>住户</a:t>
              </a:r>
              <a:endParaRPr lang="zh-CN" altLang="en-US" sz="1600" dirty="0">
                <a:solidFill>
                  <a:srgbClr val="7F7F7F"/>
                </a:solidFill>
                <a:latin typeface="微软雅黑" panose="020B0503020204020204" pitchFamily="34" charset="-122"/>
                <a:ea typeface="微软雅黑" panose="020B0503020204020204" pitchFamily="34" charset="-122"/>
              </a:endParaRPr>
            </a:p>
          </p:txBody>
        </p:sp>
        <p:sp>
          <p:nvSpPr>
            <p:cNvPr id="29709" name="椭圆 10"/>
            <p:cNvSpPr/>
            <p:nvPr/>
          </p:nvSpPr>
          <p:spPr>
            <a:xfrm>
              <a:off x="5502275" y="5473482"/>
              <a:ext cx="1041400" cy="1041400"/>
            </a:xfrm>
            <a:prstGeom prst="ellipse">
              <a:avLst/>
            </a:prstGeom>
            <a:solidFill>
              <a:srgbClr val="00B0F0"/>
            </a:solidFill>
            <a:ln w="9525">
              <a:noFill/>
            </a:ln>
          </p:spPr>
          <p:txBody>
            <a:bodyPr anchor="ctr" anchorCtr="0"/>
            <a:p>
              <a:pPr algn="ctr"/>
              <a:endParaRPr lang="zh-CN" altLang="en-US" sz="1600" dirty="0">
                <a:solidFill>
                  <a:srgbClr val="FFFFFF"/>
                </a:solidFill>
                <a:latin typeface="Arial Narrow" panose="020B0606020202030204"/>
                <a:ea typeface="微软雅黑" panose="020B0503020204020204" pitchFamily="34" charset="-122"/>
              </a:endParaRPr>
            </a:p>
          </p:txBody>
        </p:sp>
        <p:sp>
          <p:nvSpPr>
            <p:cNvPr id="9231" name="椭圆 11"/>
            <p:cNvSpPr>
              <a:spLocks noChangeArrowheads="1"/>
            </p:cNvSpPr>
            <p:nvPr/>
          </p:nvSpPr>
          <p:spPr bwMode="auto">
            <a:xfrm>
              <a:off x="5555592" y="5605762"/>
              <a:ext cx="908891" cy="909120"/>
            </a:xfrm>
            <a:prstGeom prst="ellipse">
              <a:avLst/>
            </a:prstGeom>
            <a:solidFill>
              <a:schemeClr val="bg1">
                <a:lumMod val="50000"/>
              </a:schemeClr>
            </a:solidFill>
            <a:ln w="9525">
              <a:noFill/>
              <a:round/>
            </a:ln>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社会</a:t>
              </a:r>
              <a:endParaRPr kumimoji="0" lang="zh-CN" altLang="en-US" sz="16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29711" name="TextBox 18"/>
            <p:cNvSpPr txBox="1"/>
            <p:nvPr/>
          </p:nvSpPr>
          <p:spPr>
            <a:xfrm>
              <a:off x="6616701" y="5643344"/>
              <a:ext cx="2943366" cy="730764"/>
            </a:xfrm>
            <a:prstGeom prst="rect">
              <a:avLst/>
            </a:prstGeom>
            <a:noFill/>
            <a:ln w="9525">
              <a:noFill/>
            </a:ln>
          </p:spPr>
          <p:txBody>
            <a:bodyPr anchor="t" anchorCtr="0">
              <a:spAutoFit/>
            </a:bodyPr>
            <a:p>
              <a:pPr>
                <a:lnSpc>
                  <a:spcPct val="130000"/>
                </a:lnSpc>
              </a:pPr>
              <a:r>
                <a:rPr lang="zh-CN" altLang="zh-CN" sz="1600" dirty="0">
                  <a:solidFill>
                    <a:srgbClr val="A6A6A6"/>
                  </a:solidFill>
                  <a:latin typeface="微软雅黑" panose="020B0503020204020204" pitchFamily="34" charset="-122"/>
                  <a:ea typeface="微软雅黑" panose="020B0503020204020204" pitchFamily="34" charset="-122"/>
                </a:rPr>
                <a:t>降低社会综合成本，提高综合效率，利国利民</a:t>
              </a:r>
              <a:r>
                <a:rPr lang="zh-CN" altLang="en-US" sz="1600" dirty="0">
                  <a:solidFill>
                    <a:srgbClr val="A6A6A6"/>
                  </a:solidFill>
                  <a:latin typeface="微软雅黑" panose="020B0503020204020204" pitchFamily="34" charset="-122"/>
                  <a:ea typeface="微软雅黑" panose="020B0503020204020204" pitchFamily="34" charset="-122"/>
                </a:rPr>
                <a:t>，</a:t>
              </a:r>
              <a:r>
                <a:rPr lang="zh-CN" altLang="en-US" sz="1600" dirty="0">
                  <a:solidFill>
                    <a:srgbClr val="FF0000"/>
                  </a:solidFill>
                  <a:latin typeface="微软雅黑" panose="020B0503020204020204" pitchFamily="34" charset="-122"/>
                  <a:ea typeface="微软雅黑" panose="020B0503020204020204" pitchFamily="34" charset="-122"/>
                </a:rPr>
                <a:t>社会价值的提升</a:t>
              </a:r>
              <a:endParaRPr lang="zh-CN" altLang="en-US" sz="1600" dirty="0">
                <a:solidFill>
                  <a:srgbClr val="FF0000"/>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1" name="图片 3" descr="1副本.jpg"/>
          <p:cNvPicPr>
            <a:picLocks noChangeAspect="1"/>
          </p:cNvPicPr>
          <p:nvPr/>
        </p:nvPicPr>
        <p:blipFill>
          <a:blip r:embed="rId1"/>
          <a:stretch>
            <a:fillRect/>
          </a:stretch>
        </p:blipFill>
        <p:spPr>
          <a:xfrm>
            <a:off x="0" y="0"/>
            <a:ext cx="9144000" cy="722313"/>
          </a:xfrm>
          <a:prstGeom prst="rect">
            <a:avLst/>
          </a:prstGeom>
          <a:noFill/>
          <a:ln w="9525">
            <a:noFill/>
          </a:ln>
        </p:spPr>
      </p:pic>
      <p:sp>
        <p:nvSpPr>
          <p:cNvPr id="30722" name="矩形 4"/>
          <p:cNvSpPr/>
          <p:nvPr/>
        </p:nvSpPr>
        <p:spPr>
          <a:xfrm>
            <a:off x="936625" y="163513"/>
            <a:ext cx="3438525" cy="369887"/>
          </a:xfrm>
          <a:prstGeom prst="rect">
            <a:avLst/>
          </a:prstGeom>
          <a:noFill/>
          <a:ln w="9525">
            <a:noFill/>
          </a:ln>
        </p:spPr>
        <p:txBody>
          <a:bodyPr wrap="none" anchor="t" anchorCtr="0">
            <a:spAutoFit/>
          </a:bodyPr>
          <a:p>
            <a:r>
              <a:rPr lang="zh-CN" altLang="en-US" b="1" dirty="0">
                <a:solidFill>
                  <a:schemeClr val="bg1"/>
                </a:solidFill>
                <a:latin typeface="黑体" panose="02010609060101010101" pitchFamily="49" charset="-122"/>
                <a:ea typeface="黑体" panose="02010609060101010101" pitchFamily="49" charset="-122"/>
              </a:rPr>
              <a:t>智慧社区的建设社会带来的价值</a:t>
            </a:r>
            <a:endParaRPr lang="zh-CN" altLang="en-US" b="1" dirty="0">
              <a:solidFill>
                <a:schemeClr val="bg1"/>
              </a:solidFill>
              <a:latin typeface="黑体" panose="02010609060101010101" pitchFamily="49" charset="-122"/>
              <a:ea typeface="黑体" panose="02010609060101010101" pitchFamily="49" charset="-122"/>
            </a:endParaRPr>
          </a:p>
        </p:txBody>
      </p:sp>
      <p:grpSp>
        <p:nvGrpSpPr>
          <p:cNvPr id="2" name="Group 2"/>
          <p:cNvGrpSpPr/>
          <p:nvPr/>
        </p:nvGrpSpPr>
        <p:grpSpPr bwMode="auto">
          <a:xfrm>
            <a:off x="152399" y="6705599"/>
            <a:ext cx="7620000" cy="76200"/>
            <a:chOff x="197" y="158"/>
            <a:chExt cx="5367" cy="373"/>
          </a:xfrm>
          <a:effectLst>
            <a:outerShdw blurRad="50800" dist="50800" dir="5400000" algn="ctr" rotWithShape="0">
              <a:schemeClr val="bg1">
                <a:lumMod val="50000"/>
              </a:schemeClr>
            </a:outerShdw>
          </a:effectLst>
        </p:grpSpPr>
        <p:sp>
          <p:nvSpPr>
            <p:cNvPr id="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8" name="Freeform 4"/>
            <p:cNvSpPr/>
            <p:nvPr/>
          </p:nvSpPr>
          <p:spPr bwMode="auto">
            <a:xfrm>
              <a:off x="197" y="158"/>
              <a:ext cx="5367" cy="290"/>
            </a:xfrm>
            <a:custGeom>
              <a:avLst/>
              <a:gdLst>
                <a:gd name="T0" fmla="*/ 2573 w 5367"/>
                <a:gd name="T1" fmla="*/ 171 h 290"/>
                <a:gd name="T2" fmla="*/ 5362 w 5367"/>
                <a:gd name="T3" fmla="*/ 162 h 290"/>
                <a:gd name="T4" fmla="*/ 5359 w 5367"/>
                <a:gd name="T5" fmla="*/ 46 h 290"/>
                <a:gd name="T6" fmla="*/ 5315 w 5367"/>
                <a:gd name="T7" fmla="*/ 0 h 290"/>
                <a:gd name="T8" fmla="*/ 50 w 5367"/>
                <a:gd name="T9" fmla="*/ 1 h 290"/>
                <a:gd name="T10" fmla="*/ 6 w 5367"/>
                <a:gd name="T11" fmla="*/ 47 h 290"/>
                <a:gd name="T12" fmla="*/ 13 w 5367"/>
                <a:gd name="T13" fmla="*/ 171 h 290"/>
                <a:gd name="T14" fmla="*/ 2573 w 5367"/>
                <a:gd name="T15" fmla="*/ 171 h 290"/>
                <a:gd name="T16" fmla="*/ 0 60000 65536"/>
                <a:gd name="T17" fmla="*/ 0 60000 65536"/>
                <a:gd name="T18" fmla="*/ 0 60000 65536"/>
                <a:gd name="T19" fmla="*/ 0 60000 65536"/>
                <a:gd name="T20" fmla="*/ 0 60000 65536"/>
                <a:gd name="T21" fmla="*/ 0 60000 65536"/>
                <a:gd name="T22" fmla="*/ 0 60000 65536"/>
                <a:gd name="T23" fmla="*/ 0 60000 65536"/>
                <a:gd name="T24" fmla="*/ 0 w 5367"/>
                <a:gd name="T25" fmla="*/ 0 h 290"/>
                <a:gd name="T26" fmla="*/ 5367 w 5367"/>
                <a:gd name="T27" fmla="*/ 290 h 2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8"/>
                  </a:srgbClr>
                </a:gs>
                <a:gs pos="100000">
                  <a:srgbClr val="245A6E">
                    <a:alpha val="0"/>
                  </a:srgbClr>
                </a:gs>
              </a:gsLst>
              <a:lin ang="540000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grpSp>
      <p:sp>
        <p:nvSpPr>
          <p:cNvPr id="10" name="矩形 9"/>
          <p:cNvSpPr/>
          <p:nvPr/>
        </p:nvSpPr>
        <p:spPr>
          <a:xfrm>
            <a:off x="7747000" y="6588125"/>
            <a:ext cx="1979613" cy="27559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120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mn-ea"/>
              </a:rPr>
              <a:t>www.ahtenger.com</a:t>
            </a:r>
            <a:endParaRPr kumimoji="0" lang="zh-CN" altLang="en-US" sz="12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30725" name="组合 10"/>
          <p:cNvGrpSpPr/>
          <p:nvPr/>
        </p:nvGrpSpPr>
        <p:grpSpPr>
          <a:xfrm>
            <a:off x="990600" y="795338"/>
            <a:ext cx="7427913" cy="5300662"/>
            <a:chOff x="2656313" y="1015390"/>
            <a:chExt cx="7428103" cy="5301142"/>
          </a:xfrm>
        </p:grpSpPr>
        <p:grpSp>
          <p:nvGrpSpPr>
            <p:cNvPr id="30726" name="组合 9"/>
            <p:cNvGrpSpPr/>
            <p:nvPr/>
          </p:nvGrpSpPr>
          <p:grpSpPr>
            <a:xfrm>
              <a:off x="5627141" y="3102133"/>
              <a:ext cx="2058154" cy="1251464"/>
              <a:chOff x="2180665" y="4668164"/>
              <a:chExt cx="2058154" cy="1251464"/>
            </a:xfrm>
          </p:grpSpPr>
          <p:sp>
            <p:nvSpPr>
              <p:cNvPr id="50" name="椭圆 49"/>
              <p:cNvSpPr/>
              <p:nvPr/>
            </p:nvSpPr>
            <p:spPr>
              <a:xfrm>
                <a:off x="2583361" y="4667585"/>
                <a:ext cx="1252569" cy="1252650"/>
              </a:xfrm>
              <a:prstGeom prst="ellipse">
                <a:avLst/>
              </a:prstGeom>
              <a:solidFill>
                <a:srgbClr val="00B0F0"/>
              </a:solidFill>
              <a:ln w="38100">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1" name="椭圆 50"/>
              <p:cNvSpPr/>
              <p:nvPr/>
            </p:nvSpPr>
            <p:spPr>
              <a:xfrm>
                <a:off x="2707190" y="4793008"/>
                <a:ext cx="1004913" cy="1008154"/>
              </a:xfrm>
              <a:prstGeom prst="ellipse">
                <a:avLst/>
              </a:prstGeom>
              <a:solidFill>
                <a:srgbClr val="00B0F0"/>
              </a:solid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0729" name="矩形 51"/>
              <p:cNvSpPr/>
              <p:nvPr/>
            </p:nvSpPr>
            <p:spPr>
              <a:xfrm>
                <a:off x="2180665" y="5139363"/>
                <a:ext cx="2058154" cy="338554"/>
              </a:xfrm>
              <a:prstGeom prst="rect">
                <a:avLst/>
              </a:prstGeom>
              <a:noFill/>
              <a:ln w="9525">
                <a:noFill/>
              </a:ln>
            </p:spPr>
            <p:txBody>
              <a:bodyPr anchor="t" anchorCtr="0">
                <a:spAutoFit/>
              </a:bodyPr>
              <a:p>
                <a:pPr algn="ctr"/>
                <a:r>
                  <a:rPr lang="zh-CN" altLang="en-US" sz="1600" b="1" dirty="0">
                    <a:solidFill>
                      <a:schemeClr val="bg1"/>
                    </a:solidFill>
                    <a:latin typeface="微软雅黑" panose="020B0503020204020204" pitchFamily="34" charset="-122"/>
                    <a:ea typeface="微软雅黑" panose="020B0503020204020204" pitchFamily="34" charset="-122"/>
                  </a:rPr>
                  <a:t>社会价值</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53" name="矩形 52"/>
              <p:cNvSpPr/>
              <p:nvPr/>
            </p:nvSpPr>
            <p:spPr>
              <a:xfrm>
                <a:off x="2180126" y="5237548"/>
                <a:ext cx="2059040" cy="254023"/>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grpSp>
          <p:nvGrpSpPr>
            <p:cNvPr id="30731" name="组合 12"/>
            <p:cNvGrpSpPr/>
            <p:nvPr/>
          </p:nvGrpSpPr>
          <p:grpSpPr>
            <a:xfrm>
              <a:off x="2656313" y="1015390"/>
              <a:ext cx="7428103" cy="5301142"/>
              <a:chOff x="2656313" y="1015390"/>
              <a:chExt cx="7428103" cy="5301142"/>
            </a:xfrm>
          </p:grpSpPr>
          <p:sp>
            <p:nvSpPr>
              <p:cNvPr id="14" name="右箭头 13"/>
              <p:cNvSpPr/>
              <p:nvPr/>
            </p:nvSpPr>
            <p:spPr>
              <a:xfrm rot="19640216">
                <a:off x="7323682" y="2804664"/>
                <a:ext cx="898548" cy="419138"/>
              </a:xfrm>
              <a:prstGeom prst="rightArrow">
                <a:avLst>
                  <a:gd name="adj1" fmla="val 41371"/>
                  <a:gd name="adj2" fmla="val 43528"/>
                </a:avLst>
              </a:prstGeom>
              <a:solidFill>
                <a:srgbClr val="0099CC"/>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30733" name="组合 43"/>
              <p:cNvGrpSpPr/>
              <p:nvPr/>
            </p:nvGrpSpPr>
            <p:grpSpPr>
              <a:xfrm>
                <a:off x="7997687" y="1586846"/>
                <a:ext cx="2086729" cy="1251464"/>
                <a:chOff x="2180665" y="4668164"/>
                <a:chExt cx="2086729" cy="1251464"/>
              </a:xfrm>
            </p:grpSpPr>
            <p:sp>
              <p:nvSpPr>
                <p:cNvPr id="46" name="椭圆 45"/>
                <p:cNvSpPr/>
                <p:nvPr/>
              </p:nvSpPr>
              <p:spPr>
                <a:xfrm>
                  <a:off x="2584601" y="4668260"/>
                  <a:ext cx="1250982" cy="1251063"/>
                </a:xfrm>
                <a:prstGeom prst="ellipse">
                  <a:avLst/>
                </a:prstGeom>
                <a:solidFill>
                  <a:srgbClr val="00CC00"/>
                </a:solidFill>
                <a:ln w="38100">
                  <a:solidFill>
                    <a:srgbClr val="00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7" name="椭圆 46"/>
                <p:cNvSpPr/>
                <p:nvPr/>
              </p:nvSpPr>
              <p:spPr>
                <a:xfrm>
                  <a:off x="2706841" y="4793683"/>
                  <a:ext cx="1006501" cy="1006566"/>
                </a:xfrm>
                <a:prstGeom prst="ellipse">
                  <a:avLst/>
                </a:prstGeom>
                <a:solidFill>
                  <a:srgbClr val="00CC00"/>
                </a:solid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0736" name="矩形 47"/>
                <p:cNvSpPr/>
                <p:nvPr/>
              </p:nvSpPr>
              <p:spPr>
                <a:xfrm>
                  <a:off x="2209240" y="5127673"/>
                  <a:ext cx="2058154" cy="307777"/>
                </a:xfrm>
                <a:prstGeom prst="rect">
                  <a:avLst/>
                </a:prstGeom>
                <a:noFill/>
                <a:ln w="9525">
                  <a:noFill/>
                </a:ln>
              </p:spPr>
              <p:txBody>
                <a:bodyPr anchor="t" anchorCtr="0">
                  <a:spAutoFit/>
                </a:bodyPr>
                <a:p>
                  <a:pPr algn="ctr"/>
                  <a:r>
                    <a:rPr lang="zh-CN" altLang="en-US" sz="1400" b="1" dirty="0">
                      <a:solidFill>
                        <a:schemeClr val="bg1"/>
                      </a:solidFill>
                      <a:latin typeface="微软雅黑" panose="020B0503020204020204" pitchFamily="34" charset="-122"/>
                      <a:ea typeface="微软雅黑" panose="020B0503020204020204" pitchFamily="34" charset="-122"/>
                    </a:rPr>
                    <a:t>催生新产业</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49" name="矩形 48"/>
                <p:cNvSpPr/>
                <p:nvPr/>
              </p:nvSpPr>
              <p:spPr>
                <a:xfrm>
                  <a:off x="2181366" y="5238223"/>
                  <a:ext cx="2057452" cy="254023"/>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grpSp>
            <p:nvGrpSpPr>
              <p:cNvPr id="30738" name="组合 48"/>
              <p:cNvGrpSpPr/>
              <p:nvPr/>
            </p:nvGrpSpPr>
            <p:grpSpPr>
              <a:xfrm>
                <a:off x="7987126" y="3785588"/>
                <a:ext cx="2061341" cy="1251464"/>
                <a:chOff x="2180665" y="4668164"/>
                <a:chExt cx="2061341" cy="1251464"/>
              </a:xfrm>
            </p:grpSpPr>
            <p:sp>
              <p:nvSpPr>
                <p:cNvPr id="42" name="椭圆 41"/>
                <p:cNvSpPr/>
                <p:nvPr/>
              </p:nvSpPr>
              <p:spPr>
                <a:xfrm>
                  <a:off x="2584048" y="4668404"/>
                  <a:ext cx="1250982" cy="1251063"/>
                </a:xfrm>
                <a:prstGeom prst="ellipse">
                  <a:avLst/>
                </a:prstGeom>
                <a:solidFill>
                  <a:srgbClr val="00CC00"/>
                </a:solidFill>
                <a:ln w="38100">
                  <a:solidFill>
                    <a:srgbClr val="00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3" name="椭圆 42"/>
                <p:cNvSpPr/>
                <p:nvPr/>
              </p:nvSpPr>
              <p:spPr>
                <a:xfrm>
                  <a:off x="2706290" y="4793828"/>
                  <a:ext cx="1006501" cy="1006566"/>
                </a:xfrm>
                <a:prstGeom prst="ellipse">
                  <a:avLst/>
                </a:prstGeom>
                <a:solidFill>
                  <a:srgbClr val="00CC00"/>
                </a:solid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0741" name="矩形 43"/>
                <p:cNvSpPr/>
                <p:nvPr/>
              </p:nvSpPr>
              <p:spPr>
                <a:xfrm>
                  <a:off x="2183852" y="4989308"/>
                  <a:ext cx="2058154" cy="523220"/>
                </a:xfrm>
                <a:prstGeom prst="rect">
                  <a:avLst/>
                </a:prstGeom>
                <a:noFill/>
                <a:ln w="9525">
                  <a:noFill/>
                </a:ln>
              </p:spPr>
              <p:txBody>
                <a:bodyPr anchor="t" anchorCtr="0">
                  <a:spAutoFit/>
                </a:bodyPr>
                <a:p>
                  <a:pPr algn="ctr"/>
                  <a:r>
                    <a:rPr lang="zh-CN" altLang="en-US" sz="1400" b="1" dirty="0">
                      <a:solidFill>
                        <a:schemeClr val="bg1"/>
                      </a:solidFill>
                      <a:latin typeface="微软雅黑" panose="020B0503020204020204" pitchFamily="34" charset="-122"/>
                      <a:ea typeface="微软雅黑" panose="020B0503020204020204" pitchFamily="34" charset="-122"/>
                    </a:rPr>
                    <a:t>繁荣</a:t>
                  </a:r>
                  <a:endParaRPr lang="en-US" altLang="zh-CN" sz="1400" b="1" dirty="0">
                    <a:solidFill>
                      <a:schemeClr val="bg1"/>
                    </a:solidFill>
                    <a:latin typeface="微软雅黑" panose="020B0503020204020204" pitchFamily="34" charset="-122"/>
                    <a:ea typeface="微软雅黑" panose="020B0503020204020204" pitchFamily="34" charset="-122"/>
                  </a:endParaRPr>
                </a:p>
                <a:p>
                  <a:pPr algn="ctr"/>
                  <a:r>
                    <a:rPr lang="zh-CN" altLang="en-US" sz="1400" b="1" dirty="0">
                      <a:solidFill>
                        <a:schemeClr val="bg1"/>
                      </a:solidFill>
                      <a:latin typeface="微软雅黑" panose="020B0503020204020204" pitchFamily="34" charset="-122"/>
                      <a:ea typeface="微软雅黑" panose="020B0503020204020204" pitchFamily="34" charset="-122"/>
                    </a:rPr>
                    <a:t>相关产业</a:t>
                  </a:r>
                  <a:endParaRPr lang="en-US" altLang="zh-CN" sz="1100" dirty="0">
                    <a:solidFill>
                      <a:schemeClr val="bg1"/>
                    </a:solidFill>
                    <a:latin typeface="微软雅黑" panose="020B0503020204020204" pitchFamily="34" charset="-122"/>
                    <a:ea typeface="微软雅黑" panose="020B0503020204020204" pitchFamily="34" charset="-122"/>
                  </a:endParaRPr>
                </a:p>
              </p:txBody>
            </p:sp>
            <p:sp>
              <p:nvSpPr>
                <p:cNvPr id="45" name="矩形 44"/>
                <p:cNvSpPr/>
                <p:nvPr/>
              </p:nvSpPr>
              <p:spPr>
                <a:xfrm>
                  <a:off x="2180813" y="5238368"/>
                  <a:ext cx="2057453" cy="254023"/>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grpSp>
            <p:nvGrpSpPr>
              <p:cNvPr id="30743" name="组合 53"/>
              <p:cNvGrpSpPr/>
              <p:nvPr/>
            </p:nvGrpSpPr>
            <p:grpSpPr>
              <a:xfrm>
                <a:off x="6594128" y="5065068"/>
                <a:ext cx="2082739" cy="1251464"/>
                <a:chOff x="2180665" y="4668164"/>
                <a:chExt cx="2082739" cy="1251464"/>
              </a:xfrm>
            </p:grpSpPr>
            <p:sp>
              <p:nvSpPr>
                <p:cNvPr id="38" name="椭圆 37"/>
                <p:cNvSpPr/>
                <p:nvPr/>
              </p:nvSpPr>
              <p:spPr>
                <a:xfrm>
                  <a:off x="2583186" y="4668565"/>
                  <a:ext cx="1250982" cy="1251063"/>
                </a:xfrm>
                <a:prstGeom prst="ellipse">
                  <a:avLst/>
                </a:prstGeom>
                <a:solidFill>
                  <a:srgbClr val="00CC00"/>
                </a:solidFill>
                <a:ln w="38100">
                  <a:solidFill>
                    <a:srgbClr val="00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9" name="椭圆 38"/>
                <p:cNvSpPr/>
                <p:nvPr/>
              </p:nvSpPr>
              <p:spPr>
                <a:xfrm>
                  <a:off x="2705427" y="4793989"/>
                  <a:ext cx="1006501" cy="1006566"/>
                </a:xfrm>
                <a:prstGeom prst="ellipse">
                  <a:avLst/>
                </a:prstGeom>
                <a:solidFill>
                  <a:srgbClr val="00CC00"/>
                </a:solid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0746" name="矩形 39"/>
                <p:cNvSpPr/>
                <p:nvPr/>
              </p:nvSpPr>
              <p:spPr>
                <a:xfrm>
                  <a:off x="2205250" y="5157628"/>
                  <a:ext cx="2058154" cy="307777"/>
                </a:xfrm>
                <a:prstGeom prst="rect">
                  <a:avLst/>
                </a:prstGeom>
                <a:noFill/>
                <a:ln w="9525">
                  <a:noFill/>
                </a:ln>
              </p:spPr>
              <p:txBody>
                <a:bodyPr anchor="t" anchorCtr="0">
                  <a:spAutoFit/>
                </a:bodyPr>
                <a:p>
                  <a:pPr algn="ctr"/>
                  <a:r>
                    <a:rPr lang="zh-CN" altLang="en-US" sz="1400" b="1" dirty="0">
                      <a:solidFill>
                        <a:schemeClr val="bg1"/>
                      </a:solidFill>
                      <a:latin typeface="微软雅黑" panose="020B0503020204020204" pitchFamily="34" charset="-122"/>
                      <a:ea typeface="微软雅黑" panose="020B0503020204020204" pitchFamily="34" charset="-122"/>
                    </a:rPr>
                    <a:t>解决就业</a:t>
                  </a:r>
                  <a:endParaRPr lang="en-US" altLang="zh-CN" sz="1100" dirty="0">
                    <a:solidFill>
                      <a:schemeClr val="bg1"/>
                    </a:solidFill>
                    <a:latin typeface="微软雅黑" panose="020B0503020204020204" pitchFamily="34" charset="-122"/>
                    <a:ea typeface="微软雅黑" panose="020B0503020204020204" pitchFamily="34" charset="-122"/>
                  </a:endParaRPr>
                </a:p>
              </p:txBody>
            </p:sp>
            <p:sp>
              <p:nvSpPr>
                <p:cNvPr id="41" name="矩形 40"/>
                <p:cNvSpPr/>
                <p:nvPr/>
              </p:nvSpPr>
              <p:spPr>
                <a:xfrm>
                  <a:off x="2179951" y="5238530"/>
                  <a:ext cx="2059040" cy="254023"/>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grpSp>
            <p:nvGrpSpPr>
              <p:cNvPr id="30748" name="组合 58"/>
              <p:cNvGrpSpPr/>
              <p:nvPr/>
            </p:nvGrpSpPr>
            <p:grpSpPr>
              <a:xfrm>
                <a:off x="2790591" y="4930693"/>
                <a:ext cx="2075522" cy="1251464"/>
                <a:chOff x="2180665" y="4668164"/>
                <a:chExt cx="2075522" cy="1251464"/>
              </a:xfrm>
            </p:grpSpPr>
            <p:sp>
              <p:nvSpPr>
                <p:cNvPr id="34" name="椭圆 33"/>
                <p:cNvSpPr/>
                <p:nvPr/>
              </p:nvSpPr>
              <p:spPr>
                <a:xfrm>
                  <a:off x="2584563" y="4667991"/>
                  <a:ext cx="1250982" cy="1251063"/>
                </a:xfrm>
                <a:prstGeom prst="ellipse">
                  <a:avLst/>
                </a:prstGeom>
                <a:solidFill>
                  <a:srgbClr val="00CC00"/>
                </a:solidFill>
                <a:ln w="38100">
                  <a:solidFill>
                    <a:srgbClr val="00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5" name="椭圆 34"/>
                <p:cNvSpPr/>
                <p:nvPr/>
              </p:nvSpPr>
              <p:spPr>
                <a:xfrm>
                  <a:off x="2706803" y="4793414"/>
                  <a:ext cx="1006501" cy="1006566"/>
                </a:xfrm>
                <a:prstGeom prst="ellipse">
                  <a:avLst/>
                </a:prstGeom>
                <a:solidFill>
                  <a:srgbClr val="00CC00"/>
                </a:solid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a:off x="2181328" y="5237954"/>
                  <a:ext cx="2057453" cy="254023"/>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30752" name="矩形 35"/>
                <p:cNvSpPr/>
                <p:nvPr/>
              </p:nvSpPr>
              <p:spPr>
                <a:xfrm>
                  <a:off x="2198033" y="5139603"/>
                  <a:ext cx="2058154" cy="338554"/>
                </a:xfrm>
                <a:prstGeom prst="rect">
                  <a:avLst/>
                </a:prstGeom>
                <a:noFill/>
                <a:ln w="9525">
                  <a:noFill/>
                </a:ln>
              </p:spPr>
              <p:txBody>
                <a:bodyPr anchor="t" anchorCtr="0">
                  <a:spAutoFit/>
                </a:bodyPr>
                <a:p>
                  <a:pPr algn="ctr"/>
                  <a:r>
                    <a:rPr lang="zh-CN" altLang="en-US" sz="1600" b="1" dirty="0">
                      <a:solidFill>
                        <a:schemeClr val="bg1"/>
                      </a:solidFill>
                      <a:latin typeface="黑体" panose="02010609060101010101" pitchFamily="49" charset="-122"/>
                      <a:ea typeface="黑体" panose="02010609060101010101" pitchFamily="49" charset="-122"/>
                    </a:rPr>
                    <a:t>社区稳定</a:t>
                  </a:r>
                  <a:endParaRPr lang="en-US" altLang="zh-CN" sz="1600" b="1" dirty="0">
                    <a:solidFill>
                      <a:schemeClr val="bg1"/>
                    </a:solidFill>
                    <a:latin typeface="黑体" panose="02010609060101010101" pitchFamily="49" charset="-122"/>
                    <a:ea typeface="黑体" panose="02010609060101010101" pitchFamily="49" charset="-122"/>
                  </a:endParaRPr>
                </a:p>
              </p:txBody>
            </p:sp>
          </p:grpSp>
          <p:grpSp>
            <p:nvGrpSpPr>
              <p:cNvPr id="30753" name="组合 64"/>
              <p:cNvGrpSpPr/>
              <p:nvPr/>
            </p:nvGrpSpPr>
            <p:grpSpPr>
              <a:xfrm>
                <a:off x="2656313" y="2275450"/>
                <a:ext cx="2058154" cy="1251464"/>
                <a:chOff x="2180665" y="4668164"/>
                <a:chExt cx="2058154" cy="1251464"/>
              </a:xfrm>
            </p:grpSpPr>
            <p:sp>
              <p:nvSpPr>
                <p:cNvPr id="30" name="椭圆 29"/>
                <p:cNvSpPr/>
                <p:nvPr/>
              </p:nvSpPr>
              <p:spPr>
                <a:xfrm>
                  <a:off x="2583900" y="4668693"/>
                  <a:ext cx="1250982" cy="1251063"/>
                </a:xfrm>
                <a:prstGeom prst="ellipse">
                  <a:avLst/>
                </a:prstGeom>
                <a:solidFill>
                  <a:srgbClr val="00CC00"/>
                </a:solidFill>
                <a:ln w="38100">
                  <a:solidFill>
                    <a:srgbClr val="00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1" name="椭圆 30"/>
                <p:cNvSpPr/>
                <p:nvPr/>
              </p:nvSpPr>
              <p:spPr>
                <a:xfrm>
                  <a:off x="2706142" y="4794116"/>
                  <a:ext cx="1006501" cy="1006566"/>
                </a:xfrm>
                <a:prstGeom prst="ellipse">
                  <a:avLst/>
                </a:prstGeom>
                <a:solidFill>
                  <a:srgbClr val="00CC00"/>
                </a:solid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0756" name="矩形 31"/>
                <p:cNvSpPr/>
                <p:nvPr/>
              </p:nvSpPr>
              <p:spPr>
                <a:xfrm>
                  <a:off x="2180665" y="5094092"/>
                  <a:ext cx="2058154" cy="338554"/>
                </a:xfrm>
                <a:prstGeom prst="rect">
                  <a:avLst/>
                </a:prstGeom>
                <a:noFill/>
                <a:ln w="9525">
                  <a:noFill/>
                </a:ln>
              </p:spPr>
              <p:txBody>
                <a:bodyPr anchor="t" anchorCtr="0">
                  <a:spAutoFit/>
                </a:bodyPr>
                <a:p>
                  <a:pPr algn="ctr"/>
                  <a:r>
                    <a:rPr lang="zh-CN" altLang="en-US" sz="1600" b="1" dirty="0">
                      <a:solidFill>
                        <a:schemeClr val="bg1"/>
                      </a:solidFill>
                      <a:latin typeface="黑体" panose="02010609060101010101" pitchFamily="49" charset="-122"/>
                      <a:ea typeface="黑体" panose="02010609060101010101" pitchFamily="49" charset="-122"/>
                    </a:rPr>
                    <a:t>节能减排</a:t>
                  </a:r>
                  <a:endParaRPr lang="en-US" altLang="zh-CN" sz="1600" b="1" dirty="0">
                    <a:solidFill>
                      <a:schemeClr val="bg1"/>
                    </a:solidFill>
                    <a:latin typeface="黑体" panose="02010609060101010101" pitchFamily="49" charset="-122"/>
                    <a:ea typeface="黑体" panose="02010609060101010101" pitchFamily="49" charset="-122"/>
                  </a:endParaRPr>
                </a:p>
              </p:txBody>
            </p:sp>
            <p:sp>
              <p:nvSpPr>
                <p:cNvPr id="33" name="矩形 32"/>
                <p:cNvSpPr/>
                <p:nvPr/>
              </p:nvSpPr>
              <p:spPr>
                <a:xfrm>
                  <a:off x="2180665" y="5238657"/>
                  <a:ext cx="2057453" cy="254023"/>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grpSp>
            <p:nvGrpSpPr>
              <p:cNvPr id="30758" name="组合 74"/>
              <p:cNvGrpSpPr/>
              <p:nvPr/>
            </p:nvGrpSpPr>
            <p:grpSpPr>
              <a:xfrm>
                <a:off x="5045992" y="1015390"/>
                <a:ext cx="2068775" cy="1251464"/>
                <a:chOff x="2180665" y="4668164"/>
                <a:chExt cx="2068775" cy="1251464"/>
              </a:xfrm>
            </p:grpSpPr>
            <p:sp>
              <p:nvSpPr>
                <p:cNvPr id="26" name="椭圆 25"/>
                <p:cNvSpPr/>
                <p:nvPr/>
              </p:nvSpPr>
              <p:spPr>
                <a:xfrm>
                  <a:off x="2583470" y="4668164"/>
                  <a:ext cx="1250982" cy="1251063"/>
                </a:xfrm>
                <a:prstGeom prst="ellipse">
                  <a:avLst/>
                </a:prstGeom>
                <a:solidFill>
                  <a:srgbClr val="00CC00"/>
                </a:solidFill>
                <a:ln w="38100">
                  <a:solidFill>
                    <a:srgbClr val="00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椭圆 26"/>
                <p:cNvSpPr/>
                <p:nvPr/>
              </p:nvSpPr>
              <p:spPr>
                <a:xfrm>
                  <a:off x="2705710" y="4793587"/>
                  <a:ext cx="1006501" cy="1006566"/>
                </a:xfrm>
                <a:prstGeom prst="ellipse">
                  <a:avLst/>
                </a:prstGeom>
                <a:solidFill>
                  <a:srgbClr val="00CC00"/>
                </a:solid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30761" name="矩形 27"/>
                <p:cNvSpPr/>
                <p:nvPr/>
              </p:nvSpPr>
              <p:spPr>
                <a:xfrm>
                  <a:off x="2191286" y="4882956"/>
                  <a:ext cx="2058154" cy="830997"/>
                </a:xfrm>
                <a:prstGeom prst="rect">
                  <a:avLst/>
                </a:prstGeom>
                <a:noFill/>
                <a:ln w="9525">
                  <a:noFill/>
                </a:ln>
              </p:spPr>
              <p:txBody>
                <a:bodyPr anchor="t" anchorCtr="0">
                  <a:spAutoFit/>
                </a:bodyPr>
                <a:p>
                  <a:pPr algn="ctr"/>
                  <a:r>
                    <a:rPr lang="zh-CN" altLang="en-US" sz="1600" b="1" dirty="0">
                      <a:solidFill>
                        <a:schemeClr val="bg1"/>
                      </a:solidFill>
                      <a:latin typeface="黑体" panose="02010609060101010101" pitchFamily="49" charset="-122"/>
                      <a:ea typeface="黑体" panose="02010609060101010101" pitchFamily="49" charset="-122"/>
                    </a:rPr>
                    <a:t>提升社区</a:t>
                  </a:r>
                  <a:endParaRPr lang="en-US" altLang="zh-CN" sz="1600" b="1" dirty="0">
                    <a:solidFill>
                      <a:schemeClr val="bg1"/>
                    </a:solidFill>
                    <a:latin typeface="黑体" panose="02010609060101010101" pitchFamily="49" charset="-122"/>
                    <a:ea typeface="黑体" panose="02010609060101010101" pitchFamily="49" charset="-122"/>
                  </a:endParaRPr>
                </a:p>
                <a:p>
                  <a:pPr algn="ctr"/>
                  <a:r>
                    <a:rPr lang="zh-CN" altLang="en-US" sz="1600" b="1" dirty="0">
                      <a:solidFill>
                        <a:schemeClr val="bg1"/>
                      </a:solidFill>
                      <a:latin typeface="黑体" panose="02010609060101010101" pitchFamily="49" charset="-122"/>
                      <a:ea typeface="黑体" panose="02010609060101010101" pitchFamily="49" charset="-122"/>
                    </a:rPr>
                    <a:t>政务</a:t>
                  </a:r>
                  <a:endParaRPr lang="en-US" altLang="zh-CN" sz="1600" b="1" dirty="0">
                    <a:solidFill>
                      <a:schemeClr val="bg1"/>
                    </a:solidFill>
                    <a:latin typeface="黑体" panose="02010609060101010101" pitchFamily="49" charset="-122"/>
                    <a:ea typeface="黑体" panose="02010609060101010101" pitchFamily="49" charset="-122"/>
                  </a:endParaRPr>
                </a:p>
                <a:p>
                  <a:pPr algn="ctr"/>
                  <a:r>
                    <a:rPr lang="zh-CN" altLang="en-US" sz="1600" b="1" dirty="0">
                      <a:solidFill>
                        <a:schemeClr val="bg1"/>
                      </a:solidFill>
                      <a:latin typeface="黑体" panose="02010609060101010101" pitchFamily="49" charset="-122"/>
                      <a:ea typeface="黑体" panose="02010609060101010101" pitchFamily="49" charset="-122"/>
                    </a:rPr>
                    <a:t>工作效率</a:t>
                  </a:r>
                  <a:endParaRPr lang="en-US" altLang="zh-CN" sz="1600" b="1" dirty="0">
                    <a:solidFill>
                      <a:schemeClr val="bg1"/>
                    </a:solidFill>
                    <a:latin typeface="黑体" panose="02010609060101010101" pitchFamily="49" charset="-122"/>
                    <a:ea typeface="黑体" panose="02010609060101010101" pitchFamily="49" charset="-122"/>
                  </a:endParaRPr>
                </a:p>
              </p:txBody>
            </p:sp>
            <p:sp>
              <p:nvSpPr>
                <p:cNvPr id="29" name="矩形 28"/>
                <p:cNvSpPr/>
                <p:nvPr/>
              </p:nvSpPr>
              <p:spPr>
                <a:xfrm>
                  <a:off x="2180235" y="5238127"/>
                  <a:ext cx="2057453" cy="254023"/>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5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sp>
            <p:nvSpPr>
              <p:cNvPr id="21" name="右箭头 20"/>
              <p:cNvSpPr/>
              <p:nvPr/>
            </p:nvSpPr>
            <p:spPr>
              <a:xfrm rot="941080">
                <a:off x="7399884" y="3860448"/>
                <a:ext cx="896961" cy="420725"/>
              </a:xfrm>
              <a:prstGeom prst="rightArrow">
                <a:avLst>
                  <a:gd name="adj1" fmla="val 41371"/>
                  <a:gd name="adj2" fmla="val 43528"/>
                </a:avLst>
              </a:prstGeom>
              <a:solidFill>
                <a:srgbClr val="0099CC"/>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右箭头 21"/>
              <p:cNvSpPr/>
              <p:nvPr/>
            </p:nvSpPr>
            <p:spPr>
              <a:xfrm rot="8539182">
                <a:off x="4378795" y="4443112"/>
                <a:ext cx="1722481" cy="420726"/>
              </a:xfrm>
              <a:prstGeom prst="rightArrow">
                <a:avLst>
                  <a:gd name="adj1" fmla="val 41371"/>
                  <a:gd name="adj2" fmla="val 43528"/>
                </a:avLst>
              </a:prstGeom>
              <a:solidFill>
                <a:srgbClr val="0099CC"/>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右箭头 22"/>
              <p:cNvSpPr/>
              <p:nvPr/>
            </p:nvSpPr>
            <p:spPr>
              <a:xfrm rot="11675719">
                <a:off x="4420071" y="3099966"/>
                <a:ext cx="1493875" cy="419138"/>
              </a:xfrm>
              <a:prstGeom prst="rightArrow">
                <a:avLst>
                  <a:gd name="adj1" fmla="val 41371"/>
                  <a:gd name="adj2" fmla="val 43528"/>
                </a:avLst>
              </a:prstGeom>
              <a:solidFill>
                <a:srgbClr val="0099CC"/>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右箭头 23"/>
              <p:cNvSpPr/>
              <p:nvPr/>
            </p:nvSpPr>
            <p:spPr>
              <a:xfrm rot="3706201">
                <a:off x="6775164" y="4523301"/>
                <a:ext cx="658872" cy="419111"/>
              </a:xfrm>
              <a:prstGeom prst="rightArrow">
                <a:avLst>
                  <a:gd name="adj1" fmla="val 41371"/>
                  <a:gd name="adj2" fmla="val 43528"/>
                </a:avLst>
              </a:prstGeom>
              <a:solidFill>
                <a:srgbClr val="0099CC"/>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5" name="右箭头 24"/>
              <p:cNvSpPr/>
              <p:nvPr/>
            </p:nvSpPr>
            <p:spPr>
              <a:xfrm rot="15210751">
                <a:off x="6032195" y="2484767"/>
                <a:ext cx="658872" cy="419111"/>
              </a:xfrm>
              <a:prstGeom prst="rightArrow">
                <a:avLst>
                  <a:gd name="adj1" fmla="val 41371"/>
                  <a:gd name="adj2" fmla="val 43528"/>
                </a:avLst>
              </a:prstGeom>
              <a:solidFill>
                <a:srgbClr val="0099CC"/>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745" name="组合 15"/>
          <p:cNvGrpSpPr/>
          <p:nvPr/>
        </p:nvGrpSpPr>
        <p:grpSpPr>
          <a:xfrm>
            <a:off x="-2395537" y="1447800"/>
            <a:ext cx="4770437" cy="4824413"/>
            <a:chOff x="-2395538" y="1447800"/>
            <a:chExt cx="4770438" cy="4824413"/>
          </a:xfrm>
        </p:grpSpPr>
        <p:sp>
          <p:nvSpPr>
            <p:cNvPr id="57" name="AutoShape 4"/>
            <p:cNvSpPr>
              <a:spLocks noChangeArrowheads="1"/>
            </p:cNvSpPr>
            <p:nvPr/>
          </p:nvSpPr>
          <p:spPr bwMode="ltGray">
            <a:xfrm rot="5400000">
              <a:off x="-2422525" y="1474786"/>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rgbClr val="808080">
                    <a:gamma/>
                    <a:tint val="45490"/>
                    <a:invGamma/>
                  </a:srgbClr>
                </a:gs>
                <a:gs pos="50000">
                  <a:srgbClr val="808080"/>
                </a:gs>
                <a:gs pos="100000">
                  <a:srgbClr val="808080">
                    <a:gamma/>
                    <a:tint val="45490"/>
                    <a:invGamma/>
                  </a:srgbClr>
                </a:gs>
              </a:gsLst>
              <a:lin ang="0" scaled="1"/>
            </a:gradFill>
            <a:ln w="9525" algn="ctr">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58" name="AutoShape 5">
              <a:hlinkClick r:id="" action="ppaction://noaction"/>
            </p:cNvPr>
            <p:cNvSpPr>
              <a:spLocks noChangeArrowheads="1"/>
            </p:cNvSpPr>
            <p:nvPr/>
          </p:nvSpPr>
          <p:spPr bwMode="ltGray">
            <a:xfrm rot="5400000" flipH="1">
              <a:off x="-2016916" y="1910555"/>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rgbClr val="FFFFFF">
                    <a:lumMod val="65000"/>
                  </a:srgbClr>
                </a:gs>
                <a:gs pos="100000">
                  <a:srgbClr val="009999">
                    <a:gamma/>
                    <a:tint val="0"/>
                    <a:invGamma/>
                    <a:alpha val="48000"/>
                  </a:srgbClr>
                </a:gs>
              </a:gsLst>
              <a:lin ang="5400000" scaled="1"/>
            </a:gradFill>
            <a:ln w="0" algn="ctr">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grpSp>
      <p:grpSp>
        <p:nvGrpSpPr>
          <p:cNvPr id="31748" name="组合 14"/>
          <p:cNvGrpSpPr/>
          <p:nvPr/>
        </p:nvGrpSpPr>
        <p:grpSpPr>
          <a:xfrm>
            <a:off x="2268538" y="2000250"/>
            <a:ext cx="5183187" cy="501650"/>
            <a:chOff x="2771800" y="4507879"/>
            <a:chExt cx="5184576" cy="500400"/>
          </a:xfrm>
        </p:grpSpPr>
        <p:sp>
          <p:nvSpPr>
            <p:cNvPr id="25" name="圆角矩形 24"/>
            <p:cNvSpPr/>
            <p:nvPr/>
          </p:nvSpPr>
          <p:spPr bwMode="auto">
            <a:xfrm>
              <a:off x="3411733" y="4507879"/>
              <a:ext cx="4544643" cy="500400"/>
            </a:xfrm>
            <a:prstGeom prst="roundRect">
              <a:avLst>
                <a:gd name="adj" fmla="val 14887"/>
              </a:avLst>
            </a:prstGeom>
            <a:gradFill rotWithShape="1">
              <a:gsLst>
                <a:gs pos="71000">
                  <a:srgbClr val="FFFFFF">
                    <a:lumMod val="85000"/>
                  </a:srgbClr>
                </a:gs>
                <a:gs pos="0">
                  <a:srgbClr val="FFFFFF">
                    <a:lumMod val="75000"/>
                  </a:srgbClr>
                </a:gs>
                <a:gs pos="100000">
                  <a:srgbClr val="FFFFFF">
                    <a:lumMod val="85000"/>
                  </a:srgbClr>
                </a:gs>
              </a:gsLst>
              <a:lin ang="16200000" scaled="0"/>
            </a:gradFill>
            <a:ln w="19050"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108000" tIns="0" bIns="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rPr>
                <a:t>智慧社区的发展趋势</a:t>
              </a:r>
              <a:endParaRPr kumimoji="0" lang="zh-CN" altLang="en-US" sz="1600" b="0" i="0" u="none" strike="noStrike" kern="0" cap="none" spc="0" normalizeH="0" baseline="0" noProof="0" dirty="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endParaRPr>
            </a:p>
          </p:txBody>
        </p:sp>
        <p:sp>
          <p:nvSpPr>
            <p:cNvPr id="26" name="圆角矩形 25">
              <a:hlinkClick r:id="" action="ppaction://noaction"/>
            </p:cNvPr>
            <p:cNvSpPr/>
            <p:nvPr/>
          </p:nvSpPr>
          <p:spPr bwMode="auto">
            <a:xfrm>
              <a:off x="2771800" y="4507879"/>
              <a:ext cx="503372" cy="500400"/>
            </a:xfrm>
            <a:prstGeom prst="roundRect">
              <a:avLst>
                <a:gd name="adj" fmla="val 21228"/>
              </a:avLst>
            </a:prstGeom>
            <a:gradFill rotWithShape="1">
              <a:gsLst>
                <a:gs pos="71000">
                  <a:srgbClr val="FFFFFF">
                    <a:lumMod val="85000"/>
                  </a:srgbClr>
                </a:gs>
                <a:gs pos="0">
                  <a:srgbClr val="FFFFFF">
                    <a:lumMod val="65000"/>
                  </a:srgbClr>
                </a:gs>
                <a:gs pos="100000">
                  <a:srgbClr val="FFFFFF">
                    <a:lumMod val="65000"/>
                  </a:srgbClr>
                </a:gs>
              </a:gsLst>
              <a:lin ang="16200000" scaled="0"/>
            </a:gradFill>
            <a:ln w="19050"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rPr>
                <a:t>1</a:t>
              </a:r>
              <a:endParaRPr kumimoji="0" lang="zh-CN" altLang="en-US" sz="1600" b="0" i="0" u="none" strike="noStrike" kern="0" cap="none" spc="0" normalizeH="0" baseline="0" noProof="0" dirty="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endParaRPr>
            </a:p>
          </p:txBody>
        </p:sp>
      </p:grpSp>
      <p:grpSp>
        <p:nvGrpSpPr>
          <p:cNvPr id="31751" name="组合 12"/>
          <p:cNvGrpSpPr/>
          <p:nvPr/>
        </p:nvGrpSpPr>
        <p:grpSpPr>
          <a:xfrm>
            <a:off x="2555875" y="2789238"/>
            <a:ext cx="5184775" cy="501650"/>
            <a:chOff x="2771800" y="3047379"/>
            <a:chExt cx="5184576" cy="500400"/>
          </a:xfrm>
        </p:grpSpPr>
        <p:sp>
          <p:nvSpPr>
            <p:cNvPr id="28" name="圆角矩形 27"/>
            <p:cNvSpPr/>
            <p:nvPr/>
          </p:nvSpPr>
          <p:spPr bwMode="auto">
            <a:xfrm>
              <a:off x="3411538" y="3047379"/>
              <a:ext cx="4544838" cy="500400"/>
            </a:xfrm>
            <a:prstGeom prst="roundRect">
              <a:avLst>
                <a:gd name="adj" fmla="val 14887"/>
              </a:avLst>
            </a:prstGeom>
            <a:gradFill rotWithShape="1">
              <a:gsLst>
                <a:gs pos="71000">
                  <a:srgbClr val="FFFFFF">
                    <a:lumMod val="85000"/>
                  </a:srgbClr>
                </a:gs>
                <a:gs pos="0">
                  <a:srgbClr val="FFFFFF">
                    <a:lumMod val="75000"/>
                  </a:srgbClr>
                </a:gs>
                <a:gs pos="100000">
                  <a:srgbClr val="FFFFFF">
                    <a:lumMod val="85000"/>
                  </a:srgbClr>
                </a:gs>
              </a:gsLst>
              <a:lin ang="16200000" scaled="0"/>
            </a:gradFill>
            <a:ln w="19050"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108000" tIns="0" bIns="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rPr>
                <a:t>智慧社区的价值</a:t>
              </a:r>
              <a:endParaRPr kumimoji="0" lang="zh-CN" altLang="en-US" sz="1600" b="0" i="0" u="none" strike="noStrike" kern="0" cap="none" spc="0" normalizeH="0" baseline="0" noProof="0" dirty="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endParaRPr>
            </a:p>
          </p:txBody>
        </p:sp>
        <p:sp>
          <p:nvSpPr>
            <p:cNvPr id="29" name="圆角矩形 28">
              <a:hlinkClick r:id="" action="ppaction://noaction"/>
            </p:cNvPr>
            <p:cNvSpPr/>
            <p:nvPr/>
          </p:nvSpPr>
          <p:spPr bwMode="auto">
            <a:xfrm>
              <a:off x="2771800" y="3047379"/>
              <a:ext cx="504806" cy="500400"/>
            </a:xfrm>
            <a:prstGeom prst="roundRect">
              <a:avLst>
                <a:gd name="adj" fmla="val 21228"/>
              </a:avLst>
            </a:prstGeom>
            <a:gradFill rotWithShape="1">
              <a:gsLst>
                <a:gs pos="71000">
                  <a:srgbClr val="FFFFFF">
                    <a:lumMod val="85000"/>
                  </a:srgbClr>
                </a:gs>
                <a:gs pos="0">
                  <a:srgbClr val="FFFFFF">
                    <a:lumMod val="65000"/>
                  </a:srgbClr>
                </a:gs>
                <a:gs pos="100000">
                  <a:srgbClr val="FFFFFF">
                    <a:lumMod val="65000"/>
                  </a:srgbClr>
                </a:gs>
              </a:gsLst>
              <a:lin ang="16200000" scaled="0"/>
            </a:gradFill>
            <a:ln w="19050"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rPr>
                <a:t>2</a:t>
              </a:r>
              <a:endParaRPr kumimoji="0" lang="zh-CN" altLang="en-US" sz="1600" b="0" i="0" u="none" strike="noStrike" kern="0" cap="none" spc="0" normalizeH="0" baseline="0" noProof="0" dirty="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endParaRPr>
            </a:p>
          </p:txBody>
        </p:sp>
      </p:grpSp>
      <p:grpSp>
        <p:nvGrpSpPr>
          <p:cNvPr id="31754" name="组合 13"/>
          <p:cNvGrpSpPr/>
          <p:nvPr/>
        </p:nvGrpSpPr>
        <p:grpSpPr>
          <a:xfrm>
            <a:off x="2555875" y="4367213"/>
            <a:ext cx="5184775" cy="501650"/>
            <a:chOff x="2771800" y="3771279"/>
            <a:chExt cx="5184576" cy="500400"/>
          </a:xfrm>
        </p:grpSpPr>
        <p:sp>
          <p:nvSpPr>
            <p:cNvPr id="37" name="圆角矩形 36"/>
            <p:cNvSpPr/>
            <p:nvPr/>
          </p:nvSpPr>
          <p:spPr bwMode="auto">
            <a:xfrm>
              <a:off x="3411538" y="3771279"/>
              <a:ext cx="4544838" cy="500400"/>
            </a:xfrm>
            <a:prstGeom prst="roundRect">
              <a:avLst>
                <a:gd name="adj" fmla="val 14887"/>
              </a:avLst>
            </a:prstGeom>
            <a:gradFill rotWithShape="1">
              <a:gsLst>
                <a:gs pos="71000">
                  <a:srgbClr val="FFFFFF">
                    <a:lumMod val="85000"/>
                  </a:srgbClr>
                </a:gs>
                <a:gs pos="0">
                  <a:srgbClr val="FFFFFF">
                    <a:lumMod val="75000"/>
                  </a:srgbClr>
                </a:gs>
                <a:gs pos="100000">
                  <a:srgbClr val="FFFFFF">
                    <a:lumMod val="85000"/>
                  </a:srgbClr>
                </a:gs>
              </a:gsLst>
              <a:lin ang="16200000" scaled="0"/>
            </a:gradFill>
            <a:ln w="19050"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108000" tIns="0" bIns="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rPr>
                <a:t>总结</a:t>
              </a:r>
              <a:endParaRPr kumimoji="0" lang="zh-CN" altLang="en-US" sz="1600" b="0" i="0" u="none" strike="noStrike" kern="0" cap="none" spc="0" normalizeH="0" baseline="0" noProof="0" dirty="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endParaRPr>
            </a:p>
          </p:txBody>
        </p:sp>
        <p:sp>
          <p:nvSpPr>
            <p:cNvPr id="38" name="圆角矩形 37">
              <a:hlinkClick r:id="" action="ppaction://noaction"/>
            </p:cNvPr>
            <p:cNvSpPr/>
            <p:nvPr/>
          </p:nvSpPr>
          <p:spPr bwMode="auto">
            <a:xfrm>
              <a:off x="2771800" y="3771279"/>
              <a:ext cx="504806" cy="500400"/>
            </a:xfrm>
            <a:prstGeom prst="roundRect">
              <a:avLst>
                <a:gd name="adj" fmla="val 21228"/>
              </a:avLst>
            </a:prstGeom>
            <a:gradFill rotWithShape="1">
              <a:gsLst>
                <a:gs pos="71000">
                  <a:srgbClr val="FFFFFF">
                    <a:lumMod val="85000"/>
                  </a:srgbClr>
                </a:gs>
                <a:gs pos="0">
                  <a:srgbClr val="FFFFFF">
                    <a:lumMod val="65000"/>
                  </a:srgbClr>
                </a:gs>
                <a:gs pos="100000">
                  <a:srgbClr val="FFFFFF">
                    <a:lumMod val="65000"/>
                  </a:srgbClr>
                </a:gs>
              </a:gsLst>
              <a:lin ang="16200000" scaled="0"/>
            </a:gradFill>
            <a:ln w="19050"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smtClean="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rPr>
                <a:t>4</a:t>
              </a:r>
              <a:endParaRPr kumimoji="0" lang="zh-CN" altLang="en-US" sz="1600" b="0" i="0" u="none" strike="noStrike" kern="0" cap="none" spc="0" normalizeH="0" baseline="0" noProof="0" dirty="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endParaRPr>
            </a:p>
          </p:txBody>
        </p:sp>
      </p:grpSp>
      <p:grpSp>
        <p:nvGrpSpPr>
          <p:cNvPr id="31757" name="组合 12"/>
          <p:cNvGrpSpPr/>
          <p:nvPr/>
        </p:nvGrpSpPr>
        <p:grpSpPr>
          <a:xfrm>
            <a:off x="2728913" y="3578225"/>
            <a:ext cx="5184775" cy="501650"/>
            <a:chOff x="2771800" y="3047379"/>
            <a:chExt cx="5184576" cy="500400"/>
          </a:xfrm>
        </p:grpSpPr>
        <p:sp>
          <p:nvSpPr>
            <p:cNvPr id="48" name="圆角矩形 47"/>
            <p:cNvSpPr/>
            <p:nvPr/>
          </p:nvSpPr>
          <p:spPr bwMode="auto">
            <a:xfrm>
              <a:off x="3411538" y="3047379"/>
              <a:ext cx="4544838" cy="500400"/>
            </a:xfrm>
            <a:prstGeom prst="roundRect">
              <a:avLst>
                <a:gd name="adj" fmla="val 14887"/>
              </a:avLst>
            </a:prstGeom>
            <a:gradFill rotWithShape="1">
              <a:gsLst>
                <a:gs pos="71000">
                  <a:srgbClr val="FFFFFF">
                    <a:lumMod val="85000"/>
                  </a:srgbClr>
                </a:gs>
                <a:gs pos="0">
                  <a:srgbClr val="FFFFFF">
                    <a:lumMod val="75000"/>
                  </a:srgbClr>
                </a:gs>
                <a:gs pos="100000">
                  <a:srgbClr val="FFFFFF">
                    <a:lumMod val="85000"/>
                  </a:srgbClr>
                </a:gs>
              </a:gsLst>
              <a:lin ang="16200000" scaled="0"/>
            </a:gradFill>
            <a:ln w="19050"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108000" tIns="0" bIns="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rPr>
                <a:t>智慧社区的建设</a:t>
              </a:r>
              <a:endParaRPr kumimoji="0" lang="zh-CN" altLang="en-US" sz="1600" b="0" i="0" u="none" strike="noStrike" kern="0" cap="none" spc="0" normalizeH="0" baseline="0" noProof="0" dirty="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endParaRPr>
            </a:p>
          </p:txBody>
        </p:sp>
        <p:sp>
          <p:nvSpPr>
            <p:cNvPr id="49" name="圆角矩形 48">
              <a:hlinkClick r:id="" action="ppaction://noaction"/>
            </p:cNvPr>
            <p:cNvSpPr/>
            <p:nvPr/>
          </p:nvSpPr>
          <p:spPr bwMode="auto">
            <a:xfrm>
              <a:off x="2771800" y="3047379"/>
              <a:ext cx="504806" cy="500400"/>
            </a:xfrm>
            <a:prstGeom prst="roundRect">
              <a:avLst>
                <a:gd name="adj" fmla="val 21228"/>
              </a:avLst>
            </a:prstGeom>
            <a:gradFill rotWithShape="1">
              <a:gsLst>
                <a:gs pos="71000">
                  <a:srgbClr val="FFFFFF">
                    <a:lumMod val="85000"/>
                  </a:srgbClr>
                </a:gs>
                <a:gs pos="0">
                  <a:srgbClr val="FFFFFF">
                    <a:lumMod val="65000"/>
                  </a:srgbClr>
                </a:gs>
                <a:gs pos="100000">
                  <a:srgbClr val="FFFFFF">
                    <a:lumMod val="65000"/>
                  </a:srgbClr>
                </a:gs>
              </a:gsLst>
              <a:lin ang="16200000" scaled="0"/>
            </a:gradFill>
            <a:ln w="19050"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smtClean="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rPr>
                <a:t>3</a:t>
              </a:r>
              <a:endParaRPr kumimoji="0" lang="zh-CN" altLang="en-US" sz="1600" b="0" i="0" u="none" strike="noStrike" kern="0" cap="none" spc="0" normalizeH="0" baseline="0" noProof="0" dirty="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endParaRPr>
            </a:p>
          </p:txBody>
        </p:sp>
      </p:grpSp>
      <p:grpSp>
        <p:nvGrpSpPr>
          <p:cNvPr id="7" name="组合 11"/>
          <p:cNvGrpSpPr/>
          <p:nvPr/>
        </p:nvGrpSpPr>
        <p:grpSpPr>
          <a:xfrm>
            <a:off x="2728913" y="3581400"/>
            <a:ext cx="5183187" cy="500063"/>
            <a:chOff x="2771800" y="2348879"/>
            <a:chExt cx="5184576" cy="500400"/>
          </a:xfrm>
        </p:grpSpPr>
        <p:sp>
          <p:nvSpPr>
            <p:cNvPr id="51" name="圆角矩形 50"/>
            <p:cNvSpPr/>
            <p:nvPr/>
          </p:nvSpPr>
          <p:spPr bwMode="auto">
            <a:xfrm>
              <a:off x="3411733" y="2348879"/>
              <a:ext cx="4544643" cy="500400"/>
            </a:xfrm>
            <a:prstGeom prst="roundRect">
              <a:avLst>
                <a:gd name="adj" fmla="val 19963"/>
              </a:avLst>
            </a:prstGeom>
            <a:gradFill rotWithShape="1">
              <a:gsLst>
                <a:gs pos="71000">
                  <a:srgbClr val="3380E6">
                    <a:alpha val="73000"/>
                  </a:srgbClr>
                </a:gs>
                <a:gs pos="0">
                  <a:srgbClr val="0066CC">
                    <a:alpha val="87000"/>
                  </a:srgbClr>
                </a:gs>
                <a:gs pos="100000">
                  <a:srgbClr val="6699FF">
                    <a:alpha val="37000"/>
                  </a:srgbClr>
                </a:gs>
              </a:gsLst>
              <a:lin ang="16200000" scaled="0"/>
            </a:gradFill>
            <a:ln w="19050"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108000" tIns="0" bIns="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华文细黑" panose="02010600040101010101" pitchFamily="2" charset="-122"/>
                  <a:ea typeface="华文细黑" panose="02010600040101010101" pitchFamily="2" charset="-122"/>
                  <a:cs typeface="+mn-cs"/>
                </a:rPr>
                <a:t>智慧社区的建设</a:t>
              </a:r>
              <a:endParaRPr kumimoji="0" lang="zh-CN" altLang="en-US" sz="1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华文细黑" panose="02010600040101010101" pitchFamily="2" charset="-122"/>
                <a:ea typeface="华文细黑" panose="02010600040101010101" pitchFamily="2" charset="-122"/>
                <a:cs typeface="+mn-cs"/>
              </a:endParaRPr>
            </a:p>
          </p:txBody>
        </p:sp>
        <p:sp>
          <p:nvSpPr>
            <p:cNvPr id="62" name="圆角矩形 61"/>
            <p:cNvSpPr/>
            <p:nvPr/>
          </p:nvSpPr>
          <p:spPr bwMode="auto">
            <a:xfrm>
              <a:off x="2771800" y="2348879"/>
              <a:ext cx="503372" cy="500400"/>
            </a:xfrm>
            <a:prstGeom prst="roundRect">
              <a:avLst>
                <a:gd name="adj" fmla="val 21228"/>
              </a:avLst>
            </a:prstGeom>
            <a:gradFill rotWithShape="1">
              <a:gsLst>
                <a:gs pos="71000">
                  <a:srgbClr val="993300">
                    <a:alpha val="63000"/>
                  </a:srgbClr>
                </a:gs>
                <a:gs pos="0">
                  <a:srgbClr val="C00000">
                    <a:alpha val="72000"/>
                  </a:srgbClr>
                </a:gs>
                <a:gs pos="100000">
                  <a:srgbClr val="FF0000">
                    <a:alpha val="64000"/>
                  </a:srgbClr>
                </a:gs>
              </a:gsLst>
              <a:lin ang="16200000" scaled="0"/>
            </a:gradFill>
            <a:ln w="19050"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华文细黑" panose="02010600040101010101" pitchFamily="2" charset="-122"/>
                  <a:ea typeface="华文细黑" panose="02010600040101010101" pitchFamily="2" charset="-122"/>
                  <a:cs typeface="+mn-cs"/>
                </a:rPr>
                <a:t>3</a:t>
              </a:r>
              <a:endParaRPr kumimoji="0" lang="zh-CN" altLang="en-US" sz="1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华文细黑" panose="02010600040101010101" pitchFamily="2" charset="-122"/>
                <a:ea typeface="华文细黑" panose="02010600040101010101" pitchFamily="2" charset="-122"/>
                <a:cs typeface="+mn-cs"/>
              </a:endParaRPr>
            </a:p>
          </p:txBody>
        </p:sp>
      </p:grpSp>
      <p:grpSp>
        <p:nvGrpSpPr>
          <p:cNvPr id="8" name="组合 62"/>
          <p:cNvGrpSpPr/>
          <p:nvPr/>
        </p:nvGrpSpPr>
        <p:grpSpPr>
          <a:xfrm>
            <a:off x="-465137" y="1449388"/>
            <a:ext cx="407987" cy="438150"/>
            <a:chOff x="6516216" y="1078387"/>
            <a:chExt cx="1989139" cy="2141539"/>
          </a:xfrm>
        </p:grpSpPr>
        <p:pic>
          <p:nvPicPr>
            <p:cNvPr id="31764" name="Picture 11" descr="light_shadow"/>
            <p:cNvPicPr>
              <a:picLocks noChangeAspect="1"/>
            </p:cNvPicPr>
            <p:nvPr/>
          </p:nvPicPr>
          <p:blipFill>
            <a:blip r:embed="rId1">
              <a:grayscl/>
              <a:lum bright="-76001" contrast="-3999"/>
            </a:blip>
            <a:stretch>
              <a:fillRect/>
            </a:stretch>
          </p:blipFill>
          <p:spPr>
            <a:xfrm>
              <a:off x="6666907" y="2735204"/>
              <a:ext cx="1739811" cy="484722"/>
            </a:xfrm>
            <a:prstGeom prst="rect">
              <a:avLst/>
            </a:prstGeom>
            <a:noFill/>
            <a:ln w="9525">
              <a:noFill/>
            </a:ln>
          </p:spPr>
        </p:pic>
        <p:pic>
          <p:nvPicPr>
            <p:cNvPr id="31765" name="Picture 12" descr="circuler_1"/>
            <p:cNvPicPr>
              <a:picLocks noChangeAspect="1"/>
            </p:cNvPicPr>
            <p:nvPr/>
          </p:nvPicPr>
          <p:blipFill>
            <a:blip r:embed="rId2"/>
            <a:stretch>
              <a:fillRect/>
            </a:stretch>
          </p:blipFill>
          <p:spPr>
            <a:xfrm>
              <a:off x="6516218" y="1078389"/>
              <a:ext cx="1989137" cy="1966271"/>
            </a:xfrm>
            <a:prstGeom prst="rect">
              <a:avLst/>
            </a:prstGeom>
            <a:noFill/>
            <a:ln w="9525">
              <a:noFill/>
            </a:ln>
          </p:spPr>
        </p:pic>
        <p:sp>
          <p:nvSpPr>
            <p:cNvPr id="66" name="Oval 13"/>
            <p:cNvSpPr>
              <a:spLocks noChangeArrowheads="1"/>
            </p:cNvSpPr>
            <p:nvPr/>
          </p:nvSpPr>
          <p:spPr bwMode="gray">
            <a:xfrm>
              <a:off x="6516216" y="1078387"/>
              <a:ext cx="1974850" cy="1971675"/>
            </a:xfrm>
            <a:prstGeom prst="ellipse">
              <a:avLst/>
            </a:prstGeom>
            <a:gradFill rotWithShape="1">
              <a:gsLst>
                <a:gs pos="0">
                  <a:srgbClr val="993300"/>
                </a:gs>
                <a:gs pos="50000">
                  <a:srgbClr val="FF0000">
                    <a:alpha val="63000"/>
                  </a:srgbClr>
                </a:gs>
                <a:gs pos="100000">
                  <a:srgbClr val="993300"/>
                </a:gs>
              </a:gsLst>
              <a:lin ang="5400000" scaled="1"/>
            </a:gradFill>
            <a:ln w="9525" algn="ctr">
              <a:no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67" name="Freeform 14"/>
            <p:cNvSpPr/>
            <p:nvPr/>
          </p:nvSpPr>
          <p:spPr bwMode="gray">
            <a:xfrm>
              <a:off x="6721706" y="1119464"/>
              <a:ext cx="1550760" cy="681897"/>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99CC00">
                    <a:alpha val="17998"/>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grpSp>
      <p:pic>
        <p:nvPicPr>
          <p:cNvPr id="31768" name="图片 3" descr="1副本.jpg"/>
          <p:cNvPicPr>
            <a:picLocks noChangeAspect="1"/>
          </p:cNvPicPr>
          <p:nvPr/>
        </p:nvPicPr>
        <p:blipFill>
          <a:blip r:embed="rId3"/>
          <a:stretch>
            <a:fillRect/>
          </a:stretch>
        </p:blipFill>
        <p:spPr>
          <a:xfrm>
            <a:off x="0" y="0"/>
            <a:ext cx="9144000" cy="722313"/>
          </a:xfrm>
          <a:prstGeom prst="rect">
            <a:avLst/>
          </a:prstGeom>
          <a:noFill/>
          <a:ln w="9525">
            <a:noFill/>
          </a:ln>
        </p:spPr>
      </p:pic>
      <p:sp>
        <p:nvSpPr>
          <p:cNvPr id="31769" name="矩形 4"/>
          <p:cNvSpPr/>
          <p:nvPr/>
        </p:nvSpPr>
        <p:spPr>
          <a:xfrm>
            <a:off x="936625" y="163513"/>
            <a:ext cx="649288" cy="369887"/>
          </a:xfrm>
          <a:prstGeom prst="rect">
            <a:avLst/>
          </a:prstGeom>
          <a:noFill/>
          <a:ln w="9525">
            <a:noFill/>
          </a:ln>
        </p:spPr>
        <p:txBody>
          <a:bodyPr wrap="none" anchor="t" anchorCtr="0">
            <a:spAutoFit/>
          </a:bodyPr>
          <a:p>
            <a:r>
              <a:rPr lang="zh-CN" altLang="en-US" b="1" dirty="0">
                <a:solidFill>
                  <a:schemeClr val="bg1"/>
                </a:solidFill>
                <a:latin typeface="黑体" panose="02010609060101010101" pitchFamily="49" charset="-122"/>
                <a:ea typeface="黑体" panose="02010609060101010101" pitchFamily="49" charset="-122"/>
              </a:rPr>
              <a:t>目录</a:t>
            </a:r>
            <a:endParaRPr lang="zh-CN" altLang="en-US" b="1" dirty="0">
              <a:solidFill>
                <a:schemeClr val="bg1"/>
              </a:solidFill>
              <a:latin typeface="黑体" panose="02010609060101010101" pitchFamily="49" charset="-122"/>
              <a:ea typeface="黑体" panose="02010609060101010101" pitchFamily="49" charset="-122"/>
            </a:endParaRPr>
          </a:p>
        </p:txBody>
      </p:sp>
      <p:grpSp>
        <p:nvGrpSpPr>
          <p:cNvPr id="9" name="Group 2"/>
          <p:cNvGrpSpPr/>
          <p:nvPr/>
        </p:nvGrpSpPr>
        <p:grpSpPr bwMode="auto">
          <a:xfrm>
            <a:off x="152399" y="6705599"/>
            <a:ext cx="7620000" cy="76200"/>
            <a:chOff x="197" y="158"/>
            <a:chExt cx="5367" cy="373"/>
          </a:xfrm>
          <a:effectLst>
            <a:outerShdw blurRad="50800" dist="50800" dir="5400000" algn="ctr" rotWithShape="0">
              <a:schemeClr val="bg1">
                <a:lumMod val="50000"/>
              </a:schemeClr>
            </a:outerShdw>
          </a:effectLst>
        </p:grpSpPr>
        <p:sp>
          <p:nvSpPr>
            <p:cNvPr id="34"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35" name="Freeform 4"/>
            <p:cNvSpPr/>
            <p:nvPr/>
          </p:nvSpPr>
          <p:spPr bwMode="auto">
            <a:xfrm>
              <a:off x="197" y="158"/>
              <a:ext cx="5367" cy="290"/>
            </a:xfrm>
            <a:custGeom>
              <a:avLst/>
              <a:gdLst>
                <a:gd name="T0" fmla="*/ 2573 w 5367"/>
                <a:gd name="T1" fmla="*/ 171 h 290"/>
                <a:gd name="T2" fmla="*/ 5362 w 5367"/>
                <a:gd name="T3" fmla="*/ 162 h 290"/>
                <a:gd name="T4" fmla="*/ 5359 w 5367"/>
                <a:gd name="T5" fmla="*/ 46 h 290"/>
                <a:gd name="T6" fmla="*/ 5315 w 5367"/>
                <a:gd name="T7" fmla="*/ 0 h 290"/>
                <a:gd name="T8" fmla="*/ 50 w 5367"/>
                <a:gd name="T9" fmla="*/ 1 h 290"/>
                <a:gd name="T10" fmla="*/ 6 w 5367"/>
                <a:gd name="T11" fmla="*/ 47 h 290"/>
                <a:gd name="T12" fmla="*/ 13 w 5367"/>
                <a:gd name="T13" fmla="*/ 171 h 290"/>
                <a:gd name="T14" fmla="*/ 2573 w 5367"/>
                <a:gd name="T15" fmla="*/ 171 h 290"/>
                <a:gd name="T16" fmla="*/ 0 60000 65536"/>
                <a:gd name="T17" fmla="*/ 0 60000 65536"/>
                <a:gd name="T18" fmla="*/ 0 60000 65536"/>
                <a:gd name="T19" fmla="*/ 0 60000 65536"/>
                <a:gd name="T20" fmla="*/ 0 60000 65536"/>
                <a:gd name="T21" fmla="*/ 0 60000 65536"/>
                <a:gd name="T22" fmla="*/ 0 60000 65536"/>
                <a:gd name="T23" fmla="*/ 0 60000 65536"/>
                <a:gd name="T24" fmla="*/ 0 w 5367"/>
                <a:gd name="T25" fmla="*/ 0 h 290"/>
                <a:gd name="T26" fmla="*/ 5367 w 5367"/>
                <a:gd name="T27" fmla="*/ 290 h 2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8"/>
                  </a:srgbClr>
                </a:gs>
                <a:gs pos="100000">
                  <a:srgbClr val="245A6E">
                    <a:alpha val="0"/>
                  </a:srgbClr>
                </a:gs>
              </a:gsLst>
              <a:lin ang="540000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36"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grpSp>
      <p:sp>
        <p:nvSpPr>
          <p:cNvPr id="39" name="矩形 38"/>
          <p:cNvSpPr/>
          <p:nvPr/>
        </p:nvSpPr>
        <p:spPr>
          <a:xfrm>
            <a:off x="7747000" y="6588125"/>
            <a:ext cx="1979613" cy="27559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120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mn-ea"/>
              </a:rPr>
              <a:t>www.ahtenger.com</a:t>
            </a:r>
            <a:endParaRPr kumimoji="0" lang="zh-CN" altLang="en-US" sz="12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accel="50000" decel="50000" fill="hold" nodeType="afterEffect">
                                  <p:stCondLst>
                                    <p:cond delay="0"/>
                                  </p:stCondLst>
                                  <p:childTnLst>
                                    <p:animMotion origin="layout" path="M 0.00087 -0.00024 C 0.03958 4.21965E-6 0.09687 0.01156 0.12934 0.03537 C 0.1618 0.05919 0.25538 0.12901 0.2618 0.31722 " pathEditMode="relative" rAng="0" ptsTypes="fsf">
                                      <p:cBhvr>
                                        <p:cTn id="6" dur="1000" fill="hold"/>
                                        <p:tgtEl>
                                          <p:spTgt spid="8"/>
                                        </p:tgtEl>
                                        <p:attrNameLst>
                                          <p:attrName>ppt_x</p:attrName>
                                          <p:attrName>ppt_y</p:attrName>
                                        </p:attrNameLst>
                                      </p:cBhvr>
                                      <p:rCtr x="1303800" y="1586100"/>
                                    </p:animMotion>
                                  </p:childTnLst>
                                </p:cTn>
                              </p:par>
                            </p:childTnLst>
                          </p:cTn>
                        </p:par>
                        <p:par>
                          <p:cTn id="7" fill="hold">
                            <p:stCondLst>
                              <p:cond delay="1000"/>
                            </p:stCondLst>
                            <p:childTnLst>
                              <p:par>
                                <p:cTn id="8" presetID="22" presetClass="entr" presetSubtype="8"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69" name="图片 4" descr="1副本.jpg"/>
          <p:cNvPicPr>
            <a:picLocks noChangeAspect="1"/>
          </p:cNvPicPr>
          <p:nvPr/>
        </p:nvPicPr>
        <p:blipFill>
          <a:blip r:embed="rId1"/>
          <a:stretch>
            <a:fillRect/>
          </a:stretch>
        </p:blipFill>
        <p:spPr>
          <a:xfrm>
            <a:off x="0" y="0"/>
            <a:ext cx="9144000" cy="722313"/>
          </a:xfrm>
          <a:prstGeom prst="rect">
            <a:avLst/>
          </a:prstGeom>
          <a:noFill/>
          <a:ln w="9525">
            <a:noFill/>
          </a:ln>
        </p:spPr>
      </p:pic>
      <p:sp>
        <p:nvSpPr>
          <p:cNvPr id="32770" name="矩形 5"/>
          <p:cNvSpPr/>
          <p:nvPr/>
        </p:nvSpPr>
        <p:spPr>
          <a:xfrm>
            <a:off x="936625" y="163513"/>
            <a:ext cx="2508250" cy="369887"/>
          </a:xfrm>
          <a:prstGeom prst="rect">
            <a:avLst/>
          </a:prstGeom>
          <a:noFill/>
          <a:ln w="9525">
            <a:noFill/>
          </a:ln>
        </p:spPr>
        <p:txBody>
          <a:bodyPr wrap="none" anchor="t" anchorCtr="0">
            <a:spAutoFit/>
          </a:bodyPr>
          <a:p>
            <a:r>
              <a:rPr lang="zh-CN" altLang="en-US" b="1" dirty="0">
                <a:solidFill>
                  <a:schemeClr val="bg1"/>
                </a:solidFill>
                <a:latin typeface="黑体" panose="02010609060101010101" pitchFamily="49" charset="-122"/>
                <a:ea typeface="黑体" panose="02010609060101010101" pitchFamily="49" charset="-122"/>
              </a:rPr>
              <a:t>政府对智慧社区的支持</a:t>
            </a:r>
            <a:endParaRPr lang="zh-CN" altLang="en-US" b="1" dirty="0">
              <a:solidFill>
                <a:schemeClr val="bg1"/>
              </a:solidFill>
              <a:latin typeface="黑体" panose="02010609060101010101" pitchFamily="49" charset="-122"/>
              <a:ea typeface="黑体" panose="02010609060101010101" pitchFamily="49" charset="-122"/>
            </a:endParaRPr>
          </a:p>
        </p:txBody>
      </p:sp>
      <p:grpSp>
        <p:nvGrpSpPr>
          <p:cNvPr id="2" name="Group 2"/>
          <p:cNvGrpSpPr/>
          <p:nvPr/>
        </p:nvGrpSpPr>
        <p:grpSpPr bwMode="auto">
          <a:xfrm>
            <a:off x="152399" y="6705599"/>
            <a:ext cx="7620000" cy="76200"/>
            <a:chOff x="197" y="158"/>
            <a:chExt cx="5367" cy="373"/>
          </a:xfrm>
          <a:effectLst>
            <a:outerShdw blurRad="50800" dist="50800" dir="5400000" algn="ctr" rotWithShape="0">
              <a:schemeClr val="bg1">
                <a:lumMod val="50000"/>
              </a:schemeClr>
            </a:outerShdw>
          </a:effectLst>
        </p:grpSpPr>
        <p:sp>
          <p:nvSpPr>
            <p:cNvPr id="14"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15" name="Freeform 4"/>
            <p:cNvSpPr/>
            <p:nvPr/>
          </p:nvSpPr>
          <p:spPr bwMode="auto">
            <a:xfrm>
              <a:off x="197" y="158"/>
              <a:ext cx="5367" cy="290"/>
            </a:xfrm>
            <a:custGeom>
              <a:avLst/>
              <a:gdLst>
                <a:gd name="T0" fmla="*/ 2573 w 5367"/>
                <a:gd name="T1" fmla="*/ 171 h 290"/>
                <a:gd name="T2" fmla="*/ 5362 w 5367"/>
                <a:gd name="T3" fmla="*/ 162 h 290"/>
                <a:gd name="T4" fmla="*/ 5359 w 5367"/>
                <a:gd name="T5" fmla="*/ 46 h 290"/>
                <a:gd name="T6" fmla="*/ 5315 w 5367"/>
                <a:gd name="T7" fmla="*/ 0 h 290"/>
                <a:gd name="T8" fmla="*/ 50 w 5367"/>
                <a:gd name="T9" fmla="*/ 1 h 290"/>
                <a:gd name="T10" fmla="*/ 6 w 5367"/>
                <a:gd name="T11" fmla="*/ 47 h 290"/>
                <a:gd name="T12" fmla="*/ 13 w 5367"/>
                <a:gd name="T13" fmla="*/ 171 h 290"/>
                <a:gd name="T14" fmla="*/ 2573 w 5367"/>
                <a:gd name="T15" fmla="*/ 171 h 290"/>
                <a:gd name="T16" fmla="*/ 0 60000 65536"/>
                <a:gd name="T17" fmla="*/ 0 60000 65536"/>
                <a:gd name="T18" fmla="*/ 0 60000 65536"/>
                <a:gd name="T19" fmla="*/ 0 60000 65536"/>
                <a:gd name="T20" fmla="*/ 0 60000 65536"/>
                <a:gd name="T21" fmla="*/ 0 60000 65536"/>
                <a:gd name="T22" fmla="*/ 0 60000 65536"/>
                <a:gd name="T23" fmla="*/ 0 60000 65536"/>
                <a:gd name="T24" fmla="*/ 0 w 5367"/>
                <a:gd name="T25" fmla="*/ 0 h 290"/>
                <a:gd name="T26" fmla="*/ 5367 w 5367"/>
                <a:gd name="T27" fmla="*/ 290 h 2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8"/>
                  </a:srgbClr>
                </a:gs>
                <a:gs pos="100000">
                  <a:srgbClr val="245A6E">
                    <a:alpha val="0"/>
                  </a:srgbClr>
                </a:gs>
              </a:gsLst>
              <a:lin ang="540000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16"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grpSp>
      <p:sp>
        <p:nvSpPr>
          <p:cNvPr id="17" name="矩形 16"/>
          <p:cNvSpPr/>
          <p:nvPr/>
        </p:nvSpPr>
        <p:spPr>
          <a:xfrm>
            <a:off x="7747000" y="6588125"/>
            <a:ext cx="1979613" cy="27559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120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mn-ea"/>
              </a:rPr>
              <a:t>www.ahtenger.com</a:t>
            </a:r>
            <a:endParaRPr kumimoji="0" lang="zh-CN" altLang="en-US" sz="12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2773" name="矩形 29"/>
          <p:cNvSpPr/>
          <p:nvPr/>
        </p:nvSpPr>
        <p:spPr>
          <a:xfrm>
            <a:off x="914400" y="914400"/>
            <a:ext cx="6781800" cy="646113"/>
          </a:xfrm>
          <a:prstGeom prst="rect">
            <a:avLst/>
          </a:prstGeom>
          <a:noFill/>
          <a:ln w="9525">
            <a:noFill/>
          </a:ln>
        </p:spPr>
        <p:txBody>
          <a:bodyPr anchor="t" anchorCtr="0">
            <a:spAutoFit/>
          </a:bodyPr>
          <a:p>
            <a:r>
              <a:rPr lang="en-US" altLang="zh-CN" dirty="0">
                <a:latin typeface="Arial" panose="020B0604020202020204" pitchFamily="34" charset="0"/>
              </a:rPr>
              <a:t>2014</a:t>
            </a:r>
            <a:r>
              <a:rPr lang="zh-CN" altLang="en-US" dirty="0">
                <a:latin typeface="Arial" panose="020B0604020202020204" pitchFamily="34" charset="0"/>
              </a:rPr>
              <a:t>年</a:t>
            </a:r>
            <a:r>
              <a:rPr lang="en-US" altLang="zh-CN" dirty="0">
                <a:latin typeface="Arial" panose="020B0604020202020204" pitchFamily="34" charset="0"/>
              </a:rPr>
              <a:t>5</a:t>
            </a:r>
            <a:r>
              <a:rPr lang="zh-CN" altLang="zh-CN" dirty="0">
                <a:latin typeface="Arial" panose="020B0604020202020204" pitchFamily="34" charset="0"/>
              </a:rPr>
              <a:t>月份住建部发布了《智慧社区建设指南》，以下用一张图简单介绍住建部在智慧社区做的工作。</a:t>
            </a:r>
            <a:endParaRPr lang="zh-CN" altLang="en-US" dirty="0">
              <a:latin typeface="Arial" panose="020B0604020202020204" pitchFamily="34" charset="0"/>
            </a:endParaRPr>
          </a:p>
        </p:txBody>
      </p:sp>
      <p:pic>
        <p:nvPicPr>
          <p:cNvPr id="32774" name="Picture 10" descr="C:\Users\Administrator\Documents\Tencent Files\11228983\Image\C2C\~GL~6K)RF)]MU350$QBVIRI.png"/>
          <p:cNvPicPr>
            <a:picLocks noChangeAspect="1"/>
          </p:cNvPicPr>
          <p:nvPr/>
        </p:nvPicPr>
        <p:blipFill>
          <a:blip r:embed="rId2"/>
          <a:stretch>
            <a:fillRect/>
          </a:stretch>
        </p:blipFill>
        <p:spPr>
          <a:xfrm>
            <a:off x="838200" y="1828800"/>
            <a:ext cx="7088188" cy="3886200"/>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793" name="图片 3" descr="1副本.jpg"/>
          <p:cNvPicPr>
            <a:picLocks noChangeAspect="1"/>
          </p:cNvPicPr>
          <p:nvPr/>
        </p:nvPicPr>
        <p:blipFill>
          <a:blip r:embed="rId1"/>
          <a:stretch>
            <a:fillRect/>
          </a:stretch>
        </p:blipFill>
        <p:spPr>
          <a:xfrm>
            <a:off x="0" y="0"/>
            <a:ext cx="9144000" cy="722313"/>
          </a:xfrm>
          <a:prstGeom prst="rect">
            <a:avLst/>
          </a:prstGeom>
          <a:noFill/>
          <a:ln w="9525">
            <a:noFill/>
          </a:ln>
        </p:spPr>
      </p:pic>
      <p:sp>
        <p:nvSpPr>
          <p:cNvPr id="33794" name="矩形 4"/>
          <p:cNvSpPr/>
          <p:nvPr/>
        </p:nvSpPr>
        <p:spPr>
          <a:xfrm>
            <a:off x="936625" y="163513"/>
            <a:ext cx="4718050" cy="369887"/>
          </a:xfrm>
          <a:prstGeom prst="rect">
            <a:avLst/>
          </a:prstGeom>
          <a:noFill/>
          <a:ln w="9525">
            <a:noFill/>
          </a:ln>
        </p:spPr>
        <p:txBody>
          <a:bodyPr wrap="none" anchor="t" anchorCtr="0">
            <a:spAutoFit/>
          </a:bodyPr>
          <a:p>
            <a:r>
              <a:rPr lang="zh-CN" altLang="en-US" b="1" dirty="0">
                <a:solidFill>
                  <a:schemeClr val="bg1"/>
                </a:solidFill>
                <a:latin typeface="黑体" panose="02010609060101010101" pitchFamily="49" charset="-122"/>
                <a:ea typeface="黑体" panose="02010609060101010101" pitchFamily="49" charset="-122"/>
              </a:rPr>
              <a:t>开发商</a:t>
            </a:r>
            <a:r>
              <a:rPr lang="en-US" altLang="zh-CN" b="1" dirty="0">
                <a:solidFill>
                  <a:schemeClr val="bg1"/>
                </a:solidFill>
                <a:latin typeface="黑体" panose="02010609060101010101" pitchFamily="49" charset="-122"/>
                <a:ea typeface="黑体" panose="02010609060101010101" pitchFamily="49" charset="-122"/>
              </a:rPr>
              <a:t>+</a:t>
            </a:r>
            <a:r>
              <a:rPr lang="zh-CN" altLang="en-US" b="1" dirty="0">
                <a:solidFill>
                  <a:schemeClr val="bg1"/>
                </a:solidFill>
                <a:latin typeface="黑体" panose="02010609060101010101" pitchFamily="49" charset="-122"/>
                <a:ea typeface="黑体" panose="02010609060101010101" pitchFamily="49" charset="-122"/>
              </a:rPr>
              <a:t>系统集成商的双赢模式实现智慧社区</a:t>
            </a:r>
            <a:endParaRPr lang="zh-CN" altLang="en-US" b="1" dirty="0">
              <a:solidFill>
                <a:schemeClr val="bg1"/>
              </a:solidFill>
              <a:latin typeface="黑体" panose="02010609060101010101" pitchFamily="49" charset="-122"/>
              <a:ea typeface="黑体" panose="02010609060101010101" pitchFamily="49" charset="-122"/>
            </a:endParaRPr>
          </a:p>
        </p:txBody>
      </p:sp>
      <p:grpSp>
        <p:nvGrpSpPr>
          <p:cNvPr id="2" name="Group 2"/>
          <p:cNvGrpSpPr/>
          <p:nvPr/>
        </p:nvGrpSpPr>
        <p:grpSpPr bwMode="auto">
          <a:xfrm>
            <a:off x="152399" y="6705599"/>
            <a:ext cx="7620000" cy="76200"/>
            <a:chOff x="197" y="158"/>
            <a:chExt cx="5367" cy="373"/>
          </a:xfrm>
          <a:effectLst>
            <a:outerShdw blurRad="50800" dist="50800" dir="5400000" algn="ctr" rotWithShape="0">
              <a:schemeClr val="bg1">
                <a:lumMod val="50000"/>
              </a:schemeClr>
            </a:outerShdw>
          </a:effectLst>
        </p:grpSpPr>
        <p:sp>
          <p:nvSpPr>
            <p:cNvPr id="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8" name="Freeform 4"/>
            <p:cNvSpPr/>
            <p:nvPr/>
          </p:nvSpPr>
          <p:spPr bwMode="auto">
            <a:xfrm>
              <a:off x="197" y="158"/>
              <a:ext cx="5367" cy="290"/>
            </a:xfrm>
            <a:custGeom>
              <a:avLst/>
              <a:gdLst>
                <a:gd name="T0" fmla="*/ 2573 w 5367"/>
                <a:gd name="T1" fmla="*/ 171 h 290"/>
                <a:gd name="T2" fmla="*/ 5362 w 5367"/>
                <a:gd name="T3" fmla="*/ 162 h 290"/>
                <a:gd name="T4" fmla="*/ 5359 w 5367"/>
                <a:gd name="T5" fmla="*/ 46 h 290"/>
                <a:gd name="T6" fmla="*/ 5315 w 5367"/>
                <a:gd name="T7" fmla="*/ 0 h 290"/>
                <a:gd name="T8" fmla="*/ 50 w 5367"/>
                <a:gd name="T9" fmla="*/ 1 h 290"/>
                <a:gd name="T10" fmla="*/ 6 w 5367"/>
                <a:gd name="T11" fmla="*/ 47 h 290"/>
                <a:gd name="T12" fmla="*/ 13 w 5367"/>
                <a:gd name="T13" fmla="*/ 171 h 290"/>
                <a:gd name="T14" fmla="*/ 2573 w 5367"/>
                <a:gd name="T15" fmla="*/ 171 h 290"/>
                <a:gd name="T16" fmla="*/ 0 60000 65536"/>
                <a:gd name="T17" fmla="*/ 0 60000 65536"/>
                <a:gd name="T18" fmla="*/ 0 60000 65536"/>
                <a:gd name="T19" fmla="*/ 0 60000 65536"/>
                <a:gd name="T20" fmla="*/ 0 60000 65536"/>
                <a:gd name="T21" fmla="*/ 0 60000 65536"/>
                <a:gd name="T22" fmla="*/ 0 60000 65536"/>
                <a:gd name="T23" fmla="*/ 0 60000 65536"/>
                <a:gd name="T24" fmla="*/ 0 w 5367"/>
                <a:gd name="T25" fmla="*/ 0 h 290"/>
                <a:gd name="T26" fmla="*/ 5367 w 5367"/>
                <a:gd name="T27" fmla="*/ 290 h 2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8"/>
                  </a:srgbClr>
                </a:gs>
                <a:gs pos="100000">
                  <a:srgbClr val="245A6E">
                    <a:alpha val="0"/>
                  </a:srgbClr>
                </a:gs>
              </a:gsLst>
              <a:lin ang="540000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grpSp>
      <p:sp>
        <p:nvSpPr>
          <p:cNvPr id="10" name="矩形 9"/>
          <p:cNvSpPr/>
          <p:nvPr/>
        </p:nvSpPr>
        <p:spPr>
          <a:xfrm>
            <a:off x="7747000" y="6588125"/>
            <a:ext cx="1979613" cy="27559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120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mn-ea"/>
              </a:rPr>
              <a:t>www.ahtenger.com</a:t>
            </a:r>
            <a:endParaRPr kumimoji="0" lang="zh-CN" altLang="en-US" sz="12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33797" name="Picture 1" descr="C:\Users\Administrator\AppData\Roaming\Tencent\Users\11228983\QQ\WinTemp\RichOle\(STJI6Z8(W_{DZ(70CKNS21.png"/>
          <p:cNvPicPr>
            <a:picLocks noChangeAspect="1"/>
          </p:cNvPicPr>
          <p:nvPr/>
        </p:nvPicPr>
        <p:blipFill>
          <a:blip r:embed="rId2"/>
          <a:stretch>
            <a:fillRect/>
          </a:stretch>
        </p:blipFill>
        <p:spPr>
          <a:xfrm>
            <a:off x="228600" y="990600"/>
            <a:ext cx="8689975" cy="5321300"/>
          </a:xfrm>
          <a:prstGeom prst="rect">
            <a:avLst/>
          </a:prstGeom>
          <a:noFill/>
          <a:ln w="9525">
            <a:noFill/>
          </a:ln>
        </p:spPr>
      </p:pic>
      <p:sp>
        <p:nvSpPr>
          <p:cNvPr id="33798" name="矩形 10"/>
          <p:cNvSpPr/>
          <p:nvPr/>
        </p:nvSpPr>
        <p:spPr>
          <a:xfrm>
            <a:off x="2362200" y="2209800"/>
            <a:ext cx="4343400" cy="369888"/>
          </a:xfrm>
          <a:prstGeom prst="rect">
            <a:avLst/>
          </a:prstGeom>
          <a:noFill/>
          <a:ln w="9525">
            <a:noFill/>
          </a:ln>
        </p:spPr>
        <p:txBody>
          <a:bodyPr anchor="t" anchorCtr="0">
            <a:spAutoFit/>
          </a:bodyPr>
          <a:p>
            <a:r>
              <a:rPr lang="en-US" altLang="zh-CN" b="1" dirty="0">
                <a:solidFill>
                  <a:srgbClr val="0070C0"/>
                </a:solidFill>
                <a:latin typeface="Arial" panose="020B0604020202020204" pitchFamily="34" charset="0"/>
              </a:rPr>
              <a:t>        </a:t>
            </a:r>
            <a:r>
              <a:rPr lang="zh-CN" altLang="zh-CN" b="1" dirty="0">
                <a:solidFill>
                  <a:srgbClr val="0070C0"/>
                </a:solidFill>
                <a:latin typeface="Arial" panose="020B0604020202020204" pitchFamily="34" charset="0"/>
              </a:rPr>
              <a:t>开发商的主导，掌握了</a:t>
            </a:r>
            <a:r>
              <a:rPr lang="zh-CN" altLang="en-US" b="1" dirty="0">
                <a:solidFill>
                  <a:srgbClr val="0070C0"/>
                </a:solidFill>
                <a:latin typeface="Arial" panose="020B0604020202020204" pitchFamily="34" charset="0"/>
              </a:rPr>
              <a:t>资源</a:t>
            </a:r>
            <a:endParaRPr lang="zh-CN" altLang="zh-CN" b="1" dirty="0">
              <a:solidFill>
                <a:srgbClr val="0070C0"/>
              </a:solidFill>
              <a:latin typeface="Arial" panose="020B0604020202020204" pitchFamily="34" charset="0"/>
            </a:endParaRPr>
          </a:p>
        </p:txBody>
      </p:sp>
      <p:sp>
        <p:nvSpPr>
          <p:cNvPr id="33799" name="矩形 11"/>
          <p:cNvSpPr/>
          <p:nvPr/>
        </p:nvSpPr>
        <p:spPr>
          <a:xfrm>
            <a:off x="2362200" y="4876800"/>
            <a:ext cx="4267200" cy="369888"/>
          </a:xfrm>
          <a:prstGeom prst="rect">
            <a:avLst/>
          </a:prstGeom>
          <a:noFill/>
          <a:ln w="9525">
            <a:noFill/>
          </a:ln>
        </p:spPr>
        <p:txBody>
          <a:bodyPr anchor="t" anchorCtr="0">
            <a:spAutoFit/>
          </a:bodyPr>
          <a:p>
            <a:r>
              <a:rPr lang="en-US" altLang="zh-CN" b="1" dirty="0">
                <a:solidFill>
                  <a:srgbClr val="0070C0"/>
                </a:solidFill>
                <a:latin typeface="Arial" panose="020B0604020202020204" pitchFamily="34" charset="0"/>
              </a:rPr>
              <a:t>        </a:t>
            </a:r>
            <a:r>
              <a:rPr lang="zh-CN" altLang="en-US" b="1" dirty="0">
                <a:solidFill>
                  <a:srgbClr val="0070C0"/>
                </a:solidFill>
                <a:latin typeface="Arial" panose="020B0604020202020204" pitchFamily="34" charset="0"/>
              </a:rPr>
              <a:t>系统</a:t>
            </a:r>
            <a:r>
              <a:rPr lang="zh-CN" altLang="zh-CN" b="1" dirty="0">
                <a:solidFill>
                  <a:srgbClr val="0070C0"/>
                </a:solidFill>
                <a:latin typeface="Arial" panose="020B0604020202020204" pitchFamily="34" charset="0"/>
              </a:rPr>
              <a:t>集成商</a:t>
            </a:r>
            <a:r>
              <a:rPr lang="zh-CN" altLang="en-US" b="1" dirty="0">
                <a:solidFill>
                  <a:srgbClr val="0070C0"/>
                </a:solidFill>
                <a:latin typeface="Arial" panose="020B0604020202020204" pitchFamily="34" charset="0"/>
              </a:rPr>
              <a:t>的配合，</a:t>
            </a:r>
            <a:r>
              <a:rPr lang="zh-CN" altLang="zh-CN" b="1" dirty="0">
                <a:solidFill>
                  <a:srgbClr val="0070C0"/>
                </a:solidFill>
                <a:latin typeface="Arial" panose="020B0604020202020204" pitchFamily="34" charset="0"/>
              </a:rPr>
              <a:t>掌握技术</a:t>
            </a:r>
            <a:endParaRPr lang="zh-CN" altLang="zh-CN" b="1" dirty="0">
              <a:solidFill>
                <a:srgbClr val="0070C0"/>
              </a:solidFill>
              <a:latin typeface="Arial" panose="020B0604020202020204" pitchFamily="34" charset="0"/>
            </a:endParaRPr>
          </a:p>
        </p:txBody>
      </p:sp>
    </p:spTree>
  </p:cSld>
  <p:clrMapOvr>
    <a:masterClrMapping/>
  </p:clrMapOvr>
  <p:transition>
    <p:wedg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4817" name="图片 3" descr="1副本.jpg"/>
          <p:cNvPicPr>
            <a:picLocks noChangeAspect="1"/>
          </p:cNvPicPr>
          <p:nvPr/>
        </p:nvPicPr>
        <p:blipFill>
          <a:blip r:embed="rId1"/>
          <a:stretch>
            <a:fillRect/>
          </a:stretch>
        </p:blipFill>
        <p:spPr>
          <a:xfrm>
            <a:off x="0" y="0"/>
            <a:ext cx="9144000" cy="722313"/>
          </a:xfrm>
          <a:prstGeom prst="rect">
            <a:avLst/>
          </a:prstGeom>
          <a:noFill/>
          <a:ln w="9525">
            <a:noFill/>
          </a:ln>
        </p:spPr>
      </p:pic>
      <p:sp>
        <p:nvSpPr>
          <p:cNvPr id="34818" name="矩形 4"/>
          <p:cNvSpPr/>
          <p:nvPr/>
        </p:nvSpPr>
        <p:spPr>
          <a:xfrm>
            <a:off x="936625" y="163513"/>
            <a:ext cx="2044700" cy="369887"/>
          </a:xfrm>
          <a:prstGeom prst="rect">
            <a:avLst/>
          </a:prstGeom>
          <a:noFill/>
          <a:ln w="9525">
            <a:noFill/>
          </a:ln>
        </p:spPr>
        <p:txBody>
          <a:bodyPr wrap="none" anchor="t" anchorCtr="0">
            <a:spAutoFit/>
          </a:bodyPr>
          <a:p>
            <a:r>
              <a:rPr lang="zh-CN" altLang="en-US" b="1" dirty="0">
                <a:solidFill>
                  <a:schemeClr val="bg1"/>
                </a:solidFill>
                <a:latin typeface="黑体" panose="02010609060101010101" pitchFamily="49" charset="-122"/>
                <a:ea typeface="黑体" panose="02010609060101010101" pitchFamily="49" charset="-122"/>
              </a:rPr>
              <a:t>智慧社区建设步骤</a:t>
            </a:r>
            <a:endParaRPr lang="zh-CN" altLang="en-US" b="1" dirty="0">
              <a:solidFill>
                <a:schemeClr val="bg1"/>
              </a:solidFill>
              <a:latin typeface="黑体" panose="02010609060101010101" pitchFamily="49" charset="-122"/>
              <a:ea typeface="黑体" panose="02010609060101010101" pitchFamily="49" charset="-122"/>
            </a:endParaRPr>
          </a:p>
        </p:txBody>
      </p:sp>
      <p:grpSp>
        <p:nvGrpSpPr>
          <p:cNvPr id="2" name="Group 2"/>
          <p:cNvGrpSpPr/>
          <p:nvPr/>
        </p:nvGrpSpPr>
        <p:grpSpPr bwMode="auto">
          <a:xfrm>
            <a:off x="152399" y="6705599"/>
            <a:ext cx="7620000" cy="76200"/>
            <a:chOff x="197" y="158"/>
            <a:chExt cx="5367" cy="373"/>
          </a:xfrm>
          <a:effectLst>
            <a:outerShdw blurRad="50800" dist="50800" dir="5400000" algn="ctr" rotWithShape="0">
              <a:schemeClr val="bg1">
                <a:lumMod val="50000"/>
              </a:schemeClr>
            </a:outerShdw>
          </a:effectLst>
        </p:grpSpPr>
        <p:sp>
          <p:nvSpPr>
            <p:cNvPr id="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8" name="Freeform 4"/>
            <p:cNvSpPr/>
            <p:nvPr/>
          </p:nvSpPr>
          <p:spPr bwMode="auto">
            <a:xfrm>
              <a:off x="197" y="158"/>
              <a:ext cx="5367" cy="290"/>
            </a:xfrm>
            <a:custGeom>
              <a:avLst/>
              <a:gdLst>
                <a:gd name="T0" fmla="*/ 2573 w 5367"/>
                <a:gd name="T1" fmla="*/ 171 h 290"/>
                <a:gd name="T2" fmla="*/ 5362 w 5367"/>
                <a:gd name="T3" fmla="*/ 162 h 290"/>
                <a:gd name="T4" fmla="*/ 5359 w 5367"/>
                <a:gd name="T5" fmla="*/ 46 h 290"/>
                <a:gd name="T6" fmla="*/ 5315 w 5367"/>
                <a:gd name="T7" fmla="*/ 0 h 290"/>
                <a:gd name="T8" fmla="*/ 50 w 5367"/>
                <a:gd name="T9" fmla="*/ 1 h 290"/>
                <a:gd name="T10" fmla="*/ 6 w 5367"/>
                <a:gd name="T11" fmla="*/ 47 h 290"/>
                <a:gd name="T12" fmla="*/ 13 w 5367"/>
                <a:gd name="T13" fmla="*/ 171 h 290"/>
                <a:gd name="T14" fmla="*/ 2573 w 5367"/>
                <a:gd name="T15" fmla="*/ 171 h 290"/>
                <a:gd name="T16" fmla="*/ 0 60000 65536"/>
                <a:gd name="T17" fmla="*/ 0 60000 65536"/>
                <a:gd name="T18" fmla="*/ 0 60000 65536"/>
                <a:gd name="T19" fmla="*/ 0 60000 65536"/>
                <a:gd name="T20" fmla="*/ 0 60000 65536"/>
                <a:gd name="T21" fmla="*/ 0 60000 65536"/>
                <a:gd name="T22" fmla="*/ 0 60000 65536"/>
                <a:gd name="T23" fmla="*/ 0 60000 65536"/>
                <a:gd name="T24" fmla="*/ 0 w 5367"/>
                <a:gd name="T25" fmla="*/ 0 h 290"/>
                <a:gd name="T26" fmla="*/ 5367 w 5367"/>
                <a:gd name="T27" fmla="*/ 290 h 2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8"/>
                  </a:srgbClr>
                </a:gs>
                <a:gs pos="100000">
                  <a:srgbClr val="245A6E">
                    <a:alpha val="0"/>
                  </a:srgbClr>
                </a:gs>
              </a:gsLst>
              <a:lin ang="540000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grpSp>
      <p:sp>
        <p:nvSpPr>
          <p:cNvPr id="10" name="矩形 9"/>
          <p:cNvSpPr/>
          <p:nvPr/>
        </p:nvSpPr>
        <p:spPr>
          <a:xfrm>
            <a:off x="7747000" y="6588125"/>
            <a:ext cx="1979613" cy="27559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120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mn-ea"/>
              </a:rPr>
              <a:t>www.ahtenger.com</a:t>
            </a:r>
            <a:endParaRPr kumimoji="0" lang="zh-CN" altLang="en-US" sz="12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2" name="任意多边形 11"/>
          <p:cNvSpPr/>
          <p:nvPr/>
        </p:nvSpPr>
        <p:spPr>
          <a:xfrm>
            <a:off x="0" y="2401888"/>
            <a:ext cx="9155113" cy="2292350"/>
          </a:xfrm>
          <a:custGeom>
            <a:avLst/>
            <a:gdLst>
              <a:gd name="connsiteX0" fmla="*/ 0 w 9155875"/>
              <a:gd name="connsiteY0" fmla="*/ 2291937 h 2291937"/>
              <a:gd name="connsiteX1" fmla="*/ 2909455 w 9155875"/>
              <a:gd name="connsiteY1" fmla="*/ 2291937 h 2291937"/>
              <a:gd name="connsiteX2" fmla="*/ 5807034 w 9155875"/>
              <a:gd name="connsiteY2" fmla="*/ 0 h 2291937"/>
              <a:gd name="connsiteX3" fmla="*/ 9155875 w 9155875"/>
              <a:gd name="connsiteY3" fmla="*/ 0 h 2291937"/>
            </a:gdLst>
            <a:ahLst/>
            <a:cxnLst>
              <a:cxn ang="0">
                <a:pos x="connsiteX0" y="connsiteY0"/>
              </a:cxn>
              <a:cxn ang="0">
                <a:pos x="connsiteX1" y="connsiteY1"/>
              </a:cxn>
              <a:cxn ang="0">
                <a:pos x="connsiteX2" y="connsiteY2"/>
              </a:cxn>
              <a:cxn ang="0">
                <a:pos x="connsiteX3" y="connsiteY3"/>
              </a:cxn>
            </a:cxnLst>
            <a:rect l="l" t="t" r="r" b="b"/>
            <a:pathLst>
              <a:path w="9155875" h="2291937">
                <a:moveTo>
                  <a:pt x="0" y="2291937"/>
                </a:moveTo>
                <a:lnTo>
                  <a:pt x="2909455" y="2291937"/>
                </a:lnTo>
                <a:lnTo>
                  <a:pt x="5807034" y="0"/>
                </a:lnTo>
                <a:lnTo>
                  <a:pt x="9155875" y="0"/>
                </a:lnTo>
              </a:path>
            </a:pathLst>
          </a:custGeom>
          <a:noFill/>
          <a:ln w="38100" cap="flat" cmpd="sng" algn="ctr">
            <a:solidFill>
              <a:srgbClr val="63C5EA">
                <a:shade val="95000"/>
                <a:satMod val="105000"/>
              </a:srgbClr>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3" name="椭圆 12"/>
          <p:cNvSpPr/>
          <p:nvPr/>
        </p:nvSpPr>
        <p:spPr>
          <a:xfrm>
            <a:off x="731838" y="4532313"/>
            <a:ext cx="323850" cy="323850"/>
          </a:xfrm>
          <a:prstGeom prst="ellipse">
            <a:avLst/>
          </a:prstGeom>
          <a:solidFill>
            <a:sysClr val="window" lastClr="FFFFFF">
              <a:lumMod val="95000"/>
            </a:sysClr>
          </a:solidFill>
          <a:ln w="57150" cap="flat" cmpd="sng" algn="ctr">
            <a:solidFill>
              <a:srgbClr val="63C5EA"/>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4" name="椭圆 13"/>
          <p:cNvSpPr/>
          <p:nvPr/>
        </p:nvSpPr>
        <p:spPr>
          <a:xfrm>
            <a:off x="5634038" y="2293938"/>
            <a:ext cx="323850" cy="323850"/>
          </a:xfrm>
          <a:prstGeom prst="ellipse">
            <a:avLst/>
          </a:prstGeom>
          <a:solidFill>
            <a:sysClr val="window" lastClr="FFFFFF">
              <a:lumMod val="95000"/>
            </a:sysClr>
          </a:solidFill>
          <a:ln w="57150" cap="flat" cmpd="sng" algn="ctr">
            <a:solidFill>
              <a:srgbClr val="63C5EA"/>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5" name="椭圆 14"/>
          <p:cNvSpPr/>
          <p:nvPr/>
        </p:nvSpPr>
        <p:spPr>
          <a:xfrm>
            <a:off x="7893050" y="2239963"/>
            <a:ext cx="323850" cy="323850"/>
          </a:xfrm>
          <a:prstGeom prst="ellipse">
            <a:avLst/>
          </a:prstGeom>
          <a:solidFill>
            <a:sysClr val="window" lastClr="FFFFFF">
              <a:lumMod val="95000"/>
            </a:sysClr>
          </a:solidFill>
          <a:ln w="57150" cap="flat" cmpd="sng" algn="ctr">
            <a:solidFill>
              <a:srgbClr val="63C5EA"/>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6" name="椭圆 15"/>
          <p:cNvSpPr/>
          <p:nvPr/>
        </p:nvSpPr>
        <p:spPr>
          <a:xfrm>
            <a:off x="2771775" y="4475163"/>
            <a:ext cx="323850" cy="323850"/>
          </a:xfrm>
          <a:prstGeom prst="ellipse">
            <a:avLst/>
          </a:prstGeom>
          <a:solidFill>
            <a:sysClr val="window" lastClr="FFFFFF">
              <a:lumMod val="95000"/>
            </a:sysClr>
          </a:solidFill>
          <a:ln w="57150" cap="flat" cmpd="sng" algn="ctr">
            <a:solidFill>
              <a:srgbClr val="63C5EA"/>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4826" name="TextBox 16"/>
          <p:cNvSpPr txBox="1"/>
          <p:nvPr/>
        </p:nvSpPr>
        <p:spPr>
          <a:xfrm>
            <a:off x="990600" y="5214938"/>
            <a:ext cx="2087563" cy="400050"/>
          </a:xfrm>
          <a:prstGeom prst="rect">
            <a:avLst/>
          </a:prstGeom>
          <a:noFill/>
          <a:ln w="9525">
            <a:noFill/>
          </a:ln>
        </p:spPr>
        <p:txBody>
          <a:bodyPr anchor="t" anchorCtr="0">
            <a:spAutoFit/>
          </a:bodyPr>
          <a:p>
            <a:pPr defTabSz="914400"/>
            <a:r>
              <a:rPr lang="en-US" altLang="zh-CN" sz="2000" dirty="0">
                <a:solidFill>
                  <a:srgbClr val="000000"/>
                </a:solidFill>
                <a:latin typeface="微软雅黑" panose="020B0503020204020204" pitchFamily="34" charset="-122"/>
                <a:ea typeface="微软雅黑" panose="020B0503020204020204" pitchFamily="34" charset="-122"/>
              </a:rPr>
              <a:t>1</a:t>
            </a:r>
            <a:r>
              <a:rPr lang="zh-CN" altLang="en-US" sz="2000" dirty="0">
                <a:solidFill>
                  <a:srgbClr val="000000"/>
                </a:solidFill>
                <a:latin typeface="微软雅黑" panose="020B0503020204020204" pitchFamily="34" charset="-122"/>
                <a:ea typeface="微软雅黑" panose="020B0503020204020204" pitchFamily="34" charset="-122"/>
              </a:rPr>
              <a:t>、规划、设计</a:t>
            </a:r>
            <a:endParaRPr lang="zh-CN" altLang="en-US" sz="2000" dirty="0">
              <a:solidFill>
                <a:srgbClr val="000000"/>
              </a:solidFill>
              <a:latin typeface="微软雅黑" panose="020B0503020204020204" pitchFamily="34" charset="-122"/>
              <a:ea typeface="微软雅黑" panose="020B0503020204020204" pitchFamily="34" charset="-122"/>
            </a:endParaRPr>
          </a:p>
        </p:txBody>
      </p:sp>
      <p:sp>
        <p:nvSpPr>
          <p:cNvPr id="18" name="任意多边形 17"/>
          <p:cNvSpPr/>
          <p:nvPr/>
        </p:nvSpPr>
        <p:spPr>
          <a:xfrm flipV="1">
            <a:off x="976313" y="4995863"/>
            <a:ext cx="211138" cy="652463"/>
          </a:xfrm>
          <a:custGeom>
            <a:avLst/>
            <a:gdLst>
              <a:gd name="connsiteX0" fmla="*/ 0 w 522514"/>
              <a:gd name="connsiteY0" fmla="*/ 344385 h 344385"/>
              <a:gd name="connsiteX1" fmla="*/ 178130 w 522514"/>
              <a:gd name="connsiteY1" fmla="*/ 0 h 344385"/>
              <a:gd name="connsiteX2" fmla="*/ 522514 w 522514"/>
              <a:gd name="connsiteY2" fmla="*/ 0 h 344385"/>
            </a:gdLst>
            <a:ahLst/>
            <a:cxnLst>
              <a:cxn ang="0">
                <a:pos x="connsiteX0" y="connsiteY0"/>
              </a:cxn>
              <a:cxn ang="0">
                <a:pos x="connsiteX1" y="connsiteY1"/>
              </a:cxn>
              <a:cxn ang="0">
                <a:pos x="connsiteX2" y="connsiteY2"/>
              </a:cxn>
            </a:cxnLst>
            <a:rect l="l" t="t" r="r" b="b"/>
            <a:pathLst>
              <a:path w="522514" h="344385">
                <a:moveTo>
                  <a:pt x="0" y="344385"/>
                </a:moveTo>
                <a:lnTo>
                  <a:pt x="178130" y="0"/>
                </a:lnTo>
                <a:lnTo>
                  <a:pt x="522514" y="0"/>
                </a:lnTo>
              </a:path>
            </a:pathLst>
          </a:custGeom>
          <a:noFill/>
          <a:ln w="9525" cap="flat" cmpd="sng" algn="ctr">
            <a:solidFill>
              <a:sysClr val="window" lastClr="FFFFFF">
                <a:lumMod val="75000"/>
              </a:sysClr>
            </a:solidFill>
            <a:prstDash val="solid"/>
            <a:headEnd type="oval" w="med" len="med"/>
            <a:tailEnd type="oval" w="med" len="me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9" name="任意多边形 18"/>
          <p:cNvSpPr/>
          <p:nvPr/>
        </p:nvSpPr>
        <p:spPr>
          <a:xfrm flipH="1">
            <a:off x="2395538" y="3548063"/>
            <a:ext cx="473075" cy="812800"/>
          </a:xfrm>
          <a:custGeom>
            <a:avLst/>
            <a:gdLst>
              <a:gd name="connsiteX0" fmla="*/ 0 w 522514"/>
              <a:gd name="connsiteY0" fmla="*/ 344385 h 344385"/>
              <a:gd name="connsiteX1" fmla="*/ 178130 w 522514"/>
              <a:gd name="connsiteY1" fmla="*/ 0 h 344385"/>
              <a:gd name="connsiteX2" fmla="*/ 522514 w 522514"/>
              <a:gd name="connsiteY2" fmla="*/ 0 h 344385"/>
            </a:gdLst>
            <a:ahLst/>
            <a:cxnLst>
              <a:cxn ang="0">
                <a:pos x="connsiteX0" y="connsiteY0"/>
              </a:cxn>
              <a:cxn ang="0">
                <a:pos x="connsiteX1" y="connsiteY1"/>
              </a:cxn>
              <a:cxn ang="0">
                <a:pos x="connsiteX2" y="connsiteY2"/>
              </a:cxn>
            </a:cxnLst>
            <a:rect l="l" t="t" r="r" b="b"/>
            <a:pathLst>
              <a:path w="522514" h="344385">
                <a:moveTo>
                  <a:pt x="0" y="344385"/>
                </a:moveTo>
                <a:lnTo>
                  <a:pt x="178130" y="0"/>
                </a:lnTo>
                <a:lnTo>
                  <a:pt x="522514" y="0"/>
                </a:lnTo>
              </a:path>
            </a:pathLst>
          </a:custGeom>
          <a:noFill/>
          <a:ln w="9525" cap="flat" cmpd="sng" algn="ctr">
            <a:solidFill>
              <a:sysClr val="window" lastClr="FFFFFF">
                <a:lumMod val="75000"/>
              </a:sysClr>
            </a:solidFill>
            <a:prstDash val="solid"/>
            <a:headEnd type="oval" w="med" len="med"/>
            <a:tailEnd type="oval" w="med" len="me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4829" name="TextBox 19"/>
          <p:cNvSpPr txBox="1"/>
          <p:nvPr/>
        </p:nvSpPr>
        <p:spPr>
          <a:xfrm>
            <a:off x="2090738" y="3005138"/>
            <a:ext cx="3154362" cy="400050"/>
          </a:xfrm>
          <a:prstGeom prst="rect">
            <a:avLst/>
          </a:prstGeom>
          <a:noFill/>
          <a:ln w="9525">
            <a:noFill/>
          </a:ln>
        </p:spPr>
        <p:txBody>
          <a:bodyPr anchor="t" anchorCtr="0">
            <a:spAutoFit/>
          </a:bodyPr>
          <a:p>
            <a:pPr defTabSz="914400"/>
            <a:r>
              <a:rPr lang="en-US" altLang="zh-CN" sz="2000" dirty="0">
                <a:solidFill>
                  <a:srgbClr val="000000"/>
                </a:solidFill>
                <a:latin typeface="微软雅黑" panose="020B0503020204020204" pitchFamily="34" charset="-122"/>
                <a:ea typeface="微软雅黑" panose="020B0503020204020204" pitchFamily="34" charset="-122"/>
              </a:rPr>
              <a:t>2</a:t>
            </a:r>
            <a:r>
              <a:rPr lang="zh-CN" altLang="en-US" sz="2000" dirty="0">
                <a:solidFill>
                  <a:srgbClr val="000000"/>
                </a:solidFill>
                <a:latin typeface="微软雅黑" panose="020B0503020204020204" pitchFamily="34" charset="-122"/>
                <a:ea typeface="微软雅黑" panose="020B0503020204020204" pitchFamily="34" charset="-122"/>
              </a:rPr>
              <a:t>、智能化基础设施</a:t>
            </a:r>
            <a:endParaRPr lang="zh-CN" altLang="en-US" sz="2000" dirty="0">
              <a:solidFill>
                <a:srgbClr val="000000"/>
              </a:solidFill>
              <a:latin typeface="微软雅黑" panose="020B0503020204020204" pitchFamily="34" charset="-122"/>
              <a:ea typeface="微软雅黑" panose="020B0503020204020204" pitchFamily="34" charset="-122"/>
            </a:endParaRPr>
          </a:p>
        </p:txBody>
      </p:sp>
      <p:sp>
        <p:nvSpPr>
          <p:cNvPr id="21" name="任意多边形 20"/>
          <p:cNvSpPr/>
          <p:nvPr/>
        </p:nvSpPr>
        <p:spPr>
          <a:xfrm flipH="1">
            <a:off x="5349875" y="1314450"/>
            <a:ext cx="473075" cy="812800"/>
          </a:xfrm>
          <a:custGeom>
            <a:avLst/>
            <a:gdLst>
              <a:gd name="connsiteX0" fmla="*/ 0 w 522514"/>
              <a:gd name="connsiteY0" fmla="*/ 344385 h 344385"/>
              <a:gd name="connsiteX1" fmla="*/ 178130 w 522514"/>
              <a:gd name="connsiteY1" fmla="*/ 0 h 344385"/>
              <a:gd name="connsiteX2" fmla="*/ 522514 w 522514"/>
              <a:gd name="connsiteY2" fmla="*/ 0 h 344385"/>
            </a:gdLst>
            <a:ahLst/>
            <a:cxnLst>
              <a:cxn ang="0">
                <a:pos x="connsiteX0" y="connsiteY0"/>
              </a:cxn>
              <a:cxn ang="0">
                <a:pos x="connsiteX1" y="connsiteY1"/>
              </a:cxn>
              <a:cxn ang="0">
                <a:pos x="connsiteX2" y="connsiteY2"/>
              </a:cxn>
            </a:cxnLst>
            <a:rect l="l" t="t" r="r" b="b"/>
            <a:pathLst>
              <a:path w="522514" h="344385">
                <a:moveTo>
                  <a:pt x="0" y="344385"/>
                </a:moveTo>
                <a:lnTo>
                  <a:pt x="178130" y="0"/>
                </a:lnTo>
                <a:lnTo>
                  <a:pt x="522514" y="0"/>
                </a:lnTo>
              </a:path>
            </a:pathLst>
          </a:custGeom>
          <a:noFill/>
          <a:ln w="9525" cap="flat" cmpd="sng" algn="ctr">
            <a:solidFill>
              <a:sysClr val="window" lastClr="FFFFFF">
                <a:lumMod val="75000"/>
              </a:sysClr>
            </a:solidFill>
            <a:prstDash val="solid"/>
            <a:headEnd type="oval" w="med" len="med"/>
            <a:tailEnd type="oval" w="med" len="me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4831" name="TextBox 21"/>
          <p:cNvSpPr txBox="1"/>
          <p:nvPr/>
        </p:nvSpPr>
        <p:spPr>
          <a:xfrm>
            <a:off x="2143125" y="1077913"/>
            <a:ext cx="3502025" cy="400050"/>
          </a:xfrm>
          <a:prstGeom prst="rect">
            <a:avLst/>
          </a:prstGeom>
          <a:noFill/>
          <a:ln w="9525">
            <a:noFill/>
          </a:ln>
        </p:spPr>
        <p:txBody>
          <a:bodyPr anchor="t" anchorCtr="0">
            <a:spAutoFit/>
          </a:bodyPr>
          <a:p>
            <a:pPr defTabSz="914400"/>
            <a:r>
              <a:rPr lang="en-US" altLang="zh-CN" sz="2000" dirty="0">
                <a:solidFill>
                  <a:srgbClr val="000000"/>
                </a:solidFill>
                <a:latin typeface="微软雅黑" panose="020B0503020204020204" pitchFamily="34" charset="-122"/>
                <a:ea typeface="微软雅黑" panose="020B0503020204020204" pitchFamily="34" charset="-122"/>
              </a:rPr>
              <a:t>3</a:t>
            </a:r>
            <a:r>
              <a:rPr lang="zh-CN" altLang="en-US" sz="2000" dirty="0">
                <a:solidFill>
                  <a:srgbClr val="000000"/>
                </a:solidFill>
                <a:latin typeface="微软雅黑" panose="020B0503020204020204" pitchFamily="34" charset="-122"/>
                <a:ea typeface="微软雅黑" panose="020B0503020204020204" pitchFamily="34" charset="-122"/>
              </a:rPr>
              <a:t>、搭建云平台提供云服务</a:t>
            </a:r>
            <a:endParaRPr lang="zh-CN" altLang="en-US" sz="2000" dirty="0">
              <a:solidFill>
                <a:srgbClr val="000000"/>
              </a:solidFill>
              <a:latin typeface="微软雅黑" panose="020B0503020204020204" pitchFamily="34" charset="-122"/>
              <a:ea typeface="微软雅黑" panose="020B0503020204020204" pitchFamily="34" charset="-122"/>
            </a:endParaRPr>
          </a:p>
        </p:txBody>
      </p:sp>
      <p:sp>
        <p:nvSpPr>
          <p:cNvPr id="23" name="任意多边形 22"/>
          <p:cNvSpPr/>
          <p:nvPr/>
        </p:nvSpPr>
        <p:spPr>
          <a:xfrm flipH="1" flipV="1">
            <a:off x="7642225" y="2690813"/>
            <a:ext cx="431800" cy="715963"/>
          </a:xfrm>
          <a:custGeom>
            <a:avLst/>
            <a:gdLst>
              <a:gd name="connsiteX0" fmla="*/ 0 w 522514"/>
              <a:gd name="connsiteY0" fmla="*/ 344385 h 344385"/>
              <a:gd name="connsiteX1" fmla="*/ 178130 w 522514"/>
              <a:gd name="connsiteY1" fmla="*/ 0 h 344385"/>
              <a:gd name="connsiteX2" fmla="*/ 522514 w 522514"/>
              <a:gd name="connsiteY2" fmla="*/ 0 h 344385"/>
            </a:gdLst>
            <a:ahLst/>
            <a:cxnLst>
              <a:cxn ang="0">
                <a:pos x="connsiteX0" y="connsiteY0"/>
              </a:cxn>
              <a:cxn ang="0">
                <a:pos x="connsiteX1" y="connsiteY1"/>
              </a:cxn>
              <a:cxn ang="0">
                <a:pos x="connsiteX2" y="connsiteY2"/>
              </a:cxn>
            </a:cxnLst>
            <a:rect l="l" t="t" r="r" b="b"/>
            <a:pathLst>
              <a:path w="522514" h="344385">
                <a:moveTo>
                  <a:pt x="0" y="344385"/>
                </a:moveTo>
                <a:lnTo>
                  <a:pt x="178130" y="0"/>
                </a:lnTo>
                <a:lnTo>
                  <a:pt x="522514" y="0"/>
                </a:lnTo>
              </a:path>
            </a:pathLst>
          </a:custGeom>
          <a:noFill/>
          <a:ln w="9525" cap="flat" cmpd="sng" algn="ctr">
            <a:solidFill>
              <a:sysClr val="window" lastClr="FFFFFF">
                <a:lumMod val="75000"/>
              </a:sysClr>
            </a:solidFill>
            <a:prstDash val="solid"/>
            <a:headEnd type="oval" w="med" len="med"/>
            <a:tailEnd type="oval" w="med" len="me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4833" name="TextBox 23"/>
          <p:cNvSpPr txBox="1"/>
          <p:nvPr/>
        </p:nvSpPr>
        <p:spPr>
          <a:xfrm>
            <a:off x="6781800" y="3457575"/>
            <a:ext cx="2805113" cy="400050"/>
          </a:xfrm>
          <a:prstGeom prst="rect">
            <a:avLst/>
          </a:prstGeom>
          <a:noFill/>
          <a:ln w="9525">
            <a:noFill/>
          </a:ln>
        </p:spPr>
        <p:txBody>
          <a:bodyPr anchor="t" anchorCtr="0">
            <a:spAutoFit/>
          </a:bodyPr>
          <a:p>
            <a:pPr defTabSz="914400"/>
            <a:r>
              <a:rPr lang="en-US" altLang="zh-CN" sz="2000" dirty="0">
                <a:solidFill>
                  <a:srgbClr val="000000"/>
                </a:solidFill>
                <a:latin typeface="微软雅黑" panose="020B0503020204020204" pitchFamily="34" charset="-122"/>
                <a:ea typeface="微软雅黑" panose="020B0503020204020204" pitchFamily="34" charset="-122"/>
              </a:rPr>
              <a:t>4</a:t>
            </a:r>
            <a:r>
              <a:rPr lang="zh-CN" altLang="en-US" sz="2000" dirty="0">
                <a:solidFill>
                  <a:srgbClr val="000000"/>
                </a:solidFill>
                <a:latin typeface="微软雅黑" panose="020B0503020204020204" pitchFamily="34" charset="-122"/>
                <a:ea typeface="微软雅黑" panose="020B0503020204020204" pitchFamily="34" charset="-122"/>
              </a:rPr>
              <a:t>、实现智慧的运营</a:t>
            </a:r>
            <a:endParaRPr lang="zh-CN" altLang="en-US" sz="2000" dirty="0">
              <a:solidFill>
                <a:srgbClr val="000000"/>
              </a:solidFill>
              <a:latin typeface="微软雅黑" panose="020B0503020204020204" pitchFamily="34" charset="-122"/>
              <a:ea typeface="微软雅黑" panose="020B0503020204020204" pitchFamily="34" charset="-122"/>
            </a:endParaRPr>
          </a:p>
        </p:txBody>
      </p:sp>
      <p:pic>
        <p:nvPicPr>
          <p:cNvPr id="34834" name="Picture 4" descr="绿色的小旗图标">
            <a:hlinkClick r:id="rId2"/>
          </p:cNvPr>
          <p:cNvPicPr>
            <a:picLocks noChangeAspect="1"/>
          </p:cNvPicPr>
          <p:nvPr/>
        </p:nvPicPr>
        <p:blipFill>
          <a:blip r:embed="rId3"/>
          <a:stretch>
            <a:fillRect/>
          </a:stretch>
        </p:blipFill>
        <p:spPr>
          <a:xfrm>
            <a:off x="2730500" y="4835525"/>
            <a:ext cx="879475" cy="879475"/>
          </a:xfrm>
          <a:prstGeom prst="rect">
            <a:avLst/>
          </a:prstGeom>
          <a:noFill/>
          <a:ln w="9525">
            <a:noFill/>
          </a:ln>
        </p:spPr>
      </p:pic>
      <p:pic>
        <p:nvPicPr>
          <p:cNvPr id="34835" name="Picture 6" descr="黄色的旗帜图标">
            <a:hlinkClick r:id="rId4"/>
          </p:cNvPr>
          <p:cNvPicPr>
            <a:picLocks noChangeAspect="1"/>
          </p:cNvPicPr>
          <p:nvPr/>
        </p:nvPicPr>
        <p:blipFill>
          <a:blip r:embed="rId5"/>
          <a:stretch>
            <a:fillRect/>
          </a:stretch>
        </p:blipFill>
        <p:spPr>
          <a:xfrm>
            <a:off x="7891463" y="1349375"/>
            <a:ext cx="847725" cy="847725"/>
          </a:xfrm>
          <a:prstGeom prst="rect">
            <a:avLst/>
          </a:prstGeom>
          <a:noFill/>
          <a:ln w="9525">
            <a:noFill/>
          </a:ln>
        </p:spPr>
      </p:pic>
      <p:pic>
        <p:nvPicPr>
          <p:cNvPr id="34836" name="Picture 2" descr="蓝色的小旗图标"/>
          <p:cNvPicPr>
            <a:picLocks noChangeAspect="1"/>
          </p:cNvPicPr>
          <p:nvPr/>
        </p:nvPicPr>
        <p:blipFill>
          <a:blip r:embed="rId6"/>
          <a:stretch>
            <a:fillRect/>
          </a:stretch>
        </p:blipFill>
        <p:spPr>
          <a:xfrm>
            <a:off x="760413" y="3657600"/>
            <a:ext cx="898525" cy="900113"/>
          </a:xfrm>
          <a:prstGeom prst="rect">
            <a:avLst/>
          </a:prstGeom>
          <a:noFill/>
          <a:ln w="9525">
            <a:noFill/>
          </a:ln>
        </p:spPr>
      </p:pic>
      <p:sp>
        <p:nvSpPr>
          <p:cNvPr id="34837" name="TextBox 27"/>
          <p:cNvSpPr txBox="1"/>
          <p:nvPr/>
        </p:nvSpPr>
        <p:spPr>
          <a:xfrm>
            <a:off x="3810000" y="4724400"/>
            <a:ext cx="5105400" cy="954088"/>
          </a:xfrm>
          <a:prstGeom prst="rect">
            <a:avLst/>
          </a:prstGeom>
          <a:solidFill>
            <a:srgbClr val="FFC000"/>
          </a:solidFill>
          <a:ln w="9525">
            <a:noFill/>
          </a:ln>
        </p:spPr>
        <p:txBody>
          <a:bodyPr anchor="t" anchorCtr="0">
            <a:spAutoFit/>
          </a:bodyPr>
          <a:p>
            <a:pPr algn="ctr"/>
            <a:r>
              <a:rPr lang="zh-CN" altLang="en-US" sz="2800" b="1" dirty="0">
                <a:solidFill>
                  <a:srgbClr val="FFFFFF"/>
                </a:solidFill>
                <a:latin typeface="微软雅黑" panose="020B0503020204020204" pitchFamily="34" charset="-122"/>
                <a:ea typeface="微软雅黑" panose="020B0503020204020204" pitchFamily="34" charset="-122"/>
              </a:rPr>
              <a:t>智慧社区需要早期规划</a:t>
            </a:r>
            <a:endParaRPr lang="en-US" altLang="zh-CN" sz="2800" b="1" dirty="0">
              <a:solidFill>
                <a:srgbClr val="FFFFFF"/>
              </a:solidFill>
              <a:latin typeface="微软雅黑" panose="020B0503020204020204" pitchFamily="34" charset="-122"/>
              <a:ea typeface="微软雅黑" panose="020B0503020204020204" pitchFamily="34" charset="-122"/>
            </a:endParaRPr>
          </a:p>
          <a:p>
            <a:pPr algn="ctr"/>
            <a:r>
              <a:rPr lang="zh-CN" altLang="en-US" sz="2800" b="1" dirty="0">
                <a:solidFill>
                  <a:srgbClr val="FFFFFF"/>
                </a:solidFill>
                <a:latin typeface="微软雅黑" panose="020B0503020204020204" pitchFamily="34" charset="-122"/>
                <a:ea typeface="微软雅黑" panose="020B0503020204020204" pitchFamily="34" charset="-122"/>
              </a:rPr>
              <a:t>分阶段逐步实现</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pic>
        <p:nvPicPr>
          <p:cNvPr id="34838" name="Picture 2" descr="蓝色的小旗图标"/>
          <p:cNvPicPr>
            <a:picLocks noChangeAspect="1"/>
          </p:cNvPicPr>
          <p:nvPr/>
        </p:nvPicPr>
        <p:blipFill>
          <a:blip r:embed="rId6"/>
          <a:stretch>
            <a:fillRect/>
          </a:stretch>
        </p:blipFill>
        <p:spPr>
          <a:xfrm>
            <a:off x="5511800" y="2733675"/>
            <a:ext cx="898525" cy="900113"/>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5841" name="图片 3" descr="1副本.jpg"/>
          <p:cNvPicPr>
            <a:picLocks noChangeAspect="1"/>
          </p:cNvPicPr>
          <p:nvPr/>
        </p:nvPicPr>
        <p:blipFill>
          <a:blip r:embed="rId1"/>
          <a:stretch>
            <a:fillRect/>
          </a:stretch>
        </p:blipFill>
        <p:spPr>
          <a:xfrm>
            <a:off x="0" y="0"/>
            <a:ext cx="9144000" cy="722313"/>
          </a:xfrm>
          <a:prstGeom prst="rect">
            <a:avLst/>
          </a:prstGeom>
          <a:noFill/>
          <a:ln w="9525">
            <a:noFill/>
          </a:ln>
        </p:spPr>
      </p:pic>
      <p:sp>
        <p:nvSpPr>
          <p:cNvPr id="35842" name="矩形 4"/>
          <p:cNvSpPr/>
          <p:nvPr/>
        </p:nvSpPr>
        <p:spPr>
          <a:xfrm>
            <a:off x="936625" y="163513"/>
            <a:ext cx="2276475" cy="369887"/>
          </a:xfrm>
          <a:prstGeom prst="rect">
            <a:avLst/>
          </a:prstGeom>
          <a:noFill/>
          <a:ln w="9525">
            <a:noFill/>
          </a:ln>
        </p:spPr>
        <p:txBody>
          <a:bodyPr wrap="none" anchor="t" anchorCtr="0">
            <a:spAutoFit/>
          </a:bodyPr>
          <a:p>
            <a:r>
              <a:rPr lang="zh-CN" altLang="en-US" b="1" dirty="0">
                <a:solidFill>
                  <a:schemeClr val="bg1"/>
                </a:solidFill>
                <a:latin typeface="黑体" panose="02010609060101010101" pitchFamily="49" charset="-122"/>
                <a:ea typeface="黑体" panose="02010609060101010101" pitchFamily="49" charset="-122"/>
              </a:rPr>
              <a:t>智能化基础设施搭建</a:t>
            </a:r>
            <a:endParaRPr lang="zh-CN" altLang="en-US" b="1" dirty="0">
              <a:solidFill>
                <a:schemeClr val="bg1"/>
              </a:solidFill>
              <a:latin typeface="黑体" panose="02010609060101010101" pitchFamily="49" charset="-122"/>
              <a:ea typeface="黑体" panose="02010609060101010101" pitchFamily="49" charset="-122"/>
            </a:endParaRPr>
          </a:p>
        </p:txBody>
      </p:sp>
      <p:grpSp>
        <p:nvGrpSpPr>
          <p:cNvPr id="2" name="Group 2"/>
          <p:cNvGrpSpPr/>
          <p:nvPr/>
        </p:nvGrpSpPr>
        <p:grpSpPr bwMode="auto">
          <a:xfrm>
            <a:off x="152399" y="6705599"/>
            <a:ext cx="7620000" cy="76200"/>
            <a:chOff x="197" y="158"/>
            <a:chExt cx="5367" cy="373"/>
          </a:xfrm>
          <a:effectLst>
            <a:outerShdw blurRad="50800" dist="50800" dir="5400000" algn="ctr" rotWithShape="0">
              <a:schemeClr val="bg1">
                <a:lumMod val="50000"/>
              </a:schemeClr>
            </a:outerShdw>
          </a:effectLst>
        </p:grpSpPr>
        <p:sp>
          <p:nvSpPr>
            <p:cNvPr id="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8" name="Freeform 4"/>
            <p:cNvSpPr/>
            <p:nvPr/>
          </p:nvSpPr>
          <p:spPr bwMode="auto">
            <a:xfrm>
              <a:off x="197" y="158"/>
              <a:ext cx="5367" cy="290"/>
            </a:xfrm>
            <a:custGeom>
              <a:avLst/>
              <a:gdLst>
                <a:gd name="T0" fmla="*/ 2573 w 5367"/>
                <a:gd name="T1" fmla="*/ 171 h 290"/>
                <a:gd name="T2" fmla="*/ 5362 w 5367"/>
                <a:gd name="T3" fmla="*/ 162 h 290"/>
                <a:gd name="T4" fmla="*/ 5359 w 5367"/>
                <a:gd name="T5" fmla="*/ 46 h 290"/>
                <a:gd name="T6" fmla="*/ 5315 w 5367"/>
                <a:gd name="T7" fmla="*/ 0 h 290"/>
                <a:gd name="T8" fmla="*/ 50 w 5367"/>
                <a:gd name="T9" fmla="*/ 1 h 290"/>
                <a:gd name="T10" fmla="*/ 6 w 5367"/>
                <a:gd name="T11" fmla="*/ 47 h 290"/>
                <a:gd name="T12" fmla="*/ 13 w 5367"/>
                <a:gd name="T13" fmla="*/ 171 h 290"/>
                <a:gd name="T14" fmla="*/ 2573 w 5367"/>
                <a:gd name="T15" fmla="*/ 171 h 290"/>
                <a:gd name="T16" fmla="*/ 0 60000 65536"/>
                <a:gd name="T17" fmla="*/ 0 60000 65536"/>
                <a:gd name="T18" fmla="*/ 0 60000 65536"/>
                <a:gd name="T19" fmla="*/ 0 60000 65536"/>
                <a:gd name="T20" fmla="*/ 0 60000 65536"/>
                <a:gd name="T21" fmla="*/ 0 60000 65536"/>
                <a:gd name="T22" fmla="*/ 0 60000 65536"/>
                <a:gd name="T23" fmla="*/ 0 60000 65536"/>
                <a:gd name="T24" fmla="*/ 0 w 5367"/>
                <a:gd name="T25" fmla="*/ 0 h 290"/>
                <a:gd name="T26" fmla="*/ 5367 w 5367"/>
                <a:gd name="T27" fmla="*/ 290 h 2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8"/>
                  </a:srgbClr>
                </a:gs>
                <a:gs pos="100000">
                  <a:srgbClr val="245A6E">
                    <a:alpha val="0"/>
                  </a:srgbClr>
                </a:gs>
              </a:gsLst>
              <a:lin ang="540000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grpSp>
      <p:sp>
        <p:nvSpPr>
          <p:cNvPr id="10" name="矩形 9"/>
          <p:cNvSpPr/>
          <p:nvPr/>
        </p:nvSpPr>
        <p:spPr>
          <a:xfrm>
            <a:off x="7747000" y="6588125"/>
            <a:ext cx="1979613" cy="27559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120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mn-ea"/>
              </a:rPr>
              <a:t>www.ahtenger.com</a:t>
            </a:r>
            <a:endParaRPr kumimoji="0" lang="zh-CN" altLang="en-US" sz="12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5845" name="Text Box 20"/>
          <p:cNvSpPr txBox="1"/>
          <p:nvPr/>
        </p:nvSpPr>
        <p:spPr>
          <a:xfrm>
            <a:off x="609600" y="838200"/>
            <a:ext cx="5486400" cy="369888"/>
          </a:xfrm>
          <a:prstGeom prst="rect">
            <a:avLst/>
          </a:prstGeom>
          <a:noFill/>
          <a:ln w="9525">
            <a:noFill/>
          </a:ln>
        </p:spPr>
        <p:txBody>
          <a:bodyPr anchor="t" anchorCtr="0">
            <a:spAutoFit/>
          </a:bodyPr>
          <a:p>
            <a:r>
              <a:rPr lang="zh-CN" altLang="en-US" dirty="0">
                <a:latin typeface="Arial" panose="020B0604020202020204" pitchFamily="34" charset="0"/>
                <a:ea typeface="微软雅黑" panose="020B0503020204020204" pitchFamily="34" charset="-122"/>
              </a:rPr>
              <a:t>智慧园区的基础配套设施是所有平台和服务的基础。</a:t>
            </a:r>
            <a:endParaRPr lang="zh-CN" altLang="en-US" dirty="0">
              <a:latin typeface="Arial" panose="020B0604020202020204" pitchFamily="34" charset="0"/>
              <a:ea typeface="微软雅黑" panose="020B0503020204020204" pitchFamily="34" charset="-122"/>
            </a:endParaRPr>
          </a:p>
        </p:txBody>
      </p:sp>
      <p:grpSp>
        <p:nvGrpSpPr>
          <p:cNvPr id="35846" name="组合 33"/>
          <p:cNvGrpSpPr/>
          <p:nvPr/>
        </p:nvGrpSpPr>
        <p:grpSpPr>
          <a:xfrm>
            <a:off x="2133600" y="1447800"/>
            <a:ext cx="4918075" cy="4438650"/>
            <a:chOff x="103188" y="1295400"/>
            <a:chExt cx="4918075" cy="4438650"/>
          </a:xfrm>
        </p:grpSpPr>
        <p:grpSp>
          <p:nvGrpSpPr>
            <p:cNvPr id="35847" name="组合 37"/>
            <p:cNvGrpSpPr/>
            <p:nvPr/>
          </p:nvGrpSpPr>
          <p:grpSpPr>
            <a:xfrm>
              <a:off x="609600" y="1573213"/>
              <a:ext cx="3883025" cy="3883025"/>
              <a:chOff x="0" y="0"/>
              <a:chExt cx="6768752" cy="6768752"/>
            </a:xfrm>
          </p:grpSpPr>
          <p:sp>
            <p:nvSpPr>
              <p:cNvPr id="35848" name="椭圆 38"/>
              <p:cNvSpPr/>
              <p:nvPr/>
            </p:nvSpPr>
            <p:spPr>
              <a:xfrm>
                <a:off x="0" y="1638226"/>
                <a:ext cx="6768752" cy="3459092"/>
              </a:xfrm>
              <a:prstGeom prst="ellipse">
                <a:avLst/>
              </a:prstGeom>
              <a:noFill/>
              <a:ln w="25400" cap="flat" cmpd="sng">
                <a:solidFill>
                  <a:srgbClr val="CDCDCD"/>
                </a:solidFill>
                <a:prstDash val="solid"/>
                <a:round/>
                <a:headEnd type="none" w="med" len="med"/>
                <a:tailEnd type="none" w="med" len="med"/>
              </a:ln>
            </p:spPr>
            <p:txBody>
              <a:bodyPr anchor="ctr" anchorCtr="0"/>
              <a:p>
                <a:pPr algn="ctr"/>
                <a:endParaRPr lang="en-US" altLang="zh-CN" dirty="0">
                  <a:latin typeface="微软雅黑" panose="020B0503020204020204" pitchFamily="34" charset="-122"/>
                  <a:ea typeface="微软雅黑" panose="020B0503020204020204" pitchFamily="34" charset="-122"/>
                </a:endParaRPr>
              </a:p>
            </p:txBody>
          </p:sp>
          <p:sp>
            <p:nvSpPr>
              <p:cNvPr id="35849" name="椭圆 39"/>
              <p:cNvSpPr/>
              <p:nvPr/>
            </p:nvSpPr>
            <p:spPr>
              <a:xfrm rot="7200000">
                <a:off x="0" y="1654830"/>
                <a:ext cx="6768752" cy="3459092"/>
              </a:xfrm>
              <a:prstGeom prst="ellipse">
                <a:avLst/>
              </a:prstGeom>
              <a:noFill/>
              <a:ln w="25400" cap="flat" cmpd="sng">
                <a:solidFill>
                  <a:srgbClr val="CDCDCD"/>
                </a:solidFill>
                <a:prstDash val="solid"/>
                <a:round/>
                <a:headEnd type="none" w="med" len="med"/>
                <a:tailEnd type="none" w="med" len="med"/>
              </a:ln>
            </p:spPr>
            <p:txBody>
              <a:bodyPr anchor="ctr" anchorCtr="0"/>
              <a:p>
                <a:pPr algn="ctr"/>
                <a:endParaRPr lang="en-US" altLang="zh-CN" dirty="0">
                  <a:latin typeface="微软雅黑" panose="020B0503020204020204" pitchFamily="34" charset="-122"/>
                  <a:ea typeface="微软雅黑" panose="020B0503020204020204" pitchFamily="34" charset="-122"/>
                </a:endParaRPr>
              </a:p>
            </p:txBody>
          </p:sp>
          <p:sp>
            <p:nvSpPr>
              <p:cNvPr id="35850" name="椭圆 40"/>
              <p:cNvSpPr/>
              <p:nvPr/>
            </p:nvSpPr>
            <p:spPr>
              <a:xfrm rot="-7200000">
                <a:off x="0" y="1654830"/>
                <a:ext cx="6768752" cy="3459092"/>
              </a:xfrm>
              <a:prstGeom prst="ellipse">
                <a:avLst/>
              </a:prstGeom>
              <a:noFill/>
              <a:ln w="25400" cap="flat" cmpd="sng">
                <a:solidFill>
                  <a:srgbClr val="CDCDCD"/>
                </a:solidFill>
                <a:prstDash val="solid"/>
                <a:round/>
                <a:headEnd type="none" w="med" len="med"/>
                <a:tailEnd type="none" w="med" len="med"/>
              </a:ln>
            </p:spPr>
            <p:txBody>
              <a:bodyPr anchor="ctr" anchorCtr="0"/>
              <a:p>
                <a:pPr algn="ctr"/>
                <a:endParaRPr lang="en-US" altLang="zh-CN" dirty="0">
                  <a:latin typeface="微软雅黑" panose="020B0503020204020204" pitchFamily="34" charset="-122"/>
                  <a:ea typeface="微软雅黑" panose="020B0503020204020204" pitchFamily="34" charset="-122"/>
                </a:endParaRPr>
              </a:p>
            </p:txBody>
          </p:sp>
        </p:grpSp>
        <p:sp>
          <p:nvSpPr>
            <p:cNvPr id="35851" name="椭圆 29"/>
            <p:cNvSpPr/>
            <p:nvPr/>
          </p:nvSpPr>
          <p:spPr>
            <a:xfrm>
              <a:off x="1000125" y="1295400"/>
              <a:ext cx="1258888" cy="1262063"/>
            </a:xfrm>
            <a:prstGeom prst="ellipse">
              <a:avLst/>
            </a:prstGeom>
            <a:solidFill>
              <a:schemeClr val="bg1"/>
            </a:solidFill>
            <a:ln w="95250" cap="flat" cmpd="sng">
              <a:solidFill>
                <a:srgbClr val="5EB8C0"/>
              </a:solidFill>
              <a:prstDash val="solid"/>
              <a:round/>
              <a:headEnd type="none" w="med" len="med"/>
              <a:tailEnd type="none" w="med" len="med"/>
            </a:ln>
          </p:spPr>
          <p:txBody>
            <a:bodyPr lIns="108000" tIns="360000" rIns="108000" bIns="0" anchor="ctr" anchorCtr="0"/>
            <a:p>
              <a:pPr algn="ctr">
                <a:lnSpc>
                  <a:spcPct val="120000"/>
                </a:lnSpc>
              </a:pPr>
              <a:endParaRPr lang="zh-CN" altLang="en-US" sz="1400" dirty="0">
                <a:latin typeface="Arial" panose="020B0604020202020204" pitchFamily="34" charset="0"/>
                <a:ea typeface="微软雅黑" panose="020B0503020204020204" pitchFamily="34" charset="-122"/>
              </a:endParaRPr>
            </a:p>
          </p:txBody>
        </p:sp>
        <p:sp>
          <p:nvSpPr>
            <p:cNvPr id="35852" name="椭圆 46"/>
            <p:cNvSpPr/>
            <p:nvPr/>
          </p:nvSpPr>
          <p:spPr>
            <a:xfrm>
              <a:off x="103188" y="2894013"/>
              <a:ext cx="1260475" cy="1260475"/>
            </a:xfrm>
            <a:prstGeom prst="ellipse">
              <a:avLst/>
            </a:prstGeom>
            <a:solidFill>
              <a:schemeClr val="bg1"/>
            </a:solidFill>
            <a:ln w="95250" cap="flat" cmpd="sng">
              <a:solidFill>
                <a:srgbClr val="5EB8C0"/>
              </a:solidFill>
              <a:prstDash val="solid"/>
              <a:round/>
              <a:headEnd type="none" w="med" len="med"/>
              <a:tailEnd type="none" w="med" len="med"/>
            </a:ln>
          </p:spPr>
          <p:txBody>
            <a:bodyPr lIns="108000" tIns="360000" rIns="108000" bIns="0" anchor="ctr" anchorCtr="0"/>
            <a:p>
              <a:pPr algn="ctr">
                <a:lnSpc>
                  <a:spcPct val="120000"/>
                </a:lnSpc>
              </a:pPr>
              <a:endParaRPr lang="zh-CN" altLang="en-US" sz="1400" dirty="0">
                <a:latin typeface="幼圆" panose="02010509060101010101" charset="-122"/>
                <a:ea typeface="微软雅黑" panose="020B0503020204020204" pitchFamily="34" charset="-122"/>
              </a:endParaRPr>
            </a:p>
          </p:txBody>
        </p:sp>
        <p:sp>
          <p:nvSpPr>
            <p:cNvPr id="35853" name="椭圆 26"/>
            <p:cNvSpPr/>
            <p:nvPr/>
          </p:nvSpPr>
          <p:spPr>
            <a:xfrm>
              <a:off x="1000125" y="4473575"/>
              <a:ext cx="1258888" cy="1260475"/>
            </a:xfrm>
            <a:prstGeom prst="ellipse">
              <a:avLst/>
            </a:prstGeom>
            <a:solidFill>
              <a:schemeClr val="bg1"/>
            </a:solidFill>
            <a:ln w="95250" cap="flat" cmpd="sng">
              <a:solidFill>
                <a:srgbClr val="5EB8C0"/>
              </a:solidFill>
              <a:prstDash val="solid"/>
              <a:round/>
              <a:headEnd type="none" w="med" len="med"/>
              <a:tailEnd type="none" w="med" len="med"/>
            </a:ln>
          </p:spPr>
          <p:txBody>
            <a:bodyPr lIns="108000" tIns="360000" rIns="108000" bIns="0" anchor="ctr" anchorCtr="0"/>
            <a:p>
              <a:pPr algn="ctr">
                <a:lnSpc>
                  <a:spcPct val="120000"/>
                </a:lnSpc>
              </a:pPr>
              <a:endParaRPr lang="zh-CN" altLang="en-US" sz="1400" dirty="0">
                <a:latin typeface="微软雅黑" panose="020B0503020204020204" pitchFamily="34" charset="-122"/>
                <a:ea typeface="微软雅黑" panose="020B0503020204020204" pitchFamily="34" charset="-122"/>
              </a:endParaRPr>
            </a:p>
          </p:txBody>
        </p:sp>
        <p:sp>
          <p:nvSpPr>
            <p:cNvPr id="35854" name="椭圆 27"/>
            <p:cNvSpPr/>
            <p:nvPr/>
          </p:nvSpPr>
          <p:spPr>
            <a:xfrm>
              <a:off x="2846388" y="4473575"/>
              <a:ext cx="1260475" cy="1260475"/>
            </a:xfrm>
            <a:prstGeom prst="ellipse">
              <a:avLst/>
            </a:prstGeom>
            <a:solidFill>
              <a:schemeClr val="bg1"/>
            </a:solidFill>
            <a:ln w="95250" cap="flat" cmpd="sng">
              <a:solidFill>
                <a:srgbClr val="5EB8C0"/>
              </a:solidFill>
              <a:prstDash val="solid"/>
              <a:round/>
              <a:headEnd type="none" w="med" len="med"/>
              <a:tailEnd type="none" w="med" len="med"/>
            </a:ln>
          </p:spPr>
          <p:txBody>
            <a:bodyPr lIns="108000" tIns="360000" rIns="108000" bIns="0" anchor="ctr" anchorCtr="0"/>
            <a:p>
              <a:pPr algn="ctr">
                <a:lnSpc>
                  <a:spcPct val="120000"/>
                </a:lnSpc>
              </a:pPr>
              <a:endParaRPr lang="zh-CN" altLang="en-US" sz="1400" dirty="0">
                <a:latin typeface="幼圆" panose="02010509060101010101" charset="-122"/>
                <a:ea typeface="微软雅黑" panose="020B0503020204020204" pitchFamily="34" charset="-122"/>
              </a:endParaRPr>
            </a:p>
          </p:txBody>
        </p:sp>
        <p:sp>
          <p:nvSpPr>
            <p:cNvPr id="35855" name="椭圆 25"/>
            <p:cNvSpPr/>
            <p:nvPr/>
          </p:nvSpPr>
          <p:spPr>
            <a:xfrm>
              <a:off x="3760788" y="2894013"/>
              <a:ext cx="1260475" cy="1260475"/>
            </a:xfrm>
            <a:prstGeom prst="ellipse">
              <a:avLst/>
            </a:prstGeom>
            <a:solidFill>
              <a:schemeClr val="bg1"/>
            </a:solidFill>
            <a:ln w="95250" cap="flat" cmpd="sng">
              <a:solidFill>
                <a:srgbClr val="5EB8C0"/>
              </a:solidFill>
              <a:prstDash val="solid"/>
              <a:round/>
              <a:headEnd type="none" w="med" len="med"/>
              <a:tailEnd type="none" w="med" len="med"/>
            </a:ln>
          </p:spPr>
          <p:txBody>
            <a:bodyPr lIns="108000" tIns="360000" rIns="108000" bIns="0" anchor="ctr" anchorCtr="0"/>
            <a:p>
              <a:pPr algn="ctr">
                <a:lnSpc>
                  <a:spcPct val="120000"/>
                </a:lnSpc>
              </a:pPr>
              <a:endParaRPr lang="zh-CN" altLang="en-US" sz="1400" dirty="0">
                <a:latin typeface="幼圆" panose="02010509060101010101" charset="-122"/>
                <a:ea typeface="微软雅黑" panose="020B0503020204020204" pitchFamily="34" charset="-122"/>
              </a:endParaRPr>
            </a:p>
          </p:txBody>
        </p:sp>
        <p:sp>
          <p:nvSpPr>
            <p:cNvPr id="35856" name="椭圆 28"/>
            <p:cNvSpPr/>
            <p:nvPr/>
          </p:nvSpPr>
          <p:spPr>
            <a:xfrm>
              <a:off x="2827338" y="1296988"/>
              <a:ext cx="1260475" cy="1260475"/>
            </a:xfrm>
            <a:prstGeom prst="ellipse">
              <a:avLst/>
            </a:prstGeom>
            <a:solidFill>
              <a:schemeClr val="bg1"/>
            </a:solidFill>
            <a:ln w="95250" cap="flat" cmpd="sng">
              <a:solidFill>
                <a:srgbClr val="5EB8C0"/>
              </a:solidFill>
              <a:prstDash val="solid"/>
              <a:round/>
              <a:headEnd type="none" w="med" len="med"/>
              <a:tailEnd type="none" w="med" len="med"/>
            </a:ln>
          </p:spPr>
          <p:txBody>
            <a:bodyPr lIns="108000" tIns="360000" rIns="108000" bIns="0" anchor="ctr" anchorCtr="0"/>
            <a:p>
              <a:pPr algn="ctr">
                <a:lnSpc>
                  <a:spcPct val="120000"/>
                </a:lnSpc>
              </a:pPr>
              <a:endParaRPr lang="zh-CN" altLang="en-US" sz="1400" dirty="0">
                <a:latin typeface="幼圆" panose="02010509060101010101" charset="-122"/>
                <a:ea typeface="微软雅黑" panose="020B0503020204020204" pitchFamily="34" charset="-122"/>
              </a:endParaRPr>
            </a:p>
          </p:txBody>
        </p:sp>
        <p:sp>
          <p:nvSpPr>
            <p:cNvPr id="35857" name="KSO_GI1"/>
            <p:cNvSpPr txBox="1"/>
            <p:nvPr/>
          </p:nvSpPr>
          <p:spPr>
            <a:xfrm>
              <a:off x="1803400" y="3108325"/>
              <a:ext cx="1506538" cy="1173163"/>
            </a:xfrm>
            <a:prstGeom prst="rect">
              <a:avLst/>
            </a:prstGeom>
            <a:noFill/>
            <a:ln w="9525">
              <a:noFill/>
            </a:ln>
          </p:spPr>
          <p:txBody>
            <a:bodyPr anchor="t" anchorCtr="0">
              <a:spAutoFit/>
            </a:bodyPr>
            <a:p>
              <a:pPr algn="ctr">
                <a:lnSpc>
                  <a:spcPct val="130000"/>
                </a:lnSpc>
              </a:pPr>
              <a:r>
                <a:rPr lang="zh-CN" altLang="en-US" dirty="0">
                  <a:solidFill>
                    <a:srgbClr val="C00000"/>
                  </a:solidFill>
                  <a:latin typeface="微软雅黑" panose="020B0503020204020204" pitchFamily="34" charset="-122"/>
                  <a:ea typeface="微软雅黑" panose="020B0503020204020204" pitchFamily="34" charset="-122"/>
                </a:rPr>
                <a:t>智慧社区</a:t>
              </a:r>
              <a:br>
                <a:rPr lang="zh-CN" altLang="en-US" dirty="0">
                  <a:solidFill>
                    <a:srgbClr val="C00000"/>
                  </a:solidFill>
                  <a:latin typeface="微软雅黑" panose="020B0503020204020204" pitchFamily="34" charset="-122"/>
                  <a:ea typeface="微软雅黑" panose="020B0503020204020204" pitchFamily="34" charset="-122"/>
                </a:rPr>
              </a:br>
              <a:r>
                <a:rPr lang="zh-CN" altLang="en-US" dirty="0">
                  <a:solidFill>
                    <a:srgbClr val="C00000"/>
                  </a:solidFill>
                  <a:latin typeface="微软雅黑" panose="020B0503020204020204" pitchFamily="34" charset="-122"/>
                  <a:ea typeface="微软雅黑" panose="020B0503020204020204" pitchFamily="34" charset="-122"/>
                </a:rPr>
                <a:t>基础智能</a:t>
              </a:r>
              <a:endParaRPr lang="en-US" altLang="zh-CN" dirty="0">
                <a:solidFill>
                  <a:srgbClr val="C00000"/>
                </a:solidFill>
                <a:latin typeface="微软雅黑" panose="020B0503020204020204" pitchFamily="34" charset="-122"/>
                <a:ea typeface="微软雅黑" panose="020B0503020204020204" pitchFamily="34" charset="-122"/>
              </a:endParaRPr>
            </a:p>
            <a:p>
              <a:pPr algn="ctr">
                <a:lnSpc>
                  <a:spcPct val="130000"/>
                </a:lnSpc>
              </a:pPr>
              <a:r>
                <a:rPr lang="zh-CN" altLang="en-US" dirty="0">
                  <a:solidFill>
                    <a:srgbClr val="C00000"/>
                  </a:solidFill>
                  <a:latin typeface="微软雅黑" panose="020B0503020204020204" pitchFamily="34" charset="-122"/>
                  <a:ea typeface="微软雅黑" panose="020B0503020204020204" pitchFamily="34" charset="-122"/>
                </a:rPr>
                <a:t>集成</a:t>
              </a:r>
              <a:endParaRPr lang="zh-CN" altLang="en-US" dirty="0">
                <a:solidFill>
                  <a:srgbClr val="C00000"/>
                </a:solidFill>
                <a:latin typeface="微软雅黑" panose="020B0503020204020204" pitchFamily="34" charset="-122"/>
                <a:ea typeface="微软雅黑" panose="020B0503020204020204" pitchFamily="34" charset="-122"/>
              </a:endParaRPr>
            </a:p>
          </p:txBody>
        </p:sp>
        <p:sp>
          <p:nvSpPr>
            <p:cNvPr id="35858" name="文本框 2"/>
            <p:cNvSpPr txBox="1"/>
            <p:nvPr/>
          </p:nvSpPr>
          <p:spPr>
            <a:xfrm>
              <a:off x="1074738" y="1585913"/>
              <a:ext cx="1184275" cy="585787"/>
            </a:xfrm>
            <a:prstGeom prst="rect">
              <a:avLst/>
            </a:prstGeom>
            <a:noFill/>
            <a:ln w="9525">
              <a:noFill/>
            </a:ln>
          </p:spPr>
          <p:txBody>
            <a:bodyPr anchor="t" anchorCtr="0">
              <a:spAutoFit/>
            </a:bodyPr>
            <a:p>
              <a:pPr algn="ctr"/>
              <a:r>
                <a:rPr lang="zh-CN" altLang="en-US" sz="1600" dirty="0">
                  <a:latin typeface="Arial" panose="020B0604020202020204" pitchFamily="34" charset="0"/>
                  <a:ea typeface="微软雅黑" panose="020B0503020204020204" pitchFamily="34" charset="-122"/>
                </a:rPr>
                <a:t>智能的</a:t>
              </a:r>
              <a:endParaRPr lang="en-US" altLang="zh-CN" sz="1600" dirty="0">
                <a:latin typeface="Arial" panose="020B0604020202020204" pitchFamily="34" charset="0"/>
                <a:ea typeface="微软雅黑" panose="020B0503020204020204" pitchFamily="34" charset="-122"/>
              </a:endParaRPr>
            </a:p>
            <a:p>
              <a:pPr algn="ctr"/>
              <a:r>
                <a:rPr lang="zh-CN" altLang="en-US" sz="1600" dirty="0">
                  <a:latin typeface="Arial" panose="020B0604020202020204" pitchFamily="34" charset="0"/>
                  <a:ea typeface="微软雅黑" panose="020B0503020204020204" pitchFamily="34" charset="-122"/>
                </a:rPr>
                <a:t>楼宇控制</a:t>
              </a:r>
              <a:endParaRPr lang="zh-CN" altLang="en-US" sz="1600" dirty="0">
                <a:latin typeface="Arial" panose="020B0604020202020204" pitchFamily="34" charset="0"/>
                <a:ea typeface="微软雅黑" panose="020B0503020204020204" pitchFamily="34" charset="-122"/>
              </a:endParaRPr>
            </a:p>
          </p:txBody>
        </p:sp>
        <p:sp>
          <p:nvSpPr>
            <p:cNvPr id="35859" name="文本框 22"/>
            <p:cNvSpPr txBox="1"/>
            <p:nvPr/>
          </p:nvSpPr>
          <p:spPr>
            <a:xfrm>
              <a:off x="2925763" y="1563688"/>
              <a:ext cx="1182687" cy="655637"/>
            </a:xfrm>
            <a:prstGeom prst="rect">
              <a:avLst/>
            </a:prstGeom>
            <a:noFill/>
            <a:ln w="9525">
              <a:noFill/>
            </a:ln>
          </p:spPr>
          <p:txBody>
            <a:bodyPr anchor="t" anchorCtr="0">
              <a:spAutoFit/>
            </a:bodyPr>
            <a:p>
              <a:pPr algn="ctr">
                <a:lnSpc>
                  <a:spcPct val="120000"/>
                </a:lnSpc>
              </a:pPr>
              <a:r>
                <a:rPr lang="zh-CN" altLang="en-US" sz="1600" dirty="0">
                  <a:latin typeface="幼圆" panose="02010509060101010101" charset="-122"/>
                  <a:ea typeface="微软雅黑" panose="020B0503020204020204" pitchFamily="34" charset="-122"/>
                </a:rPr>
                <a:t>智能的</a:t>
              </a:r>
              <a:endParaRPr lang="en-US" altLang="zh-CN" sz="1600" dirty="0">
                <a:latin typeface="幼圆" panose="02010509060101010101" charset="-122"/>
                <a:ea typeface="微软雅黑" panose="020B0503020204020204" pitchFamily="34" charset="-122"/>
              </a:endParaRPr>
            </a:p>
            <a:p>
              <a:pPr algn="ctr">
                <a:lnSpc>
                  <a:spcPct val="120000"/>
                </a:lnSpc>
              </a:pPr>
              <a:r>
                <a:rPr lang="zh-CN" altLang="en-US" sz="1600" dirty="0">
                  <a:latin typeface="幼圆" panose="02010509060101010101" charset="-122"/>
                  <a:ea typeface="微软雅黑" panose="020B0503020204020204" pitchFamily="34" charset="-122"/>
                </a:rPr>
                <a:t>安防系统</a:t>
              </a:r>
              <a:endParaRPr lang="zh-CN" altLang="en-US" sz="1600" dirty="0">
                <a:latin typeface="幼圆" panose="02010509060101010101" charset="-122"/>
                <a:ea typeface="微软雅黑" panose="020B0503020204020204" pitchFamily="34" charset="-122"/>
              </a:endParaRPr>
            </a:p>
          </p:txBody>
        </p:sp>
        <p:sp>
          <p:nvSpPr>
            <p:cNvPr id="35860" name="文本框 23"/>
            <p:cNvSpPr txBox="1"/>
            <p:nvPr/>
          </p:nvSpPr>
          <p:spPr>
            <a:xfrm>
              <a:off x="3814763" y="3235325"/>
              <a:ext cx="1184275" cy="682625"/>
            </a:xfrm>
            <a:prstGeom prst="rect">
              <a:avLst/>
            </a:prstGeom>
            <a:noFill/>
            <a:ln w="9525">
              <a:noFill/>
            </a:ln>
          </p:spPr>
          <p:txBody>
            <a:bodyPr anchor="t" anchorCtr="0">
              <a:spAutoFit/>
            </a:bodyPr>
            <a:p>
              <a:pPr algn="ctr">
                <a:lnSpc>
                  <a:spcPct val="120000"/>
                </a:lnSpc>
              </a:pPr>
              <a:r>
                <a:rPr lang="zh-CN" altLang="en-US" sz="1600" dirty="0">
                  <a:latin typeface="幼圆" panose="02010509060101010101" charset="-122"/>
                  <a:ea typeface="微软雅黑" panose="020B0503020204020204" pitchFamily="34" charset="-122"/>
                </a:rPr>
                <a:t>智能的</a:t>
              </a:r>
              <a:endParaRPr lang="en-US" altLang="zh-CN" sz="1600" dirty="0">
                <a:latin typeface="幼圆" panose="02010509060101010101" charset="-122"/>
                <a:ea typeface="微软雅黑" panose="020B0503020204020204" pitchFamily="34" charset="-122"/>
              </a:endParaRPr>
            </a:p>
            <a:p>
              <a:pPr algn="ctr">
                <a:lnSpc>
                  <a:spcPct val="120000"/>
                </a:lnSpc>
              </a:pPr>
              <a:r>
                <a:rPr lang="zh-CN" altLang="en-US" sz="1600" dirty="0">
                  <a:latin typeface="幼圆" panose="02010509060101010101" charset="-122"/>
                  <a:ea typeface="微软雅黑" panose="020B0503020204020204" pitchFamily="34" charset="-122"/>
                </a:rPr>
                <a:t>家居</a:t>
              </a:r>
              <a:endParaRPr lang="zh-CN" altLang="en-US" sz="1600" dirty="0">
                <a:latin typeface="幼圆" panose="02010509060101010101" charset="-122"/>
                <a:ea typeface="微软雅黑" panose="020B0503020204020204" pitchFamily="34" charset="-122"/>
              </a:endParaRPr>
            </a:p>
          </p:txBody>
        </p:sp>
        <p:sp>
          <p:nvSpPr>
            <p:cNvPr id="35861" name="文本框 24"/>
            <p:cNvSpPr txBox="1"/>
            <p:nvPr/>
          </p:nvSpPr>
          <p:spPr>
            <a:xfrm>
              <a:off x="1028700" y="4738688"/>
              <a:ext cx="1182688" cy="682625"/>
            </a:xfrm>
            <a:prstGeom prst="rect">
              <a:avLst/>
            </a:prstGeom>
            <a:noFill/>
            <a:ln w="9525">
              <a:noFill/>
            </a:ln>
          </p:spPr>
          <p:txBody>
            <a:bodyPr anchor="t" anchorCtr="0">
              <a:spAutoFit/>
            </a:bodyPr>
            <a:p>
              <a:pPr algn="ctr">
                <a:lnSpc>
                  <a:spcPct val="120000"/>
                </a:lnSpc>
              </a:pPr>
              <a:r>
                <a:rPr lang="zh-CN" altLang="en-US" sz="1600" dirty="0">
                  <a:latin typeface="幼圆" panose="02010509060101010101" charset="-122"/>
                  <a:ea typeface="微软雅黑" panose="020B0503020204020204" pitchFamily="34" charset="-122"/>
                </a:rPr>
                <a:t>智能的</a:t>
              </a:r>
              <a:endParaRPr lang="en-US" altLang="zh-CN" sz="1600" dirty="0">
                <a:latin typeface="幼圆" panose="02010509060101010101" charset="-122"/>
                <a:ea typeface="微软雅黑" panose="020B0503020204020204" pitchFamily="34" charset="-122"/>
              </a:endParaRPr>
            </a:p>
            <a:p>
              <a:pPr algn="ctr">
                <a:lnSpc>
                  <a:spcPct val="120000"/>
                </a:lnSpc>
              </a:pPr>
              <a:r>
                <a:rPr lang="en-US" altLang="zh-CN" sz="1600" dirty="0">
                  <a:latin typeface="幼圆" panose="02010509060101010101" charset="-122"/>
                  <a:ea typeface="微软雅黑" panose="020B0503020204020204" pitchFamily="34" charset="-122"/>
                </a:rPr>
                <a:t>ICT</a:t>
              </a:r>
              <a:r>
                <a:rPr lang="zh-CN" altLang="en-US" sz="1600" dirty="0">
                  <a:latin typeface="幼圆" panose="02010509060101010101" charset="-122"/>
                  <a:ea typeface="微软雅黑" panose="020B0503020204020204" pitchFamily="34" charset="-122"/>
                </a:rPr>
                <a:t>系统</a:t>
              </a:r>
              <a:endParaRPr lang="zh-CN" altLang="en-US" sz="1600" dirty="0">
                <a:latin typeface="幼圆" panose="02010509060101010101" charset="-122"/>
                <a:ea typeface="微软雅黑" panose="020B0503020204020204" pitchFamily="34" charset="-122"/>
              </a:endParaRPr>
            </a:p>
          </p:txBody>
        </p:sp>
        <p:sp>
          <p:nvSpPr>
            <p:cNvPr id="35862" name="文本框 25"/>
            <p:cNvSpPr txBox="1"/>
            <p:nvPr/>
          </p:nvSpPr>
          <p:spPr>
            <a:xfrm>
              <a:off x="2932113" y="4814888"/>
              <a:ext cx="1184275" cy="682625"/>
            </a:xfrm>
            <a:prstGeom prst="rect">
              <a:avLst/>
            </a:prstGeom>
            <a:noFill/>
            <a:ln w="9525">
              <a:noFill/>
            </a:ln>
          </p:spPr>
          <p:txBody>
            <a:bodyPr anchor="t" anchorCtr="0">
              <a:spAutoFit/>
            </a:bodyPr>
            <a:p>
              <a:pPr algn="ctr">
                <a:lnSpc>
                  <a:spcPct val="120000"/>
                </a:lnSpc>
              </a:pPr>
              <a:r>
                <a:rPr lang="zh-CN" altLang="en-US" sz="1600" dirty="0">
                  <a:latin typeface="幼圆" panose="02010509060101010101" charset="-122"/>
                  <a:ea typeface="微软雅黑" panose="020B0503020204020204" pitchFamily="34" charset="-122"/>
                </a:rPr>
                <a:t>智能的</a:t>
              </a:r>
              <a:endParaRPr lang="en-US" altLang="zh-CN" sz="1600" dirty="0">
                <a:latin typeface="幼圆" panose="02010509060101010101" charset="-122"/>
                <a:ea typeface="微软雅黑" panose="020B0503020204020204" pitchFamily="34" charset="-122"/>
              </a:endParaRPr>
            </a:p>
            <a:p>
              <a:pPr algn="ctr">
                <a:lnSpc>
                  <a:spcPct val="120000"/>
                </a:lnSpc>
              </a:pPr>
              <a:r>
                <a:rPr lang="zh-CN" altLang="en-US" sz="1600" dirty="0">
                  <a:latin typeface="幼圆" panose="02010509060101010101" charset="-122"/>
                  <a:ea typeface="微软雅黑" panose="020B0503020204020204" pitchFamily="34" charset="-122"/>
                </a:rPr>
                <a:t>能效管理</a:t>
              </a:r>
              <a:endParaRPr lang="zh-CN" altLang="en-US" sz="1600" dirty="0">
                <a:latin typeface="幼圆" panose="02010509060101010101" charset="-122"/>
                <a:ea typeface="微软雅黑" panose="020B0503020204020204" pitchFamily="34" charset="-122"/>
              </a:endParaRPr>
            </a:p>
          </p:txBody>
        </p:sp>
        <p:sp>
          <p:nvSpPr>
            <p:cNvPr id="35863" name="文本框 26"/>
            <p:cNvSpPr txBox="1"/>
            <p:nvPr/>
          </p:nvSpPr>
          <p:spPr>
            <a:xfrm>
              <a:off x="149225" y="3209925"/>
              <a:ext cx="1184275" cy="684213"/>
            </a:xfrm>
            <a:prstGeom prst="rect">
              <a:avLst/>
            </a:prstGeom>
            <a:noFill/>
            <a:ln w="9525">
              <a:noFill/>
            </a:ln>
          </p:spPr>
          <p:txBody>
            <a:bodyPr anchor="t" anchorCtr="0">
              <a:spAutoFit/>
            </a:bodyPr>
            <a:p>
              <a:pPr algn="ctr">
                <a:lnSpc>
                  <a:spcPct val="120000"/>
                </a:lnSpc>
              </a:pPr>
              <a:r>
                <a:rPr lang="zh-CN" altLang="en-US" sz="1600" dirty="0">
                  <a:latin typeface="幼圆" panose="02010509060101010101" charset="-122"/>
                  <a:ea typeface="微软雅黑" panose="020B0503020204020204" pitchFamily="34" charset="-122"/>
                </a:rPr>
                <a:t>智能的</a:t>
              </a:r>
              <a:endParaRPr lang="en-US" altLang="zh-CN" sz="1600" dirty="0">
                <a:latin typeface="幼圆" panose="02010509060101010101" charset="-122"/>
                <a:ea typeface="微软雅黑" panose="020B0503020204020204" pitchFamily="34" charset="-122"/>
              </a:endParaRPr>
            </a:p>
            <a:p>
              <a:pPr algn="ctr">
                <a:lnSpc>
                  <a:spcPct val="120000"/>
                </a:lnSpc>
              </a:pPr>
              <a:r>
                <a:rPr lang="zh-CN" altLang="en-US" sz="1600" dirty="0">
                  <a:latin typeface="幼圆" panose="02010509060101010101" charset="-122"/>
                  <a:ea typeface="微软雅黑" panose="020B0503020204020204" pitchFamily="34" charset="-122"/>
                </a:rPr>
                <a:t>网络（</a:t>
              </a:r>
              <a:r>
                <a:rPr lang="en-US" altLang="zh-CN" sz="1600" dirty="0">
                  <a:latin typeface="幼圆" panose="02010509060101010101" charset="-122"/>
                  <a:ea typeface="微软雅黑" panose="020B0503020204020204" pitchFamily="34" charset="-122"/>
                </a:rPr>
                <a:t>APP)</a:t>
              </a:r>
              <a:endParaRPr lang="zh-CN" altLang="en-US" sz="1600" dirty="0">
                <a:latin typeface="幼圆" panose="02010509060101010101" charset="-122"/>
                <a:ea typeface="微软雅黑" panose="020B0503020204020204" pitchFamily="34" charset="-122"/>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6865" name="图片 3" descr="1副本.jpg"/>
          <p:cNvPicPr>
            <a:picLocks noChangeAspect="1"/>
          </p:cNvPicPr>
          <p:nvPr/>
        </p:nvPicPr>
        <p:blipFill>
          <a:blip r:embed="rId1"/>
          <a:stretch>
            <a:fillRect/>
          </a:stretch>
        </p:blipFill>
        <p:spPr>
          <a:xfrm>
            <a:off x="0" y="0"/>
            <a:ext cx="9144000" cy="722313"/>
          </a:xfrm>
          <a:prstGeom prst="rect">
            <a:avLst/>
          </a:prstGeom>
          <a:noFill/>
          <a:ln w="9525">
            <a:noFill/>
          </a:ln>
        </p:spPr>
      </p:pic>
      <p:sp>
        <p:nvSpPr>
          <p:cNvPr id="36866" name="矩形 4"/>
          <p:cNvSpPr/>
          <p:nvPr/>
        </p:nvSpPr>
        <p:spPr>
          <a:xfrm>
            <a:off x="936625" y="163513"/>
            <a:ext cx="2508250" cy="369887"/>
          </a:xfrm>
          <a:prstGeom prst="rect">
            <a:avLst/>
          </a:prstGeom>
          <a:noFill/>
          <a:ln w="9525">
            <a:noFill/>
          </a:ln>
        </p:spPr>
        <p:txBody>
          <a:bodyPr wrap="none" anchor="t" anchorCtr="0">
            <a:spAutoFit/>
          </a:bodyPr>
          <a:p>
            <a:r>
              <a:rPr lang="zh-CN" altLang="en-US" b="1" dirty="0">
                <a:solidFill>
                  <a:schemeClr val="bg1"/>
                </a:solidFill>
                <a:latin typeface="黑体" panose="02010609060101010101" pitchFamily="49" charset="-122"/>
                <a:ea typeface="黑体" panose="02010609060101010101" pitchFamily="49" charset="-122"/>
              </a:rPr>
              <a:t>搭建云平台提供云服务</a:t>
            </a:r>
            <a:endParaRPr lang="zh-CN" altLang="en-US" b="1" dirty="0">
              <a:solidFill>
                <a:schemeClr val="bg1"/>
              </a:solidFill>
              <a:latin typeface="黑体" panose="02010609060101010101" pitchFamily="49" charset="-122"/>
              <a:ea typeface="黑体" panose="02010609060101010101" pitchFamily="49" charset="-122"/>
            </a:endParaRPr>
          </a:p>
        </p:txBody>
      </p:sp>
      <p:grpSp>
        <p:nvGrpSpPr>
          <p:cNvPr id="2" name="Group 2"/>
          <p:cNvGrpSpPr/>
          <p:nvPr/>
        </p:nvGrpSpPr>
        <p:grpSpPr bwMode="auto">
          <a:xfrm>
            <a:off x="152399" y="6705599"/>
            <a:ext cx="7620000" cy="76200"/>
            <a:chOff x="197" y="158"/>
            <a:chExt cx="5367" cy="373"/>
          </a:xfrm>
          <a:effectLst>
            <a:outerShdw blurRad="50800" dist="50800" dir="5400000" algn="ctr" rotWithShape="0">
              <a:schemeClr val="bg1">
                <a:lumMod val="50000"/>
              </a:schemeClr>
            </a:outerShdw>
          </a:effectLst>
        </p:grpSpPr>
        <p:sp>
          <p:nvSpPr>
            <p:cNvPr id="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8" name="Freeform 4"/>
            <p:cNvSpPr/>
            <p:nvPr/>
          </p:nvSpPr>
          <p:spPr bwMode="auto">
            <a:xfrm>
              <a:off x="197" y="158"/>
              <a:ext cx="5367" cy="290"/>
            </a:xfrm>
            <a:custGeom>
              <a:avLst/>
              <a:gdLst>
                <a:gd name="T0" fmla="*/ 2573 w 5367"/>
                <a:gd name="T1" fmla="*/ 171 h 290"/>
                <a:gd name="T2" fmla="*/ 5362 w 5367"/>
                <a:gd name="T3" fmla="*/ 162 h 290"/>
                <a:gd name="T4" fmla="*/ 5359 w 5367"/>
                <a:gd name="T5" fmla="*/ 46 h 290"/>
                <a:gd name="T6" fmla="*/ 5315 w 5367"/>
                <a:gd name="T7" fmla="*/ 0 h 290"/>
                <a:gd name="T8" fmla="*/ 50 w 5367"/>
                <a:gd name="T9" fmla="*/ 1 h 290"/>
                <a:gd name="T10" fmla="*/ 6 w 5367"/>
                <a:gd name="T11" fmla="*/ 47 h 290"/>
                <a:gd name="T12" fmla="*/ 13 w 5367"/>
                <a:gd name="T13" fmla="*/ 171 h 290"/>
                <a:gd name="T14" fmla="*/ 2573 w 5367"/>
                <a:gd name="T15" fmla="*/ 171 h 290"/>
                <a:gd name="T16" fmla="*/ 0 60000 65536"/>
                <a:gd name="T17" fmla="*/ 0 60000 65536"/>
                <a:gd name="T18" fmla="*/ 0 60000 65536"/>
                <a:gd name="T19" fmla="*/ 0 60000 65536"/>
                <a:gd name="T20" fmla="*/ 0 60000 65536"/>
                <a:gd name="T21" fmla="*/ 0 60000 65536"/>
                <a:gd name="T22" fmla="*/ 0 60000 65536"/>
                <a:gd name="T23" fmla="*/ 0 60000 65536"/>
                <a:gd name="T24" fmla="*/ 0 w 5367"/>
                <a:gd name="T25" fmla="*/ 0 h 290"/>
                <a:gd name="T26" fmla="*/ 5367 w 5367"/>
                <a:gd name="T27" fmla="*/ 290 h 2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8"/>
                  </a:srgbClr>
                </a:gs>
                <a:gs pos="100000">
                  <a:srgbClr val="245A6E">
                    <a:alpha val="0"/>
                  </a:srgbClr>
                </a:gs>
              </a:gsLst>
              <a:lin ang="540000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grpSp>
      <p:sp>
        <p:nvSpPr>
          <p:cNvPr id="10" name="矩形 9"/>
          <p:cNvSpPr/>
          <p:nvPr/>
        </p:nvSpPr>
        <p:spPr>
          <a:xfrm>
            <a:off x="7747000" y="6588125"/>
            <a:ext cx="1979613" cy="27559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120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mn-ea"/>
              </a:rPr>
              <a:t>www.ahtenger.com</a:t>
            </a:r>
            <a:endParaRPr kumimoji="0" lang="zh-CN" altLang="en-US" sz="12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6869" name="Rectangle 3"/>
          <p:cNvSpPr>
            <a:spLocks noGrp="1"/>
          </p:cNvSpPr>
          <p:nvPr>
            <p:ph idx="1"/>
          </p:nvPr>
        </p:nvSpPr>
        <p:spPr>
          <a:xfrm>
            <a:off x="228600" y="1066800"/>
            <a:ext cx="8632825" cy="1146175"/>
          </a:xfrm>
        </p:spPr>
        <p:txBody>
          <a:bodyPr vert="horz" wrap="square" lIns="91440" tIns="45720" rIns="91440" bIns="45720" anchor="t" anchorCtr="0"/>
          <a:p>
            <a:pPr marL="0" indent="0" algn="ctr">
              <a:buNone/>
            </a:pPr>
            <a:r>
              <a:rPr lang="zh-CN" altLang="en-US" dirty="0">
                <a:latin typeface="微软雅黑" panose="020B0503020204020204" pitchFamily="34" charset="-122"/>
                <a:ea typeface="微软雅黑" panose="020B0503020204020204" pitchFamily="34" charset="-122"/>
              </a:rPr>
              <a:t>智慧社区的建设和运营是基于</a:t>
            </a:r>
            <a:endParaRPr lang="en-US" altLang="zh-CN" dirty="0">
              <a:latin typeface="微软雅黑" panose="020B0503020204020204" pitchFamily="34" charset="-122"/>
              <a:ea typeface="微软雅黑" panose="020B0503020204020204" pitchFamily="34" charset="-122"/>
            </a:endParaRPr>
          </a:p>
          <a:p>
            <a:pPr marL="0" indent="0" algn="ctr">
              <a:buNone/>
            </a:pPr>
            <a:r>
              <a:rPr lang="zh-CN" altLang="en-US" dirty="0">
                <a:latin typeface="微软雅黑" panose="020B0503020204020204" pitchFamily="34" charset="-122"/>
                <a:ea typeface="微软雅黑" panose="020B0503020204020204" pitchFamily="34" charset="-122"/>
              </a:rPr>
              <a:t>云计算、云存储、云平台、云服务的云架构</a:t>
            </a:r>
            <a:endParaRPr lang="zh-CN" altLang="en-US" dirty="0">
              <a:latin typeface="微软雅黑" panose="020B0503020204020204" pitchFamily="34" charset="-122"/>
              <a:ea typeface="微软雅黑" panose="020B0503020204020204" pitchFamily="34" charset="-122"/>
            </a:endParaRPr>
          </a:p>
        </p:txBody>
      </p:sp>
      <p:cxnSp>
        <p:nvCxnSpPr>
          <p:cNvPr id="36870" name="直接箭头连接符 37"/>
          <p:cNvCxnSpPr/>
          <p:nvPr/>
        </p:nvCxnSpPr>
        <p:spPr>
          <a:xfrm>
            <a:off x="3848100" y="4048125"/>
            <a:ext cx="0" cy="593725"/>
          </a:xfrm>
          <a:prstGeom prst="straightConnector1">
            <a:avLst/>
          </a:prstGeom>
          <a:ln w="19050" cap="flat" cmpd="sng">
            <a:solidFill>
              <a:srgbClr val="FBBE77"/>
            </a:solidFill>
            <a:prstDash val="sysDash"/>
            <a:round/>
            <a:headEnd type="oval" w="med" len="med"/>
            <a:tailEnd type="triangle" w="med" len="med"/>
          </a:ln>
        </p:spPr>
      </p:cxnSp>
      <p:cxnSp>
        <p:nvCxnSpPr>
          <p:cNvPr id="36871" name="直接箭头连接符 38"/>
          <p:cNvCxnSpPr/>
          <p:nvPr/>
        </p:nvCxnSpPr>
        <p:spPr>
          <a:xfrm>
            <a:off x="7053263" y="4048125"/>
            <a:ext cx="0" cy="593725"/>
          </a:xfrm>
          <a:prstGeom prst="straightConnector1">
            <a:avLst/>
          </a:prstGeom>
          <a:ln w="19050" cap="flat" cmpd="sng">
            <a:solidFill>
              <a:srgbClr val="FBBE77"/>
            </a:solidFill>
            <a:prstDash val="sysDash"/>
            <a:round/>
            <a:headEnd type="oval" w="med" len="med"/>
            <a:tailEnd type="triangle" w="med" len="med"/>
          </a:ln>
        </p:spPr>
      </p:cxnSp>
      <p:cxnSp>
        <p:nvCxnSpPr>
          <p:cNvPr id="36872" name="直接箭头连接符 39"/>
          <p:cNvCxnSpPr/>
          <p:nvPr/>
        </p:nvCxnSpPr>
        <p:spPr>
          <a:xfrm>
            <a:off x="2244725" y="4048125"/>
            <a:ext cx="0" cy="593725"/>
          </a:xfrm>
          <a:prstGeom prst="straightConnector1">
            <a:avLst/>
          </a:prstGeom>
          <a:ln w="19050" cap="flat" cmpd="sng">
            <a:solidFill>
              <a:srgbClr val="FFDF6B"/>
            </a:solidFill>
            <a:prstDash val="sysDash"/>
            <a:round/>
            <a:headEnd type="oval" w="med" len="med"/>
            <a:tailEnd type="triangle" w="med" len="med"/>
          </a:ln>
        </p:spPr>
      </p:cxnSp>
      <p:cxnSp>
        <p:nvCxnSpPr>
          <p:cNvPr id="36873" name="直接箭头连接符 40"/>
          <p:cNvCxnSpPr/>
          <p:nvPr/>
        </p:nvCxnSpPr>
        <p:spPr>
          <a:xfrm>
            <a:off x="5449888" y="4048125"/>
            <a:ext cx="0" cy="593725"/>
          </a:xfrm>
          <a:prstGeom prst="straightConnector1">
            <a:avLst/>
          </a:prstGeom>
          <a:ln w="19050" cap="flat" cmpd="sng">
            <a:solidFill>
              <a:srgbClr val="FFDF6B"/>
            </a:solidFill>
            <a:prstDash val="sysDash"/>
            <a:round/>
            <a:headEnd type="oval" w="med" len="med"/>
            <a:tailEnd type="triangle" w="med" len="med"/>
          </a:ln>
        </p:spPr>
      </p:cxnSp>
      <p:sp>
        <p:nvSpPr>
          <p:cNvPr id="36874" name="环形箭头 41"/>
          <p:cNvSpPr/>
          <p:nvPr/>
        </p:nvSpPr>
        <p:spPr>
          <a:xfrm flipH="1">
            <a:off x="1597025" y="2870200"/>
            <a:ext cx="1296988" cy="1296988"/>
          </a:xfrm>
          <a:custGeom>
            <a:avLst/>
            <a:gdLst>
              <a:gd name="txL" fmla="*/ 0 w 1296988"/>
              <a:gd name="txT" fmla="*/ 0 h 1296987"/>
              <a:gd name="txR" fmla="*/ 1296988 w 1296988"/>
              <a:gd name="txB" fmla="*/ 1296987 h 1296987"/>
            </a:gdLst>
            <a:ahLst/>
            <a:cxnLst>
              <a:cxn ang="0">
                <a:pos x="1028753" y="1069676"/>
              </a:cxn>
              <a:cxn ang="0">
                <a:pos x="348790" y="1130336"/>
              </a:cxn>
              <a:cxn ang="0">
                <a:pos x="102616" y="493587"/>
              </a:cxn>
              <a:cxn ang="0">
                <a:pos x="646543" y="81065"/>
              </a:cxn>
              <a:cxn ang="0">
                <a:pos x="1193293" y="489837"/>
              </a:cxn>
              <a:cxn ang="0">
                <a:pos x="1270382" y="489837"/>
              </a:cxn>
              <a:cxn ang="0">
                <a:pos x="1134864" y="648493"/>
              </a:cxn>
              <a:cxn ang="0">
                <a:pos x="946135" y="489837"/>
              </a:cxn>
              <a:cxn ang="0">
                <a:pos x="1021458" y="489837"/>
              </a:cxn>
              <a:cxn ang="0">
                <a:pos x="611034" y="244921"/>
              </a:cxn>
              <a:cxn ang="0">
                <a:pos x="252698" y="561193"/>
              </a:cxn>
              <a:cxn ang="0">
                <a:pos x="444735" y="998878"/>
              </a:cxn>
              <a:cxn ang="0">
                <a:pos x="920106" y="949343"/>
              </a:cxn>
              <a:cxn ang="0">
                <a:pos x="1028753" y="1069676"/>
              </a:cxn>
            </a:cxnLst>
            <a:rect l="txL" t="txT" r="txR" b="txB"/>
            <a:pathLst>
              <a:path w="1296988" h="1296987">
                <a:moveTo>
                  <a:pt x="1028754" y="1069660"/>
                </a:moveTo>
                <a:cubicBezTo>
                  <a:pt x="840968" y="1239207"/>
                  <a:pt x="563622" y="1263949"/>
                  <a:pt x="348790" y="1130320"/>
                </a:cubicBezTo>
                <a:cubicBezTo>
                  <a:pt x="133958" y="996691"/>
                  <a:pt x="33547" y="736978"/>
                  <a:pt x="102616" y="493587"/>
                </a:cubicBezTo>
                <a:cubicBezTo>
                  <a:pt x="171684" y="250196"/>
                  <a:pt x="393543" y="81935"/>
                  <a:pt x="646543" y="81065"/>
                </a:cubicBezTo>
                <a:cubicBezTo>
                  <a:pt x="899543" y="80195"/>
                  <a:pt x="1122554" y="246926"/>
                  <a:pt x="1193294" y="489837"/>
                </a:cubicBezTo>
                <a:lnTo>
                  <a:pt x="1270383" y="489837"/>
                </a:lnTo>
                <a:lnTo>
                  <a:pt x="1134865" y="648493"/>
                </a:lnTo>
                <a:lnTo>
                  <a:pt x="946136" y="489837"/>
                </a:lnTo>
                <a:lnTo>
                  <a:pt x="1021459" y="489837"/>
                </a:lnTo>
                <a:cubicBezTo>
                  <a:pt x="952461" y="327639"/>
                  <a:pt x="786544" y="228630"/>
                  <a:pt x="611034" y="244921"/>
                </a:cubicBezTo>
                <a:cubicBezTo>
                  <a:pt x="435524" y="261212"/>
                  <a:pt x="290665" y="389067"/>
                  <a:pt x="252698" y="561193"/>
                </a:cubicBezTo>
                <a:cubicBezTo>
                  <a:pt x="214731" y="733320"/>
                  <a:pt x="292364" y="910250"/>
                  <a:pt x="444735" y="998862"/>
                </a:cubicBezTo>
                <a:cubicBezTo>
                  <a:pt x="597106" y="1087474"/>
                  <a:pt x="789278" y="1067449"/>
                  <a:pt x="920107" y="949327"/>
                </a:cubicBezTo>
                <a:lnTo>
                  <a:pt x="1028754" y="1069660"/>
                </a:lnTo>
                <a:close/>
              </a:path>
            </a:pathLst>
          </a:custGeom>
          <a:solidFill>
            <a:srgbClr val="FFCA08"/>
          </a:solidFill>
          <a:ln w="9525">
            <a:noFill/>
          </a:ln>
        </p:spPr>
        <p:txBody>
          <a:bodyPr anchor="ctr" anchorCtr="0"/>
          <a:p>
            <a:pPr algn="ctr"/>
            <a:r>
              <a:rPr lang="zh-CN" altLang="en-US" dirty="0">
                <a:solidFill>
                  <a:srgbClr val="999999"/>
                </a:solidFill>
                <a:latin typeface="Arial" panose="020B0604020202020204" pitchFamily="34" charset="0"/>
                <a:ea typeface="微软雅黑" panose="020B0503020204020204" pitchFamily="34" charset="-122"/>
              </a:rPr>
              <a:t>云计算</a:t>
            </a:r>
            <a:endParaRPr lang="zh-CN" altLang="en-US" dirty="0">
              <a:solidFill>
                <a:srgbClr val="999999"/>
              </a:solidFill>
              <a:latin typeface="Arial" panose="020B0604020202020204" pitchFamily="34" charset="0"/>
              <a:ea typeface="微软雅黑" panose="020B0503020204020204" pitchFamily="34" charset="-122"/>
            </a:endParaRPr>
          </a:p>
        </p:txBody>
      </p:sp>
      <p:sp>
        <p:nvSpPr>
          <p:cNvPr id="36875" name="TextBox 31"/>
          <p:cNvSpPr txBox="1"/>
          <p:nvPr/>
        </p:nvSpPr>
        <p:spPr>
          <a:xfrm>
            <a:off x="1514475" y="4652963"/>
            <a:ext cx="1428750" cy="1493837"/>
          </a:xfrm>
          <a:prstGeom prst="rect">
            <a:avLst/>
          </a:prstGeom>
          <a:noFill/>
          <a:ln w="9525">
            <a:noFill/>
          </a:ln>
        </p:spPr>
        <p:txBody>
          <a:bodyPr anchor="t" anchorCtr="0">
            <a:spAutoFit/>
          </a:bodyPr>
          <a:p>
            <a:pPr algn="just">
              <a:lnSpc>
                <a:spcPct val="130000"/>
              </a:lnSpc>
            </a:pPr>
            <a:r>
              <a:rPr lang="zh-CN" altLang="en-US" sz="1400" dirty="0">
                <a:solidFill>
                  <a:srgbClr val="7F7F7F"/>
                </a:solidFill>
                <a:latin typeface="微软雅黑" panose="020B0503020204020204" pitchFamily="34" charset="-122"/>
                <a:ea typeface="微软雅黑" panose="020B0503020204020204" pitchFamily="34" charset="-122"/>
              </a:rPr>
              <a:t>云计算是一种资源交付和使用模式，可通过网络获得自己所需要的资源。</a:t>
            </a:r>
            <a:endParaRPr lang="zh-CN" altLang="en-US" sz="1400" dirty="0">
              <a:solidFill>
                <a:srgbClr val="7F7F7F"/>
              </a:solidFill>
              <a:latin typeface="微软雅黑" panose="020B0503020204020204" pitchFamily="34" charset="-122"/>
              <a:ea typeface="微软雅黑" panose="020B0503020204020204" pitchFamily="34" charset="-122"/>
            </a:endParaRPr>
          </a:p>
        </p:txBody>
      </p:sp>
      <p:sp>
        <p:nvSpPr>
          <p:cNvPr id="36876" name="环形箭头 43"/>
          <p:cNvSpPr/>
          <p:nvPr/>
        </p:nvSpPr>
        <p:spPr>
          <a:xfrm flipH="1">
            <a:off x="3200400" y="2870200"/>
            <a:ext cx="1295400" cy="1296988"/>
          </a:xfrm>
          <a:custGeom>
            <a:avLst/>
            <a:gdLst>
              <a:gd name="txL" fmla="*/ 0 w 1295400"/>
              <a:gd name="txT" fmla="*/ 0 h 1296987"/>
              <a:gd name="txR" fmla="*/ 1295400 w 1295400"/>
              <a:gd name="txB" fmla="*/ 1296987 h 1296987"/>
            </a:gdLst>
            <a:ahLst/>
            <a:cxnLst>
              <a:cxn ang="0">
                <a:pos x="1027788" y="1069485"/>
              </a:cxn>
              <a:cxn ang="0">
                <a:pos x="348063" y="1130234"/>
              </a:cxn>
              <a:cxn ang="0">
                <a:pos x="102431" y="493766"/>
              </a:cxn>
              <a:cxn ang="0">
                <a:pos x="645741" y="80967"/>
              </a:cxn>
              <a:cxn ang="0">
                <a:pos x="1191890" y="490004"/>
              </a:cxn>
              <a:cxn ang="0">
                <a:pos x="1268907" y="490003"/>
              </a:cxn>
              <a:cxn ang="0">
                <a:pos x="1133475" y="648493"/>
              </a:cxn>
              <a:cxn ang="0">
                <a:pos x="945057" y="490003"/>
              </a:cxn>
              <a:cxn ang="0">
                <a:pos x="1020329" y="490003"/>
              </a:cxn>
              <a:cxn ang="0">
                <a:pos x="610230" y="244629"/>
              </a:cxn>
              <a:cxn ang="0">
                <a:pos x="252356" y="561281"/>
              </a:cxn>
              <a:cxn ang="0">
                <a:pos x="443889" y="998959"/>
              </a:cxn>
              <a:cxn ang="0">
                <a:pos x="919275" y="949299"/>
              </a:cxn>
              <a:cxn ang="0">
                <a:pos x="1027788" y="1069485"/>
              </a:cxn>
            </a:cxnLst>
            <a:rect l="txL" t="txT" r="txR" b="txB"/>
            <a:pathLst>
              <a:path w="1295400" h="1296987">
                <a:moveTo>
                  <a:pt x="1027788" y="1069469"/>
                </a:moveTo>
                <a:cubicBezTo>
                  <a:pt x="840144" y="1239362"/>
                  <a:pt x="562785" y="1264150"/>
                  <a:pt x="348063" y="1130218"/>
                </a:cubicBezTo>
                <a:cubicBezTo>
                  <a:pt x="133755" y="996543"/>
                  <a:pt x="33596" y="737023"/>
                  <a:pt x="102431" y="493766"/>
                </a:cubicBezTo>
                <a:cubicBezTo>
                  <a:pt x="171344" y="250234"/>
                  <a:pt x="392975" y="81842"/>
                  <a:pt x="645741" y="80967"/>
                </a:cubicBezTo>
                <a:cubicBezTo>
                  <a:pt x="898510" y="80092"/>
                  <a:pt x="1121301" y="246951"/>
                  <a:pt x="1191890" y="490004"/>
                </a:cubicBezTo>
                <a:lnTo>
                  <a:pt x="1268907" y="490003"/>
                </a:lnTo>
                <a:lnTo>
                  <a:pt x="1133475" y="648493"/>
                </a:lnTo>
                <a:lnTo>
                  <a:pt x="945057" y="490003"/>
                </a:lnTo>
                <a:lnTo>
                  <a:pt x="1020329" y="490003"/>
                </a:lnTo>
                <a:cubicBezTo>
                  <a:pt x="951486" y="327510"/>
                  <a:pt x="785656" y="228289"/>
                  <a:pt x="610230" y="244629"/>
                </a:cubicBezTo>
                <a:cubicBezTo>
                  <a:pt x="434901" y="260960"/>
                  <a:pt x="290217" y="388977"/>
                  <a:pt x="252356" y="561281"/>
                </a:cubicBezTo>
                <a:cubicBezTo>
                  <a:pt x="214542" y="733366"/>
                  <a:pt x="291942" y="910228"/>
                  <a:pt x="443889" y="998943"/>
                </a:cubicBezTo>
                <a:cubicBezTo>
                  <a:pt x="596234" y="1087890"/>
                  <a:pt x="788517" y="1067804"/>
                  <a:pt x="919275" y="949283"/>
                </a:cubicBezTo>
                <a:lnTo>
                  <a:pt x="1027788" y="1069469"/>
                </a:lnTo>
                <a:close/>
              </a:path>
            </a:pathLst>
          </a:custGeom>
          <a:solidFill>
            <a:srgbClr val="F8931D"/>
          </a:solidFill>
          <a:ln w="9525">
            <a:noFill/>
          </a:ln>
        </p:spPr>
        <p:txBody>
          <a:bodyPr anchor="ctr" anchorCtr="0"/>
          <a:p>
            <a:pPr algn="ctr"/>
            <a:r>
              <a:rPr lang="zh-CN" altLang="en-US" dirty="0">
                <a:solidFill>
                  <a:srgbClr val="999999"/>
                </a:solidFill>
                <a:latin typeface="Arial" panose="020B0604020202020204" pitchFamily="34" charset="0"/>
                <a:ea typeface="微软雅黑" panose="020B0503020204020204" pitchFamily="34" charset="-122"/>
              </a:rPr>
              <a:t>云存储</a:t>
            </a:r>
            <a:endParaRPr lang="zh-CN" altLang="en-US" dirty="0">
              <a:solidFill>
                <a:srgbClr val="999999"/>
              </a:solidFill>
              <a:latin typeface="Arial" panose="020B0604020202020204" pitchFamily="34" charset="0"/>
              <a:ea typeface="微软雅黑" panose="020B0503020204020204" pitchFamily="34" charset="-122"/>
            </a:endParaRPr>
          </a:p>
        </p:txBody>
      </p:sp>
      <p:sp>
        <p:nvSpPr>
          <p:cNvPr id="36877" name="TextBox 31"/>
          <p:cNvSpPr txBox="1"/>
          <p:nvPr/>
        </p:nvSpPr>
        <p:spPr>
          <a:xfrm>
            <a:off x="3116263" y="4652963"/>
            <a:ext cx="1428750" cy="1493837"/>
          </a:xfrm>
          <a:prstGeom prst="rect">
            <a:avLst/>
          </a:prstGeom>
          <a:noFill/>
          <a:ln w="9525">
            <a:noFill/>
          </a:ln>
        </p:spPr>
        <p:txBody>
          <a:bodyPr anchor="t" anchorCtr="0">
            <a:spAutoFit/>
          </a:bodyPr>
          <a:p>
            <a:pPr algn="just">
              <a:lnSpc>
                <a:spcPct val="130000"/>
              </a:lnSpc>
            </a:pPr>
            <a:r>
              <a:rPr lang="zh-CN" altLang="en-US" sz="1400" dirty="0">
                <a:solidFill>
                  <a:srgbClr val="7F7F7F"/>
                </a:solidFill>
                <a:latin typeface="微软雅黑" panose="020B0503020204020204" pitchFamily="34" charset="-122"/>
                <a:ea typeface="微软雅黑" panose="020B0503020204020204" pitchFamily="34" charset="-122"/>
              </a:rPr>
              <a:t>通过远程云存储，不再需要配置服务器，用户可随时随地获得存储的信息。</a:t>
            </a:r>
            <a:endParaRPr lang="zh-CN" altLang="en-US" sz="1400" dirty="0">
              <a:solidFill>
                <a:srgbClr val="7F7F7F"/>
              </a:solidFill>
              <a:latin typeface="微软雅黑" panose="020B0503020204020204" pitchFamily="34" charset="-122"/>
              <a:ea typeface="微软雅黑" panose="020B0503020204020204" pitchFamily="34" charset="-122"/>
            </a:endParaRPr>
          </a:p>
        </p:txBody>
      </p:sp>
      <p:sp>
        <p:nvSpPr>
          <p:cNvPr id="36878" name="环形箭头 45"/>
          <p:cNvSpPr/>
          <p:nvPr/>
        </p:nvSpPr>
        <p:spPr>
          <a:xfrm flipH="1">
            <a:off x="4802188" y="2870200"/>
            <a:ext cx="1296987" cy="1296988"/>
          </a:xfrm>
          <a:custGeom>
            <a:avLst/>
            <a:gdLst>
              <a:gd name="txL" fmla="*/ 0 w 1296987"/>
              <a:gd name="txT" fmla="*/ 0 h 1296987"/>
              <a:gd name="txR" fmla="*/ 1296987 w 1296987"/>
              <a:gd name="txB" fmla="*/ 1296987 h 1296987"/>
            </a:gdLst>
            <a:ahLst/>
            <a:cxnLst>
              <a:cxn ang="0">
                <a:pos x="1028755" y="1069676"/>
              </a:cxn>
              <a:cxn ang="0">
                <a:pos x="348790" y="1130336"/>
              </a:cxn>
              <a:cxn ang="0">
                <a:pos x="102616" y="493587"/>
              </a:cxn>
              <a:cxn ang="0">
                <a:pos x="646543" y="81065"/>
              </a:cxn>
              <a:cxn ang="0">
                <a:pos x="1193295" y="489837"/>
              </a:cxn>
              <a:cxn ang="0">
                <a:pos x="1270383" y="489837"/>
              </a:cxn>
              <a:cxn ang="0">
                <a:pos x="1134865" y="648493"/>
              </a:cxn>
              <a:cxn ang="0">
                <a:pos x="946136" y="489837"/>
              </a:cxn>
              <a:cxn ang="0">
                <a:pos x="1021460" y="489837"/>
              </a:cxn>
              <a:cxn ang="0">
                <a:pos x="611035" y="244920"/>
              </a:cxn>
              <a:cxn ang="0">
                <a:pos x="252700" y="561192"/>
              </a:cxn>
              <a:cxn ang="0">
                <a:pos x="444737" y="998877"/>
              </a:cxn>
              <a:cxn ang="0">
                <a:pos x="920110" y="949342"/>
              </a:cxn>
              <a:cxn ang="0">
                <a:pos x="1028755" y="1069676"/>
              </a:cxn>
            </a:cxnLst>
            <a:rect l="txL" t="txT" r="txR" b="txB"/>
            <a:pathLst>
              <a:path w="1296987" h="1296987">
                <a:moveTo>
                  <a:pt x="1028754" y="1069660"/>
                </a:moveTo>
                <a:cubicBezTo>
                  <a:pt x="840968" y="1239207"/>
                  <a:pt x="563622" y="1263949"/>
                  <a:pt x="348790" y="1130320"/>
                </a:cubicBezTo>
                <a:cubicBezTo>
                  <a:pt x="133958" y="996691"/>
                  <a:pt x="33547" y="736978"/>
                  <a:pt x="102616" y="493587"/>
                </a:cubicBezTo>
                <a:cubicBezTo>
                  <a:pt x="171684" y="250196"/>
                  <a:pt x="393543" y="81935"/>
                  <a:pt x="646543" y="81065"/>
                </a:cubicBezTo>
                <a:cubicBezTo>
                  <a:pt x="899543" y="80195"/>
                  <a:pt x="1122554" y="246926"/>
                  <a:pt x="1193294" y="489837"/>
                </a:cubicBezTo>
                <a:lnTo>
                  <a:pt x="1270382" y="489837"/>
                </a:lnTo>
                <a:lnTo>
                  <a:pt x="1134864" y="648493"/>
                </a:lnTo>
                <a:lnTo>
                  <a:pt x="946135" y="489837"/>
                </a:lnTo>
                <a:lnTo>
                  <a:pt x="1021459" y="489837"/>
                </a:lnTo>
                <a:cubicBezTo>
                  <a:pt x="952461" y="327639"/>
                  <a:pt x="786544" y="228630"/>
                  <a:pt x="611035" y="244920"/>
                </a:cubicBezTo>
                <a:cubicBezTo>
                  <a:pt x="435526" y="261211"/>
                  <a:pt x="290666" y="389066"/>
                  <a:pt x="252700" y="561192"/>
                </a:cubicBezTo>
                <a:cubicBezTo>
                  <a:pt x="214734" y="733318"/>
                  <a:pt x="292366" y="910249"/>
                  <a:pt x="444737" y="998861"/>
                </a:cubicBezTo>
                <a:cubicBezTo>
                  <a:pt x="597108" y="1087473"/>
                  <a:pt x="789280" y="1067448"/>
                  <a:pt x="920109" y="949326"/>
                </a:cubicBezTo>
                <a:lnTo>
                  <a:pt x="1028754" y="1069660"/>
                </a:lnTo>
                <a:close/>
              </a:path>
            </a:pathLst>
          </a:custGeom>
          <a:solidFill>
            <a:srgbClr val="FFCA08"/>
          </a:solidFill>
          <a:ln w="9525">
            <a:noFill/>
          </a:ln>
        </p:spPr>
        <p:txBody>
          <a:bodyPr anchor="ctr" anchorCtr="0"/>
          <a:p>
            <a:pPr algn="ctr"/>
            <a:r>
              <a:rPr lang="zh-CN" altLang="en-US" dirty="0">
                <a:solidFill>
                  <a:srgbClr val="999999"/>
                </a:solidFill>
                <a:latin typeface="Arial" panose="020B0604020202020204" pitchFamily="34" charset="0"/>
                <a:ea typeface="微软雅黑" panose="020B0503020204020204" pitchFamily="34" charset="-122"/>
              </a:rPr>
              <a:t>云平台</a:t>
            </a:r>
            <a:endParaRPr lang="zh-CN" altLang="en-US" dirty="0">
              <a:solidFill>
                <a:srgbClr val="999999"/>
              </a:solidFill>
              <a:latin typeface="Arial" panose="020B0604020202020204" pitchFamily="34" charset="0"/>
              <a:ea typeface="微软雅黑" panose="020B0503020204020204" pitchFamily="34" charset="-122"/>
            </a:endParaRPr>
          </a:p>
        </p:txBody>
      </p:sp>
      <p:sp>
        <p:nvSpPr>
          <p:cNvPr id="36879" name="TextBox 31"/>
          <p:cNvSpPr txBox="1"/>
          <p:nvPr/>
        </p:nvSpPr>
        <p:spPr>
          <a:xfrm>
            <a:off x="4719638" y="4652963"/>
            <a:ext cx="1428750" cy="1773237"/>
          </a:xfrm>
          <a:prstGeom prst="rect">
            <a:avLst/>
          </a:prstGeom>
          <a:noFill/>
          <a:ln w="9525">
            <a:noFill/>
          </a:ln>
        </p:spPr>
        <p:txBody>
          <a:bodyPr anchor="t" anchorCtr="0">
            <a:spAutoFit/>
          </a:bodyPr>
          <a:p>
            <a:pPr algn="just">
              <a:lnSpc>
                <a:spcPct val="130000"/>
              </a:lnSpc>
            </a:pPr>
            <a:r>
              <a:rPr lang="zh-CN" altLang="en-US" sz="1400" dirty="0">
                <a:solidFill>
                  <a:srgbClr val="7F7F7F"/>
                </a:solidFill>
                <a:latin typeface="微软雅黑" panose="020B0503020204020204" pitchFamily="34" charset="-122"/>
                <a:ea typeface="微软雅黑" panose="020B0503020204020204" pitchFamily="34" charset="-122"/>
              </a:rPr>
              <a:t>云平台汇聚了社区管理者、企业、社区居民需要的信息及服务，通过它可获得任何应用。</a:t>
            </a:r>
            <a:endParaRPr lang="zh-CN" altLang="en-US" sz="1400" dirty="0">
              <a:solidFill>
                <a:srgbClr val="7F7F7F"/>
              </a:solidFill>
              <a:latin typeface="微软雅黑" panose="020B0503020204020204" pitchFamily="34" charset="-122"/>
              <a:ea typeface="微软雅黑" panose="020B0503020204020204" pitchFamily="34" charset="-122"/>
            </a:endParaRPr>
          </a:p>
        </p:txBody>
      </p:sp>
      <p:sp>
        <p:nvSpPr>
          <p:cNvPr id="36880" name="环形箭头 47"/>
          <p:cNvSpPr/>
          <p:nvPr/>
        </p:nvSpPr>
        <p:spPr>
          <a:xfrm flipH="1">
            <a:off x="6405563" y="2870200"/>
            <a:ext cx="1295400" cy="1296988"/>
          </a:xfrm>
          <a:custGeom>
            <a:avLst/>
            <a:gdLst>
              <a:gd name="txL" fmla="*/ 0 w 1295400"/>
              <a:gd name="txT" fmla="*/ 0 h 1296987"/>
              <a:gd name="txR" fmla="*/ 1295400 w 1295400"/>
              <a:gd name="txB" fmla="*/ 1296987 h 1296987"/>
            </a:gdLst>
            <a:ahLst/>
            <a:cxnLst>
              <a:cxn ang="0">
                <a:pos x="1027788" y="1069485"/>
              </a:cxn>
              <a:cxn ang="0">
                <a:pos x="348063" y="1130234"/>
              </a:cxn>
              <a:cxn ang="0">
                <a:pos x="102431" y="493766"/>
              </a:cxn>
              <a:cxn ang="0">
                <a:pos x="645741" y="80967"/>
              </a:cxn>
              <a:cxn ang="0">
                <a:pos x="1191890" y="490004"/>
              </a:cxn>
              <a:cxn ang="0">
                <a:pos x="1268907" y="490003"/>
              </a:cxn>
              <a:cxn ang="0">
                <a:pos x="1133475" y="648493"/>
              </a:cxn>
              <a:cxn ang="0">
                <a:pos x="945057" y="490003"/>
              </a:cxn>
              <a:cxn ang="0">
                <a:pos x="1020329" y="490003"/>
              </a:cxn>
              <a:cxn ang="0">
                <a:pos x="610230" y="244629"/>
              </a:cxn>
              <a:cxn ang="0">
                <a:pos x="252356" y="561281"/>
              </a:cxn>
              <a:cxn ang="0">
                <a:pos x="443889" y="998959"/>
              </a:cxn>
              <a:cxn ang="0">
                <a:pos x="919275" y="949299"/>
              </a:cxn>
              <a:cxn ang="0">
                <a:pos x="1027788" y="1069485"/>
              </a:cxn>
            </a:cxnLst>
            <a:rect l="txL" t="txT" r="txR" b="txB"/>
            <a:pathLst>
              <a:path w="1295400" h="1296987">
                <a:moveTo>
                  <a:pt x="1027788" y="1069469"/>
                </a:moveTo>
                <a:cubicBezTo>
                  <a:pt x="840144" y="1239362"/>
                  <a:pt x="562785" y="1264150"/>
                  <a:pt x="348063" y="1130218"/>
                </a:cubicBezTo>
                <a:cubicBezTo>
                  <a:pt x="133755" y="996543"/>
                  <a:pt x="33596" y="737023"/>
                  <a:pt x="102431" y="493766"/>
                </a:cubicBezTo>
                <a:cubicBezTo>
                  <a:pt x="171344" y="250234"/>
                  <a:pt x="392975" y="81842"/>
                  <a:pt x="645741" y="80967"/>
                </a:cubicBezTo>
                <a:cubicBezTo>
                  <a:pt x="898510" y="80092"/>
                  <a:pt x="1121301" y="246951"/>
                  <a:pt x="1191890" y="490004"/>
                </a:cubicBezTo>
                <a:lnTo>
                  <a:pt x="1268907" y="490003"/>
                </a:lnTo>
                <a:lnTo>
                  <a:pt x="1133475" y="648493"/>
                </a:lnTo>
                <a:lnTo>
                  <a:pt x="945057" y="490003"/>
                </a:lnTo>
                <a:lnTo>
                  <a:pt x="1020329" y="490003"/>
                </a:lnTo>
                <a:cubicBezTo>
                  <a:pt x="951486" y="327510"/>
                  <a:pt x="785656" y="228289"/>
                  <a:pt x="610230" y="244629"/>
                </a:cubicBezTo>
                <a:cubicBezTo>
                  <a:pt x="434901" y="260960"/>
                  <a:pt x="290217" y="388977"/>
                  <a:pt x="252356" y="561281"/>
                </a:cubicBezTo>
                <a:cubicBezTo>
                  <a:pt x="214542" y="733366"/>
                  <a:pt x="291942" y="910228"/>
                  <a:pt x="443889" y="998943"/>
                </a:cubicBezTo>
                <a:cubicBezTo>
                  <a:pt x="596234" y="1087890"/>
                  <a:pt x="788517" y="1067804"/>
                  <a:pt x="919275" y="949283"/>
                </a:cubicBezTo>
                <a:lnTo>
                  <a:pt x="1027788" y="1069469"/>
                </a:lnTo>
                <a:close/>
              </a:path>
            </a:pathLst>
          </a:custGeom>
          <a:solidFill>
            <a:srgbClr val="F8931D"/>
          </a:solidFill>
          <a:ln w="9525">
            <a:noFill/>
          </a:ln>
        </p:spPr>
        <p:txBody>
          <a:bodyPr anchor="ctr" anchorCtr="0"/>
          <a:p>
            <a:pPr algn="ctr"/>
            <a:r>
              <a:rPr lang="zh-CN" altLang="en-US" dirty="0">
                <a:solidFill>
                  <a:srgbClr val="999999"/>
                </a:solidFill>
                <a:latin typeface="Arial" panose="020B0604020202020204" pitchFamily="34" charset="0"/>
                <a:ea typeface="微软雅黑" panose="020B0503020204020204" pitchFamily="34" charset="-122"/>
              </a:rPr>
              <a:t>云服务</a:t>
            </a:r>
            <a:endParaRPr lang="zh-CN" altLang="en-US" dirty="0">
              <a:solidFill>
                <a:srgbClr val="999999"/>
              </a:solidFill>
              <a:latin typeface="Arial" panose="020B0604020202020204" pitchFamily="34" charset="0"/>
              <a:ea typeface="微软雅黑" panose="020B0503020204020204" pitchFamily="34" charset="-122"/>
            </a:endParaRPr>
          </a:p>
        </p:txBody>
      </p:sp>
      <p:sp>
        <p:nvSpPr>
          <p:cNvPr id="36881" name="TextBox 31"/>
          <p:cNvSpPr txBox="1"/>
          <p:nvPr/>
        </p:nvSpPr>
        <p:spPr>
          <a:xfrm>
            <a:off x="6321425" y="4652963"/>
            <a:ext cx="1379538" cy="1493837"/>
          </a:xfrm>
          <a:prstGeom prst="rect">
            <a:avLst/>
          </a:prstGeom>
          <a:noFill/>
          <a:ln w="9525">
            <a:noFill/>
          </a:ln>
        </p:spPr>
        <p:txBody>
          <a:bodyPr anchor="t" anchorCtr="0">
            <a:spAutoFit/>
          </a:bodyPr>
          <a:p>
            <a:pPr algn="just">
              <a:lnSpc>
                <a:spcPct val="130000"/>
              </a:lnSpc>
            </a:pPr>
            <a:r>
              <a:rPr lang="zh-CN" altLang="en-US" sz="1400" dirty="0">
                <a:solidFill>
                  <a:srgbClr val="7F7F7F"/>
                </a:solidFill>
                <a:latin typeface="微软雅黑" panose="020B0503020204020204" pitchFamily="34" charset="-122"/>
                <a:ea typeface="微软雅黑" panose="020B0503020204020204" pitchFamily="34" charset="-122"/>
              </a:rPr>
              <a:t>云服务可实现“资源无限，随时按需获取”，减少企业成本支出。</a:t>
            </a:r>
            <a:endParaRPr lang="zh-CN" altLang="en-US" sz="1400" dirty="0">
              <a:solidFill>
                <a:srgbClr val="7F7F7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1" name="图片 3" descr="1副本.jpg"/>
          <p:cNvPicPr>
            <a:picLocks noChangeAspect="1"/>
          </p:cNvPicPr>
          <p:nvPr/>
        </p:nvPicPr>
        <p:blipFill>
          <a:blip r:embed="rId1"/>
          <a:stretch>
            <a:fillRect/>
          </a:stretch>
        </p:blipFill>
        <p:spPr>
          <a:xfrm>
            <a:off x="0" y="0"/>
            <a:ext cx="9144000" cy="722313"/>
          </a:xfrm>
          <a:prstGeom prst="rect">
            <a:avLst/>
          </a:prstGeom>
          <a:noFill/>
          <a:ln w="9525">
            <a:noFill/>
          </a:ln>
        </p:spPr>
      </p:pic>
      <p:sp>
        <p:nvSpPr>
          <p:cNvPr id="10242" name="矩形 4"/>
          <p:cNvSpPr/>
          <p:nvPr/>
        </p:nvSpPr>
        <p:spPr>
          <a:xfrm>
            <a:off x="936625" y="163513"/>
            <a:ext cx="3903663" cy="369887"/>
          </a:xfrm>
          <a:prstGeom prst="rect">
            <a:avLst/>
          </a:prstGeom>
          <a:noFill/>
          <a:ln w="9525">
            <a:noFill/>
          </a:ln>
        </p:spPr>
        <p:txBody>
          <a:bodyPr wrap="none" anchor="t" anchorCtr="0">
            <a:spAutoFit/>
          </a:bodyPr>
          <a:p>
            <a:r>
              <a:rPr lang="zh-CN" altLang="en-US" b="1" dirty="0">
                <a:solidFill>
                  <a:schemeClr val="bg1"/>
                </a:solidFill>
                <a:latin typeface="黑体" panose="02010609060101010101" pitchFamily="49" charset="-122"/>
                <a:ea typeface="黑体" panose="02010609060101010101" pitchFamily="49" charset="-122"/>
              </a:rPr>
              <a:t>智慧社区建设的开发商的另一种出路</a:t>
            </a:r>
            <a:endParaRPr lang="zh-CN" altLang="en-US" b="1" dirty="0">
              <a:solidFill>
                <a:schemeClr val="bg1"/>
              </a:solidFill>
              <a:latin typeface="黑体" panose="02010609060101010101" pitchFamily="49" charset="-122"/>
              <a:ea typeface="黑体" panose="02010609060101010101" pitchFamily="49" charset="-122"/>
            </a:endParaRPr>
          </a:p>
        </p:txBody>
      </p:sp>
      <p:grpSp>
        <p:nvGrpSpPr>
          <p:cNvPr id="2" name="Group 2"/>
          <p:cNvGrpSpPr/>
          <p:nvPr/>
        </p:nvGrpSpPr>
        <p:grpSpPr bwMode="auto">
          <a:xfrm>
            <a:off x="152400" y="6705600"/>
            <a:ext cx="7583170" cy="76200"/>
            <a:chOff x="197" y="158"/>
            <a:chExt cx="5367" cy="373"/>
          </a:xfrm>
          <a:effectLst>
            <a:outerShdw blurRad="50800" dist="50800" dir="5400000" algn="ctr" rotWithShape="0">
              <a:schemeClr val="bg1">
                <a:lumMod val="50000"/>
              </a:schemeClr>
            </a:outerShdw>
          </a:effectLst>
        </p:grpSpPr>
        <p:sp>
          <p:nvSpPr>
            <p:cNvPr id="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8" name="Freeform 4"/>
            <p:cNvSpPr/>
            <p:nvPr/>
          </p:nvSpPr>
          <p:spPr bwMode="auto">
            <a:xfrm>
              <a:off x="197" y="158"/>
              <a:ext cx="5367" cy="290"/>
            </a:xfrm>
            <a:custGeom>
              <a:avLst/>
              <a:gdLst>
                <a:gd name="T0" fmla="*/ 2573 w 5367"/>
                <a:gd name="T1" fmla="*/ 171 h 290"/>
                <a:gd name="T2" fmla="*/ 5362 w 5367"/>
                <a:gd name="T3" fmla="*/ 162 h 290"/>
                <a:gd name="T4" fmla="*/ 5359 w 5367"/>
                <a:gd name="T5" fmla="*/ 46 h 290"/>
                <a:gd name="T6" fmla="*/ 5315 w 5367"/>
                <a:gd name="T7" fmla="*/ 0 h 290"/>
                <a:gd name="T8" fmla="*/ 50 w 5367"/>
                <a:gd name="T9" fmla="*/ 1 h 290"/>
                <a:gd name="T10" fmla="*/ 6 w 5367"/>
                <a:gd name="T11" fmla="*/ 47 h 290"/>
                <a:gd name="T12" fmla="*/ 13 w 5367"/>
                <a:gd name="T13" fmla="*/ 171 h 290"/>
                <a:gd name="T14" fmla="*/ 2573 w 5367"/>
                <a:gd name="T15" fmla="*/ 171 h 290"/>
                <a:gd name="T16" fmla="*/ 0 60000 65536"/>
                <a:gd name="T17" fmla="*/ 0 60000 65536"/>
                <a:gd name="T18" fmla="*/ 0 60000 65536"/>
                <a:gd name="T19" fmla="*/ 0 60000 65536"/>
                <a:gd name="T20" fmla="*/ 0 60000 65536"/>
                <a:gd name="T21" fmla="*/ 0 60000 65536"/>
                <a:gd name="T22" fmla="*/ 0 60000 65536"/>
                <a:gd name="T23" fmla="*/ 0 60000 65536"/>
                <a:gd name="T24" fmla="*/ 0 w 5367"/>
                <a:gd name="T25" fmla="*/ 0 h 290"/>
                <a:gd name="T26" fmla="*/ 5367 w 5367"/>
                <a:gd name="T27" fmla="*/ 290 h 2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8"/>
                  </a:srgbClr>
                </a:gs>
                <a:gs pos="100000">
                  <a:srgbClr val="245A6E">
                    <a:alpha val="0"/>
                  </a:srgbClr>
                </a:gs>
              </a:gsLst>
              <a:lin ang="540000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grpSp>
      <p:sp>
        <p:nvSpPr>
          <p:cNvPr id="10" name="矩形 9"/>
          <p:cNvSpPr/>
          <p:nvPr/>
        </p:nvSpPr>
        <p:spPr>
          <a:xfrm>
            <a:off x="7670800" y="6588125"/>
            <a:ext cx="2056130" cy="27559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120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mn-ea"/>
              </a:rPr>
              <a:t>www.ahtenger.com</a:t>
            </a:r>
            <a:endParaRPr kumimoji="0" lang="zh-CN" altLang="en-US" sz="12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0245" name="Rectangle 1"/>
          <p:cNvSpPr/>
          <p:nvPr/>
        </p:nvSpPr>
        <p:spPr>
          <a:xfrm>
            <a:off x="762000" y="741363"/>
            <a:ext cx="7162800" cy="830262"/>
          </a:xfrm>
          <a:prstGeom prst="rect">
            <a:avLst/>
          </a:prstGeom>
          <a:noFill/>
          <a:ln w="9525">
            <a:noFill/>
          </a:ln>
        </p:spPr>
        <p:txBody>
          <a:bodyPr anchor="ctr" anchorCtr="0">
            <a:spAutoFit/>
          </a:bodyPr>
          <a:p>
            <a:pPr eaLnBrk="0" hangingPunct="0">
              <a:lnSpc>
                <a:spcPct val="150000"/>
              </a:lnSpc>
              <a:buFont typeface="Wingdings" panose="05000000000000000000" pitchFamily="2" charset="2"/>
              <a:buChar char="l"/>
            </a:pPr>
            <a:r>
              <a:rPr lang="zh-CN" altLang="en-US" sz="1600" dirty="0">
                <a:latin typeface="Calibri" panose="020F0502020204030204" pitchFamily="34" charset="0"/>
              </a:rPr>
              <a:t>土地越来越少，建筑成本越来越高，开发商只能想别的办法。</a:t>
            </a:r>
            <a:endParaRPr lang="en-US" altLang="zh-CN" sz="1600" dirty="0">
              <a:latin typeface="Calibri" panose="020F0502020204030204" pitchFamily="34" charset="0"/>
            </a:endParaRPr>
          </a:p>
          <a:p>
            <a:pPr eaLnBrk="0" hangingPunct="0">
              <a:lnSpc>
                <a:spcPct val="150000"/>
              </a:lnSpc>
              <a:buFont typeface="Wingdings" panose="05000000000000000000" pitchFamily="2" charset="2"/>
              <a:buChar char="l"/>
            </a:pPr>
            <a:r>
              <a:rPr lang="zh-CN" altLang="en-US" sz="1600" dirty="0">
                <a:latin typeface="Calibri" panose="020F0502020204030204" pitchFamily="34" charset="0"/>
              </a:rPr>
              <a:t>而物业公司靠收取物业费来赢利</a:t>
            </a:r>
            <a:r>
              <a:rPr lang="en-US" altLang="zh-CN" sz="1600" dirty="0">
                <a:latin typeface="Calibri" panose="020F0502020204030204" pitchFamily="34" charset="0"/>
              </a:rPr>
              <a:t>,</a:t>
            </a:r>
            <a:r>
              <a:rPr lang="zh-CN" altLang="en-US" sz="1600" dirty="0">
                <a:latin typeface="Calibri" panose="020F0502020204030204" pitchFamily="34" charset="0"/>
              </a:rPr>
              <a:t>有时只能维持</a:t>
            </a:r>
            <a:r>
              <a:rPr lang="en-US" altLang="zh-CN" sz="1600" dirty="0">
                <a:latin typeface="Calibri" panose="020F0502020204030204" pitchFamily="34" charset="0"/>
              </a:rPr>
              <a:t>,</a:t>
            </a:r>
            <a:r>
              <a:rPr lang="zh-CN" altLang="en-US" sz="1600" dirty="0">
                <a:latin typeface="Calibri" panose="020F0502020204030204" pitchFamily="34" charset="0"/>
              </a:rPr>
              <a:t>甚至赔钱。</a:t>
            </a:r>
            <a:endParaRPr lang="zh-CN" altLang="en-US" sz="1600" dirty="0">
              <a:latin typeface="Arial" panose="020B0604020202020204" pitchFamily="34" charset="0"/>
            </a:endParaRPr>
          </a:p>
        </p:txBody>
      </p:sp>
      <p:sp>
        <p:nvSpPr>
          <p:cNvPr id="10246" name="矩形 4"/>
          <p:cNvSpPr/>
          <p:nvPr/>
        </p:nvSpPr>
        <p:spPr>
          <a:xfrm>
            <a:off x="1524000" y="6096000"/>
            <a:ext cx="5065713" cy="369888"/>
          </a:xfrm>
          <a:prstGeom prst="rect">
            <a:avLst/>
          </a:prstGeom>
          <a:noFill/>
          <a:ln w="9525">
            <a:noFill/>
          </a:ln>
        </p:spPr>
        <p:txBody>
          <a:bodyPr wrap="none" anchor="t" anchorCtr="0">
            <a:spAutoFit/>
          </a:bodyPr>
          <a:p>
            <a:r>
              <a:rPr lang="zh-CN" altLang="en-US" b="1" dirty="0">
                <a:latin typeface="黑体" panose="02010609060101010101" pitchFamily="49" charset="-122"/>
                <a:ea typeface="黑体" panose="02010609060101010101" pitchFamily="49" charset="-122"/>
              </a:rPr>
              <a:t>开发商的全新盈利模式促使智慧社区建设的趋势</a:t>
            </a:r>
            <a:endParaRPr lang="zh-CN" altLang="en-US" b="1" dirty="0">
              <a:latin typeface="黑体" panose="02010609060101010101" pitchFamily="49" charset="-122"/>
              <a:ea typeface="黑体" panose="02010609060101010101" pitchFamily="49" charset="-122"/>
            </a:endParaRPr>
          </a:p>
        </p:txBody>
      </p:sp>
      <p:pic>
        <p:nvPicPr>
          <p:cNvPr id="10247" name="Picture 8" descr="C:\Users\Administrator\Documents\Tencent Files\11228983\Image\C2C\{]X}H[A_Y~Z$463BE29PCN4.png"/>
          <p:cNvPicPr>
            <a:picLocks noChangeAspect="1"/>
          </p:cNvPicPr>
          <p:nvPr/>
        </p:nvPicPr>
        <p:blipFill>
          <a:blip r:embed="rId2"/>
          <a:stretch>
            <a:fillRect/>
          </a:stretch>
        </p:blipFill>
        <p:spPr>
          <a:xfrm>
            <a:off x="914400" y="1635125"/>
            <a:ext cx="6934200" cy="4213225"/>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889" name="图片 3" descr="1副本.jpg"/>
          <p:cNvPicPr>
            <a:picLocks noChangeAspect="1"/>
          </p:cNvPicPr>
          <p:nvPr/>
        </p:nvPicPr>
        <p:blipFill>
          <a:blip r:embed="rId1"/>
          <a:stretch>
            <a:fillRect/>
          </a:stretch>
        </p:blipFill>
        <p:spPr>
          <a:xfrm>
            <a:off x="0" y="0"/>
            <a:ext cx="9144000" cy="722313"/>
          </a:xfrm>
          <a:prstGeom prst="rect">
            <a:avLst/>
          </a:prstGeom>
          <a:noFill/>
          <a:ln w="9525">
            <a:noFill/>
          </a:ln>
        </p:spPr>
      </p:pic>
      <p:sp>
        <p:nvSpPr>
          <p:cNvPr id="37890" name="矩形 4"/>
          <p:cNvSpPr/>
          <p:nvPr/>
        </p:nvSpPr>
        <p:spPr>
          <a:xfrm>
            <a:off x="936625" y="163513"/>
            <a:ext cx="3438525" cy="369887"/>
          </a:xfrm>
          <a:prstGeom prst="rect">
            <a:avLst/>
          </a:prstGeom>
          <a:noFill/>
          <a:ln w="9525">
            <a:noFill/>
          </a:ln>
        </p:spPr>
        <p:txBody>
          <a:bodyPr wrap="none" anchor="t" anchorCtr="0">
            <a:spAutoFit/>
          </a:bodyPr>
          <a:p>
            <a:r>
              <a:rPr lang="zh-CN" altLang="en-US" b="1" dirty="0">
                <a:solidFill>
                  <a:schemeClr val="bg1"/>
                </a:solidFill>
                <a:latin typeface="黑体" panose="02010609060101010101" pitchFamily="49" charset="-122"/>
                <a:ea typeface="黑体" panose="02010609060101010101" pitchFamily="49" charset="-122"/>
              </a:rPr>
              <a:t>保民生、促和谐，打造智慧社区</a:t>
            </a:r>
            <a:endParaRPr lang="zh-CN" altLang="en-US" b="1" dirty="0">
              <a:solidFill>
                <a:schemeClr val="bg1"/>
              </a:solidFill>
              <a:latin typeface="黑体" panose="02010609060101010101" pitchFamily="49" charset="-122"/>
              <a:ea typeface="黑体" panose="02010609060101010101" pitchFamily="49" charset="-122"/>
            </a:endParaRPr>
          </a:p>
        </p:txBody>
      </p:sp>
      <p:grpSp>
        <p:nvGrpSpPr>
          <p:cNvPr id="2" name="Group 2"/>
          <p:cNvGrpSpPr/>
          <p:nvPr/>
        </p:nvGrpSpPr>
        <p:grpSpPr bwMode="auto">
          <a:xfrm>
            <a:off x="152399" y="6705599"/>
            <a:ext cx="7620000" cy="76200"/>
            <a:chOff x="197" y="158"/>
            <a:chExt cx="5367" cy="373"/>
          </a:xfrm>
          <a:effectLst>
            <a:outerShdw blurRad="50800" dist="50800" dir="5400000" algn="ctr" rotWithShape="0">
              <a:schemeClr val="bg1">
                <a:lumMod val="50000"/>
              </a:schemeClr>
            </a:outerShdw>
          </a:effectLst>
        </p:grpSpPr>
        <p:sp>
          <p:nvSpPr>
            <p:cNvPr id="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8" name="Freeform 4"/>
            <p:cNvSpPr/>
            <p:nvPr/>
          </p:nvSpPr>
          <p:spPr bwMode="auto">
            <a:xfrm>
              <a:off x="197" y="158"/>
              <a:ext cx="5367" cy="290"/>
            </a:xfrm>
            <a:custGeom>
              <a:avLst/>
              <a:gdLst>
                <a:gd name="T0" fmla="*/ 2573 w 5367"/>
                <a:gd name="T1" fmla="*/ 171 h 290"/>
                <a:gd name="T2" fmla="*/ 5362 w 5367"/>
                <a:gd name="T3" fmla="*/ 162 h 290"/>
                <a:gd name="T4" fmla="*/ 5359 w 5367"/>
                <a:gd name="T5" fmla="*/ 46 h 290"/>
                <a:gd name="T6" fmla="*/ 5315 w 5367"/>
                <a:gd name="T7" fmla="*/ 0 h 290"/>
                <a:gd name="T8" fmla="*/ 50 w 5367"/>
                <a:gd name="T9" fmla="*/ 1 h 290"/>
                <a:gd name="T10" fmla="*/ 6 w 5367"/>
                <a:gd name="T11" fmla="*/ 47 h 290"/>
                <a:gd name="T12" fmla="*/ 13 w 5367"/>
                <a:gd name="T13" fmla="*/ 171 h 290"/>
                <a:gd name="T14" fmla="*/ 2573 w 5367"/>
                <a:gd name="T15" fmla="*/ 171 h 290"/>
                <a:gd name="T16" fmla="*/ 0 60000 65536"/>
                <a:gd name="T17" fmla="*/ 0 60000 65536"/>
                <a:gd name="T18" fmla="*/ 0 60000 65536"/>
                <a:gd name="T19" fmla="*/ 0 60000 65536"/>
                <a:gd name="T20" fmla="*/ 0 60000 65536"/>
                <a:gd name="T21" fmla="*/ 0 60000 65536"/>
                <a:gd name="T22" fmla="*/ 0 60000 65536"/>
                <a:gd name="T23" fmla="*/ 0 60000 65536"/>
                <a:gd name="T24" fmla="*/ 0 w 5367"/>
                <a:gd name="T25" fmla="*/ 0 h 290"/>
                <a:gd name="T26" fmla="*/ 5367 w 5367"/>
                <a:gd name="T27" fmla="*/ 290 h 2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8"/>
                  </a:srgbClr>
                </a:gs>
                <a:gs pos="100000">
                  <a:srgbClr val="245A6E">
                    <a:alpha val="0"/>
                  </a:srgbClr>
                </a:gs>
              </a:gsLst>
              <a:lin ang="540000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grpSp>
      <p:sp>
        <p:nvSpPr>
          <p:cNvPr id="10" name="矩形 9"/>
          <p:cNvSpPr/>
          <p:nvPr/>
        </p:nvSpPr>
        <p:spPr>
          <a:xfrm>
            <a:off x="7747000" y="6588125"/>
            <a:ext cx="1979613" cy="27559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120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mn-ea"/>
              </a:rPr>
              <a:t>www.ahtenger.com</a:t>
            </a:r>
            <a:endParaRPr kumimoji="0" lang="zh-CN" altLang="en-US" sz="12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37893" name="Group 2"/>
          <p:cNvGrpSpPr/>
          <p:nvPr/>
        </p:nvGrpSpPr>
        <p:grpSpPr>
          <a:xfrm>
            <a:off x="4383088" y="1898650"/>
            <a:ext cx="1323975" cy="228600"/>
            <a:chOff x="2462" y="1872"/>
            <a:chExt cx="827" cy="156"/>
          </a:xfrm>
        </p:grpSpPr>
        <p:grpSp>
          <p:nvGrpSpPr>
            <p:cNvPr id="37894" name="Group 3"/>
            <p:cNvGrpSpPr/>
            <p:nvPr/>
          </p:nvGrpSpPr>
          <p:grpSpPr>
            <a:xfrm rot="-1297425" flipH="1" flipV="1">
              <a:off x="2608" y="1872"/>
              <a:ext cx="681" cy="150"/>
              <a:chOff x="1565" y="2568"/>
              <a:chExt cx="1118" cy="279"/>
            </a:xfrm>
          </p:grpSpPr>
          <p:sp>
            <p:nvSpPr>
              <p:cNvPr id="37895" name="AutoShape 4"/>
              <p:cNvSpPr/>
              <p:nvPr/>
            </p:nvSpPr>
            <p:spPr>
              <a:xfrm rot="5263130">
                <a:off x="1857" y="2271"/>
                <a:ext cx="227" cy="816"/>
              </a:xfrm>
              <a:prstGeom prst="moon">
                <a:avLst>
                  <a:gd name="adj" fmla="val 49773"/>
                </a:avLst>
              </a:prstGeom>
              <a:solidFill>
                <a:srgbClr val="FFFFFF">
                  <a:alpha val="3922"/>
                </a:srgbClr>
              </a:solidFill>
              <a:ln w="9525">
                <a:noFill/>
              </a:ln>
            </p:spPr>
            <p:txBody>
              <a:bodyPr wrap="none" anchor="ctr" anchorCtr="0"/>
              <a:p>
                <a:endParaRPr lang="zh-CN" altLang="en-US" dirty="0">
                  <a:latin typeface="Arial" panose="020B0604020202020204" pitchFamily="34" charset="0"/>
                </a:endParaRPr>
              </a:p>
            </p:txBody>
          </p:sp>
          <p:sp>
            <p:nvSpPr>
              <p:cNvPr id="37896" name="AutoShape 5"/>
              <p:cNvSpPr/>
              <p:nvPr/>
            </p:nvSpPr>
            <p:spPr>
              <a:xfrm rot="6078281">
                <a:off x="1993" y="2271"/>
                <a:ext cx="227" cy="816"/>
              </a:xfrm>
              <a:prstGeom prst="moon">
                <a:avLst>
                  <a:gd name="adj" fmla="val 49773"/>
                </a:avLst>
              </a:prstGeom>
              <a:solidFill>
                <a:srgbClr val="FFFFFF">
                  <a:alpha val="3922"/>
                </a:srgbClr>
              </a:solidFill>
              <a:ln w="9525">
                <a:noFill/>
              </a:ln>
            </p:spPr>
            <p:txBody>
              <a:bodyPr wrap="none" anchor="ctr" anchorCtr="0"/>
              <a:p>
                <a:endParaRPr lang="zh-CN" altLang="en-US" dirty="0">
                  <a:latin typeface="Arial" panose="020B0604020202020204" pitchFamily="34" charset="0"/>
                </a:endParaRPr>
              </a:p>
            </p:txBody>
          </p:sp>
          <p:sp>
            <p:nvSpPr>
              <p:cNvPr id="37897" name="AutoShape 6"/>
              <p:cNvSpPr/>
              <p:nvPr/>
            </p:nvSpPr>
            <p:spPr>
              <a:xfrm rot="6373927">
                <a:off x="2069" y="2293"/>
                <a:ext cx="227" cy="816"/>
              </a:xfrm>
              <a:prstGeom prst="moon">
                <a:avLst>
                  <a:gd name="adj" fmla="val 49773"/>
                </a:avLst>
              </a:prstGeom>
              <a:solidFill>
                <a:srgbClr val="FFFFFF">
                  <a:alpha val="3922"/>
                </a:srgbClr>
              </a:solidFill>
              <a:ln w="9525">
                <a:noFill/>
              </a:ln>
            </p:spPr>
            <p:txBody>
              <a:bodyPr wrap="none" anchor="ctr" anchorCtr="0"/>
              <a:p>
                <a:endParaRPr lang="zh-CN" altLang="en-US" dirty="0">
                  <a:latin typeface="Arial" panose="020B0604020202020204" pitchFamily="34" charset="0"/>
                </a:endParaRPr>
              </a:p>
            </p:txBody>
          </p:sp>
          <p:sp>
            <p:nvSpPr>
              <p:cNvPr id="37898" name="AutoShape 7"/>
              <p:cNvSpPr/>
              <p:nvPr/>
            </p:nvSpPr>
            <p:spPr>
              <a:xfrm rot="6906312">
                <a:off x="2159" y="2323"/>
                <a:ext cx="227" cy="816"/>
              </a:xfrm>
              <a:prstGeom prst="moon">
                <a:avLst>
                  <a:gd name="adj" fmla="val 49773"/>
                </a:avLst>
              </a:prstGeom>
              <a:solidFill>
                <a:srgbClr val="FFFFFF">
                  <a:alpha val="3922"/>
                </a:srgbClr>
              </a:solidFill>
              <a:ln w="9525">
                <a:noFill/>
              </a:ln>
            </p:spPr>
            <p:txBody>
              <a:bodyPr wrap="none" anchor="ctr" anchorCtr="0"/>
              <a:p>
                <a:endParaRPr lang="zh-CN" altLang="en-US" dirty="0">
                  <a:latin typeface="Arial" panose="020B0604020202020204" pitchFamily="34" charset="0"/>
                </a:endParaRPr>
              </a:p>
            </p:txBody>
          </p:sp>
        </p:grpSp>
        <p:grpSp>
          <p:nvGrpSpPr>
            <p:cNvPr id="37899" name="Group 8"/>
            <p:cNvGrpSpPr/>
            <p:nvPr/>
          </p:nvGrpSpPr>
          <p:grpSpPr>
            <a:xfrm rot="56115" flipH="1" flipV="1">
              <a:off x="2462" y="1878"/>
              <a:ext cx="681" cy="150"/>
              <a:chOff x="1565" y="2568"/>
              <a:chExt cx="1118" cy="279"/>
            </a:xfrm>
          </p:grpSpPr>
          <p:sp>
            <p:nvSpPr>
              <p:cNvPr id="37900" name="AutoShape 9"/>
              <p:cNvSpPr/>
              <p:nvPr/>
            </p:nvSpPr>
            <p:spPr>
              <a:xfrm rot="5263130">
                <a:off x="1857" y="2271"/>
                <a:ext cx="227" cy="816"/>
              </a:xfrm>
              <a:prstGeom prst="moon">
                <a:avLst>
                  <a:gd name="adj" fmla="val 49773"/>
                </a:avLst>
              </a:prstGeom>
              <a:solidFill>
                <a:srgbClr val="FFFFFF">
                  <a:alpha val="3922"/>
                </a:srgbClr>
              </a:solidFill>
              <a:ln w="9525">
                <a:noFill/>
              </a:ln>
            </p:spPr>
            <p:txBody>
              <a:bodyPr wrap="none" anchor="ctr" anchorCtr="0"/>
              <a:p>
                <a:endParaRPr lang="zh-CN" altLang="en-US" dirty="0">
                  <a:latin typeface="Arial" panose="020B0604020202020204" pitchFamily="34" charset="0"/>
                </a:endParaRPr>
              </a:p>
            </p:txBody>
          </p:sp>
          <p:sp>
            <p:nvSpPr>
              <p:cNvPr id="37901" name="AutoShape 10"/>
              <p:cNvSpPr/>
              <p:nvPr/>
            </p:nvSpPr>
            <p:spPr>
              <a:xfrm rot="6078281">
                <a:off x="1993" y="2271"/>
                <a:ext cx="227" cy="816"/>
              </a:xfrm>
              <a:prstGeom prst="moon">
                <a:avLst>
                  <a:gd name="adj" fmla="val 49773"/>
                </a:avLst>
              </a:prstGeom>
              <a:solidFill>
                <a:srgbClr val="FFFFFF">
                  <a:alpha val="3922"/>
                </a:srgbClr>
              </a:solidFill>
              <a:ln w="9525">
                <a:noFill/>
              </a:ln>
            </p:spPr>
            <p:txBody>
              <a:bodyPr wrap="none" anchor="ctr" anchorCtr="0"/>
              <a:p>
                <a:endParaRPr lang="zh-CN" altLang="en-US" dirty="0">
                  <a:latin typeface="Arial" panose="020B0604020202020204" pitchFamily="34" charset="0"/>
                </a:endParaRPr>
              </a:p>
            </p:txBody>
          </p:sp>
          <p:sp>
            <p:nvSpPr>
              <p:cNvPr id="37902" name="AutoShape 11"/>
              <p:cNvSpPr/>
              <p:nvPr/>
            </p:nvSpPr>
            <p:spPr>
              <a:xfrm rot="6373927">
                <a:off x="2069" y="2293"/>
                <a:ext cx="227" cy="816"/>
              </a:xfrm>
              <a:prstGeom prst="moon">
                <a:avLst>
                  <a:gd name="adj" fmla="val 49773"/>
                </a:avLst>
              </a:prstGeom>
              <a:solidFill>
                <a:srgbClr val="FFFFFF">
                  <a:alpha val="3922"/>
                </a:srgbClr>
              </a:solidFill>
              <a:ln w="9525">
                <a:noFill/>
              </a:ln>
            </p:spPr>
            <p:txBody>
              <a:bodyPr wrap="none" anchor="ctr" anchorCtr="0"/>
              <a:p>
                <a:endParaRPr lang="zh-CN" altLang="en-US" dirty="0">
                  <a:latin typeface="Arial" panose="020B0604020202020204" pitchFamily="34" charset="0"/>
                </a:endParaRPr>
              </a:p>
            </p:txBody>
          </p:sp>
          <p:sp>
            <p:nvSpPr>
              <p:cNvPr id="37903" name="AutoShape 12"/>
              <p:cNvSpPr/>
              <p:nvPr/>
            </p:nvSpPr>
            <p:spPr>
              <a:xfrm rot="6906312">
                <a:off x="2159" y="2323"/>
                <a:ext cx="227" cy="816"/>
              </a:xfrm>
              <a:prstGeom prst="moon">
                <a:avLst>
                  <a:gd name="adj" fmla="val 49773"/>
                </a:avLst>
              </a:prstGeom>
              <a:solidFill>
                <a:srgbClr val="FFFFFF">
                  <a:alpha val="3922"/>
                </a:srgbClr>
              </a:solidFill>
              <a:ln w="9525">
                <a:noFill/>
              </a:ln>
            </p:spPr>
            <p:txBody>
              <a:bodyPr wrap="none" anchor="ctr" anchorCtr="0"/>
              <a:p>
                <a:endParaRPr lang="zh-CN" altLang="en-US" dirty="0">
                  <a:latin typeface="Arial" panose="020B0604020202020204" pitchFamily="34" charset="0"/>
                </a:endParaRPr>
              </a:p>
            </p:txBody>
          </p:sp>
        </p:grpSp>
      </p:grpSp>
      <p:grpSp>
        <p:nvGrpSpPr>
          <p:cNvPr id="37904" name="Group 13"/>
          <p:cNvGrpSpPr/>
          <p:nvPr/>
        </p:nvGrpSpPr>
        <p:grpSpPr>
          <a:xfrm>
            <a:off x="1958975" y="2463800"/>
            <a:ext cx="1322388" cy="228600"/>
            <a:chOff x="1328" y="1872"/>
            <a:chExt cx="827" cy="156"/>
          </a:xfrm>
        </p:grpSpPr>
        <p:grpSp>
          <p:nvGrpSpPr>
            <p:cNvPr id="37905" name="Group 14"/>
            <p:cNvGrpSpPr/>
            <p:nvPr/>
          </p:nvGrpSpPr>
          <p:grpSpPr>
            <a:xfrm rot="-1297425" flipH="1" flipV="1">
              <a:off x="1474" y="1872"/>
              <a:ext cx="681" cy="150"/>
              <a:chOff x="1565" y="2568"/>
              <a:chExt cx="1118" cy="279"/>
            </a:xfrm>
          </p:grpSpPr>
          <p:sp>
            <p:nvSpPr>
              <p:cNvPr id="37906" name="AutoShape 15"/>
              <p:cNvSpPr/>
              <p:nvPr/>
            </p:nvSpPr>
            <p:spPr>
              <a:xfrm rot="5263130">
                <a:off x="1857" y="2271"/>
                <a:ext cx="227" cy="816"/>
              </a:xfrm>
              <a:prstGeom prst="moon">
                <a:avLst>
                  <a:gd name="adj" fmla="val 49773"/>
                </a:avLst>
              </a:prstGeom>
              <a:solidFill>
                <a:srgbClr val="FFFFFF">
                  <a:alpha val="3922"/>
                </a:srgbClr>
              </a:solidFill>
              <a:ln w="9525">
                <a:noFill/>
              </a:ln>
            </p:spPr>
            <p:txBody>
              <a:bodyPr wrap="none" anchor="ctr" anchorCtr="0"/>
              <a:p>
                <a:endParaRPr lang="zh-CN" altLang="en-US" dirty="0">
                  <a:latin typeface="Arial" panose="020B0604020202020204" pitchFamily="34" charset="0"/>
                </a:endParaRPr>
              </a:p>
            </p:txBody>
          </p:sp>
          <p:sp>
            <p:nvSpPr>
              <p:cNvPr id="37907" name="AutoShape 16"/>
              <p:cNvSpPr/>
              <p:nvPr/>
            </p:nvSpPr>
            <p:spPr>
              <a:xfrm rot="6078281">
                <a:off x="1993" y="2271"/>
                <a:ext cx="227" cy="816"/>
              </a:xfrm>
              <a:prstGeom prst="moon">
                <a:avLst>
                  <a:gd name="adj" fmla="val 49773"/>
                </a:avLst>
              </a:prstGeom>
              <a:solidFill>
                <a:srgbClr val="FFFFFF">
                  <a:alpha val="3922"/>
                </a:srgbClr>
              </a:solidFill>
              <a:ln w="9525">
                <a:noFill/>
              </a:ln>
            </p:spPr>
            <p:txBody>
              <a:bodyPr wrap="none" anchor="ctr" anchorCtr="0"/>
              <a:p>
                <a:endParaRPr lang="zh-CN" altLang="en-US" dirty="0">
                  <a:latin typeface="Arial" panose="020B0604020202020204" pitchFamily="34" charset="0"/>
                </a:endParaRPr>
              </a:p>
            </p:txBody>
          </p:sp>
          <p:sp>
            <p:nvSpPr>
              <p:cNvPr id="37908" name="AutoShape 17"/>
              <p:cNvSpPr/>
              <p:nvPr/>
            </p:nvSpPr>
            <p:spPr>
              <a:xfrm rot="6373927">
                <a:off x="2069" y="2293"/>
                <a:ext cx="227" cy="816"/>
              </a:xfrm>
              <a:prstGeom prst="moon">
                <a:avLst>
                  <a:gd name="adj" fmla="val 49773"/>
                </a:avLst>
              </a:prstGeom>
              <a:solidFill>
                <a:srgbClr val="FFFFFF">
                  <a:alpha val="3922"/>
                </a:srgbClr>
              </a:solidFill>
              <a:ln w="9525">
                <a:noFill/>
              </a:ln>
            </p:spPr>
            <p:txBody>
              <a:bodyPr wrap="none" anchor="ctr" anchorCtr="0"/>
              <a:p>
                <a:endParaRPr lang="zh-CN" altLang="en-US" dirty="0">
                  <a:latin typeface="Arial" panose="020B0604020202020204" pitchFamily="34" charset="0"/>
                </a:endParaRPr>
              </a:p>
            </p:txBody>
          </p:sp>
          <p:sp>
            <p:nvSpPr>
              <p:cNvPr id="37909" name="AutoShape 18"/>
              <p:cNvSpPr/>
              <p:nvPr/>
            </p:nvSpPr>
            <p:spPr>
              <a:xfrm rot="6906312">
                <a:off x="2159" y="2323"/>
                <a:ext cx="227" cy="816"/>
              </a:xfrm>
              <a:prstGeom prst="moon">
                <a:avLst>
                  <a:gd name="adj" fmla="val 49773"/>
                </a:avLst>
              </a:prstGeom>
              <a:solidFill>
                <a:srgbClr val="FFFFFF">
                  <a:alpha val="3922"/>
                </a:srgbClr>
              </a:solidFill>
              <a:ln w="9525">
                <a:noFill/>
              </a:ln>
            </p:spPr>
            <p:txBody>
              <a:bodyPr wrap="none" anchor="ctr" anchorCtr="0"/>
              <a:p>
                <a:endParaRPr lang="zh-CN" altLang="en-US" dirty="0">
                  <a:latin typeface="Arial" panose="020B0604020202020204" pitchFamily="34" charset="0"/>
                </a:endParaRPr>
              </a:p>
            </p:txBody>
          </p:sp>
        </p:grpSp>
        <p:grpSp>
          <p:nvGrpSpPr>
            <p:cNvPr id="37910" name="Group 19"/>
            <p:cNvGrpSpPr/>
            <p:nvPr/>
          </p:nvGrpSpPr>
          <p:grpSpPr>
            <a:xfrm rot="56115" flipH="1" flipV="1">
              <a:off x="1328" y="1878"/>
              <a:ext cx="681" cy="150"/>
              <a:chOff x="1565" y="2568"/>
              <a:chExt cx="1118" cy="279"/>
            </a:xfrm>
          </p:grpSpPr>
          <p:sp>
            <p:nvSpPr>
              <p:cNvPr id="37911" name="AutoShape 20"/>
              <p:cNvSpPr/>
              <p:nvPr/>
            </p:nvSpPr>
            <p:spPr>
              <a:xfrm rot="5263130">
                <a:off x="1857" y="2271"/>
                <a:ext cx="227" cy="816"/>
              </a:xfrm>
              <a:prstGeom prst="moon">
                <a:avLst>
                  <a:gd name="adj" fmla="val 49773"/>
                </a:avLst>
              </a:prstGeom>
              <a:solidFill>
                <a:srgbClr val="FFFFFF">
                  <a:alpha val="3922"/>
                </a:srgbClr>
              </a:solidFill>
              <a:ln w="9525">
                <a:noFill/>
              </a:ln>
            </p:spPr>
            <p:txBody>
              <a:bodyPr wrap="none" anchor="ctr" anchorCtr="0"/>
              <a:p>
                <a:endParaRPr lang="zh-CN" altLang="en-US" dirty="0">
                  <a:latin typeface="Arial" panose="020B0604020202020204" pitchFamily="34" charset="0"/>
                </a:endParaRPr>
              </a:p>
            </p:txBody>
          </p:sp>
          <p:sp>
            <p:nvSpPr>
              <p:cNvPr id="37912" name="AutoShape 21"/>
              <p:cNvSpPr/>
              <p:nvPr/>
            </p:nvSpPr>
            <p:spPr>
              <a:xfrm rot="6078281">
                <a:off x="1993" y="2271"/>
                <a:ext cx="227" cy="816"/>
              </a:xfrm>
              <a:prstGeom prst="moon">
                <a:avLst>
                  <a:gd name="adj" fmla="val 49773"/>
                </a:avLst>
              </a:prstGeom>
              <a:solidFill>
                <a:srgbClr val="FFFFFF">
                  <a:alpha val="3922"/>
                </a:srgbClr>
              </a:solidFill>
              <a:ln w="9525">
                <a:noFill/>
              </a:ln>
            </p:spPr>
            <p:txBody>
              <a:bodyPr wrap="none" anchor="ctr" anchorCtr="0"/>
              <a:p>
                <a:endParaRPr lang="zh-CN" altLang="en-US" dirty="0">
                  <a:latin typeface="Arial" panose="020B0604020202020204" pitchFamily="34" charset="0"/>
                </a:endParaRPr>
              </a:p>
            </p:txBody>
          </p:sp>
          <p:sp>
            <p:nvSpPr>
              <p:cNvPr id="37913" name="AutoShape 22"/>
              <p:cNvSpPr/>
              <p:nvPr/>
            </p:nvSpPr>
            <p:spPr>
              <a:xfrm rot="6373927">
                <a:off x="2069" y="2293"/>
                <a:ext cx="227" cy="816"/>
              </a:xfrm>
              <a:prstGeom prst="moon">
                <a:avLst>
                  <a:gd name="adj" fmla="val 49773"/>
                </a:avLst>
              </a:prstGeom>
              <a:solidFill>
                <a:srgbClr val="FFFFFF">
                  <a:alpha val="3922"/>
                </a:srgbClr>
              </a:solidFill>
              <a:ln w="9525">
                <a:noFill/>
              </a:ln>
            </p:spPr>
            <p:txBody>
              <a:bodyPr wrap="none" anchor="ctr" anchorCtr="0"/>
              <a:p>
                <a:endParaRPr lang="zh-CN" altLang="en-US" dirty="0">
                  <a:latin typeface="Arial" panose="020B0604020202020204" pitchFamily="34" charset="0"/>
                </a:endParaRPr>
              </a:p>
            </p:txBody>
          </p:sp>
          <p:sp>
            <p:nvSpPr>
              <p:cNvPr id="37914" name="AutoShape 23"/>
              <p:cNvSpPr/>
              <p:nvPr/>
            </p:nvSpPr>
            <p:spPr>
              <a:xfrm rot="6906312">
                <a:off x="2159" y="2323"/>
                <a:ext cx="227" cy="816"/>
              </a:xfrm>
              <a:prstGeom prst="moon">
                <a:avLst>
                  <a:gd name="adj" fmla="val 49773"/>
                </a:avLst>
              </a:prstGeom>
              <a:solidFill>
                <a:srgbClr val="FFFFFF">
                  <a:alpha val="3922"/>
                </a:srgbClr>
              </a:solidFill>
              <a:ln w="9525">
                <a:noFill/>
              </a:ln>
            </p:spPr>
            <p:txBody>
              <a:bodyPr wrap="none" anchor="ctr" anchorCtr="0"/>
              <a:p>
                <a:endParaRPr lang="zh-CN" altLang="en-US" dirty="0">
                  <a:latin typeface="Arial" panose="020B0604020202020204" pitchFamily="34" charset="0"/>
                </a:endParaRPr>
              </a:p>
            </p:txBody>
          </p:sp>
        </p:grpSp>
      </p:grpSp>
      <p:grpSp>
        <p:nvGrpSpPr>
          <p:cNvPr id="13" name="Group 30"/>
          <p:cNvGrpSpPr/>
          <p:nvPr/>
        </p:nvGrpSpPr>
        <p:grpSpPr>
          <a:xfrm>
            <a:off x="2174875" y="836613"/>
            <a:ext cx="1511300" cy="1379537"/>
            <a:chOff x="4196" y="807"/>
            <a:chExt cx="952" cy="869"/>
          </a:xfrm>
        </p:grpSpPr>
        <p:pic>
          <p:nvPicPr>
            <p:cNvPr id="37916" name="Picture 31" descr="circuler_1"/>
            <p:cNvPicPr>
              <a:picLocks noChangeAspect="1"/>
            </p:cNvPicPr>
            <p:nvPr/>
          </p:nvPicPr>
          <p:blipFill>
            <a:blip r:embed="rId2"/>
            <a:stretch>
              <a:fillRect/>
            </a:stretch>
          </p:blipFill>
          <p:spPr>
            <a:xfrm>
              <a:off x="4196" y="807"/>
              <a:ext cx="952" cy="867"/>
            </a:xfrm>
            <a:prstGeom prst="rect">
              <a:avLst/>
            </a:prstGeom>
            <a:noFill/>
            <a:ln w="9525">
              <a:noFill/>
            </a:ln>
          </p:spPr>
        </p:pic>
        <p:grpSp>
          <p:nvGrpSpPr>
            <p:cNvPr id="37917" name="Group 32"/>
            <p:cNvGrpSpPr/>
            <p:nvPr/>
          </p:nvGrpSpPr>
          <p:grpSpPr>
            <a:xfrm>
              <a:off x="4202" y="807"/>
              <a:ext cx="946" cy="869"/>
              <a:chOff x="4202" y="807"/>
              <a:chExt cx="946" cy="869"/>
            </a:xfrm>
          </p:grpSpPr>
          <p:sp>
            <p:nvSpPr>
              <p:cNvPr id="36" name="Oval 33"/>
              <p:cNvSpPr>
                <a:spLocks noChangeArrowheads="1"/>
              </p:cNvSpPr>
              <p:nvPr/>
            </p:nvSpPr>
            <p:spPr bwMode="gray">
              <a:xfrm>
                <a:off x="4202" y="807"/>
                <a:ext cx="946" cy="869"/>
              </a:xfrm>
              <a:prstGeom prst="ellipse">
                <a:avLst/>
              </a:prstGeom>
              <a:gradFill rotWithShape="1">
                <a:gsLst>
                  <a:gs pos="0">
                    <a:srgbClr val="FF3300">
                      <a:gamma/>
                      <a:shade val="26275"/>
                      <a:invGamma/>
                      <a:alpha val="89999"/>
                    </a:srgbClr>
                  </a:gs>
                  <a:gs pos="50000">
                    <a:srgbClr val="FF3300">
                      <a:alpha val="45000"/>
                    </a:srgbClr>
                  </a:gs>
                  <a:gs pos="100000">
                    <a:srgbClr val="FF3300">
                      <a:gamma/>
                      <a:shade val="26275"/>
                      <a:invGamma/>
                      <a:alpha val="89999"/>
                    </a:srgbClr>
                  </a:gs>
                </a:gsLst>
                <a:lin ang="5400000" scaled="1"/>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7919" name="Freeform 34"/>
              <p:cNvSpPr/>
              <p:nvPr/>
            </p:nvSpPr>
            <p:spPr>
              <a:xfrm>
                <a:off x="4294" y="825"/>
                <a:ext cx="743" cy="301"/>
              </a:xfrm>
              <a:custGeom>
                <a:avLst/>
                <a:gdLst/>
                <a:ahLst/>
                <a:cxnLst>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3399FF">
                      <a:alpha val="17998"/>
                    </a:srgbClr>
                  </a:gs>
                </a:gsLst>
                <a:lin ang="5400000" scaled="1"/>
                <a:tileRect/>
              </a:gradFill>
              <a:ln w="0">
                <a:noFill/>
              </a:ln>
            </p:spPr>
            <p:txBody>
              <a:bodyPr/>
              <a:p>
                <a:endParaRPr lang="zh-CN" altLang="en-US"/>
              </a:p>
            </p:txBody>
          </p:sp>
          <p:grpSp>
            <p:nvGrpSpPr>
              <p:cNvPr id="37920" name="Group 35"/>
              <p:cNvGrpSpPr/>
              <p:nvPr/>
            </p:nvGrpSpPr>
            <p:grpSpPr>
              <a:xfrm>
                <a:off x="4263" y="1504"/>
                <a:ext cx="833" cy="145"/>
                <a:chOff x="3704" y="1872"/>
                <a:chExt cx="827" cy="156"/>
              </a:xfrm>
            </p:grpSpPr>
            <p:grpSp>
              <p:nvGrpSpPr>
                <p:cNvPr id="37921" name="Group 36"/>
                <p:cNvGrpSpPr/>
                <p:nvPr/>
              </p:nvGrpSpPr>
              <p:grpSpPr>
                <a:xfrm rot="-1297425" flipH="1" flipV="1">
                  <a:off x="3850" y="1872"/>
                  <a:ext cx="681" cy="150"/>
                  <a:chOff x="1565" y="2568"/>
                  <a:chExt cx="1118" cy="279"/>
                </a:xfrm>
              </p:grpSpPr>
              <p:sp>
                <p:nvSpPr>
                  <p:cNvPr id="37922" name="AutoShape 37"/>
                  <p:cNvSpPr/>
                  <p:nvPr/>
                </p:nvSpPr>
                <p:spPr>
                  <a:xfrm rot="5263130">
                    <a:off x="1857" y="2271"/>
                    <a:ext cx="227" cy="816"/>
                  </a:xfrm>
                  <a:prstGeom prst="moon">
                    <a:avLst>
                      <a:gd name="adj" fmla="val 49773"/>
                    </a:avLst>
                  </a:prstGeom>
                  <a:solidFill>
                    <a:srgbClr val="FFFFFF">
                      <a:alpha val="3922"/>
                    </a:srgbClr>
                  </a:solidFill>
                  <a:ln w="9525">
                    <a:noFill/>
                  </a:ln>
                </p:spPr>
                <p:txBody>
                  <a:bodyPr wrap="none" anchor="ctr" anchorCtr="0"/>
                  <a:p>
                    <a:endParaRPr lang="zh-CN" altLang="en-US" dirty="0">
                      <a:latin typeface="Arial" panose="020B0604020202020204" pitchFamily="34" charset="0"/>
                    </a:endParaRPr>
                  </a:p>
                </p:txBody>
              </p:sp>
              <p:sp>
                <p:nvSpPr>
                  <p:cNvPr id="37923" name="AutoShape 38"/>
                  <p:cNvSpPr/>
                  <p:nvPr/>
                </p:nvSpPr>
                <p:spPr>
                  <a:xfrm rot="6078281">
                    <a:off x="1993" y="2271"/>
                    <a:ext cx="227" cy="816"/>
                  </a:xfrm>
                  <a:prstGeom prst="moon">
                    <a:avLst>
                      <a:gd name="adj" fmla="val 49773"/>
                    </a:avLst>
                  </a:prstGeom>
                  <a:solidFill>
                    <a:srgbClr val="FFFFFF">
                      <a:alpha val="3922"/>
                    </a:srgbClr>
                  </a:solidFill>
                  <a:ln w="9525">
                    <a:noFill/>
                  </a:ln>
                </p:spPr>
                <p:txBody>
                  <a:bodyPr wrap="none" anchor="ctr" anchorCtr="0"/>
                  <a:p>
                    <a:endParaRPr lang="zh-CN" altLang="en-US" dirty="0">
                      <a:latin typeface="Arial" panose="020B0604020202020204" pitchFamily="34" charset="0"/>
                    </a:endParaRPr>
                  </a:p>
                </p:txBody>
              </p:sp>
              <p:sp>
                <p:nvSpPr>
                  <p:cNvPr id="37924" name="AutoShape 39"/>
                  <p:cNvSpPr/>
                  <p:nvPr/>
                </p:nvSpPr>
                <p:spPr>
                  <a:xfrm rot="6373927">
                    <a:off x="2069" y="2293"/>
                    <a:ext cx="227" cy="816"/>
                  </a:xfrm>
                  <a:prstGeom prst="moon">
                    <a:avLst>
                      <a:gd name="adj" fmla="val 49773"/>
                    </a:avLst>
                  </a:prstGeom>
                  <a:solidFill>
                    <a:srgbClr val="FFFFFF">
                      <a:alpha val="3922"/>
                    </a:srgbClr>
                  </a:solidFill>
                  <a:ln w="9525">
                    <a:noFill/>
                  </a:ln>
                </p:spPr>
                <p:txBody>
                  <a:bodyPr wrap="none" anchor="ctr" anchorCtr="0"/>
                  <a:p>
                    <a:endParaRPr lang="zh-CN" altLang="en-US" dirty="0">
                      <a:latin typeface="Arial" panose="020B0604020202020204" pitchFamily="34" charset="0"/>
                    </a:endParaRPr>
                  </a:p>
                </p:txBody>
              </p:sp>
              <p:sp>
                <p:nvSpPr>
                  <p:cNvPr id="37925" name="AutoShape 40"/>
                  <p:cNvSpPr/>
                  <p:nvPr/>
                </p:nvSpPr>
                <p:spPr>
                  <a:xfrm rot="6906312">
                    <a:off x="2159" y="2323"/>
                    <a:ext cx="227" cy="816"/>
                  </a:xfrm>
                  <a:prstGeom prst="moon">
                    <a:avLst>
                      <a:gd name="adj" fmla="val 49773"/>
                    </a:avLst>
                  </a:prstGeom>
                  <a:solidFill>
                    <a:srgbClr val="FFFFFF">
                      <a:alpha val="3922"/>
                    </a:srgbClr>
                  </a:solidFill>
                  <a:ln w="9525">
                    <a:noFill/>
                  </a:ln>
                </p:spPr>
                <p:txBody>
                  <a:bodyPr wrap="none" anchor="ctr" anchorCtr="0"/>
                  <a:p>
                    <a:endParaRPr lang="zh-CN" altLang="en-US" dirty="0">
                      <a:latin typeface="Arial" panose="020B0604020202020204" pitchFamily="34" charset="0"/>
                    </a:endParaRPr>
                  </a:p>
                </p:txBody>
              </p:sp>
            </p:grpSp>
            <p:grpSp>
              <p:nvGrpSpPr>
                <p:cNvPr id="37926" name="Group 41"/>
                <p:cNvGrpSpPr/>
                <p:nvPr/>
              </p:nvGrpSpPr>
              <p:grpSpPr>
                <a:xfrm rot="56115" flipH="1" flipV="1">
                  <a:off x="3704" y="1878"/>
                  <a:ext cx="681" cy="150"/>
                  <a:chOff x="1565" y="2568"/>
                  <a:chExt cx="1118" cy="279"/>
                </a:xfrm>
              </p:grpSpPr>
              <p:sp>
                <p:nvSpPr>
                  <p:cNvPr id="37927" name="AutoShape 42"/>
                  <p:cNvSpPr/>
                  <p:nvPr/>
                </p:nvSpPr>
                <p:spPr>
                  <a:xfrm rot="5263130">
                    <a:off x="1857" y="2271"/>
                    <a:ext cx="227" cy="816"/>
                  </a:xfrm>
                  <a:prstGeom prst="moon">
                    <a:avLst>
                      <a:gd name="adj" fmla="val 49773"/>
                    </a:avLst>
                  </a:prstGeom>
                  <a:solidFill>
                    <a:srgbClr val="FFFFFF">
                      <a:alpha val="3922"/>
                    </a:srgbClr>
                  </a:solidFill>
                  <a:ln w="9525">
                    <a:noFill/>
                  </a:ln>
                </p:spPr>
                <p:txBody>
                  <a:bodyPr wrap="none" anchor="ctr" anchorCtr="0"/>
                  <a:p>
                    <a:endParaRPr lang="zh-CN" altLang="en-US" dirty="0">
                      <a:latin typeface="Arial" panose="020B0604020202020204" pitchFamily="34" charset="0"/>
                    </a:endParaRPr>
                  </a:p>
                </p:txBody>
              </p:sp>
              <p:sp>
                <p:nvSpPr>
                  <p:cNvPr id="37928" name="AutoShape 43"/>
                  <p:cNvSpPr/>
                  <p:nvPr/>
                </p:nvSpPr>
                <p:spPr>
                  <a:xfrm rot="6078281">
                    <a:off x="1993" y="2271"/>
                    <a:ext cx="227" cy="816"/>
                  </a:xfrm>
                  <a:prstGeom prst="moon">
                    <a:avLst>
                      <a:gd name="adj" fmla="val 49773"/>
                    </a:avLst>
                  </a:prstGeom>
                  <a:solidFill>
                    <a:srgbClr val="FFFFFF">
                      <a:alpha val="3922"/>
                    </a:srgbClr>
                  </a:solidFill>
                  <a:ln w="9525">
                    <a:noFill/>
                  </a:ln>
                </p:spPr>
                <p:txBody>
                  <a:bodyPr wrap="none" anchor="ctr" anchorCtr="0"/>
                  <a:p>
                    <a:endParaRPr lang="zh-CN" altLang="en-US" dirty="0">
                      <a:latin typeface="Arial" panose="020B0604020202020204" pitchFamily="34" charset="0"/>
                    </a:endParaRPr>
                  </a:p>
                </p:txBody>
              </p:sp>
              <p:sp>
                <p:nvSpPr>
                  <p:cNvPr id="37929" name="AutoShape 44"/>
                  <p:cNvSpPr/>
                  <p:nvPr/>
                </p:nvSpPr>
                <p:spPr>
                  <a:xfrm rot="6373927">
                    <a:off x="2069" y="2293"/>
                    <a:ext cx="227" cy="816"/>
                  </a:xfrm>
                  <a:prstGeom prst="moon">
                    <a:avLst>
                      <a:gd name="adj" fmla="val 49773"/>
                    </a:avLst>
                  </a:prstGeom>
                  <a:solidFill>
                    <a:srgbClr val="FFFFFF">
                      <a:alpha val="3922"/>
                    </a:srgbClr>
                  </a:solidFill>
                  <a:ln w="9525">
                    <a:noFill/>
                  </a:ln>
                </p:spPr>
                <p:txBody>
                  <a:bodyPr wrap="none" anchor="ctr" anchorCtr="0"/>
                  <a:p>
                    <a:endParaRPr lang="zh-CN" altLang="en-US" dirty="0">
                      <a:latin typeface="Arial" panose="020B0604020202020204" pitchFamily="34" charset="0"/>
                    </a:endParaRPr>
                  </a:p>
                </p:txBody>
              </p:sp>
              <p:sp>
                <p:nvSpPr>
                  <p:cNvPr id="37930" name="AutoShape 45"/>
                  <p:cNvSpPr/>
                  <p:nvPr/>
                </p:nvSpPr>
                <p:spPr>
                  <a:xfrm rot="6906312">
                    <a:off x="2159" y="2323"/>
                    <a:ext cx="227" cy="816"/>
                  </a:xfrm>
                  <a:prstGeom prst="moon">
                    <a:avLst>
                      <a:gd name="adj" fmla="val 49773"/>
                    </a:avLst>
                  </a:prstGeom>
                  <a:solidFill>
                    <a:srgbClr val="FFFFFF">
                      <a:alpha val="3922"/>
                    </a:srgbClr>
                  </a:solidFill>
                  <a:ln w="9525">
                    <a:noFill/>
                  </a:ln>
                </p:spPr>
                <p:txBody>
                  <a:bodyPr wrap="none" anchor="ctr" anchorCtr="0"/>
                  <a:p>
                    <a:endParaRPr lang="zh-CN" altLang="en-US" dirty="0">
                      <a:latin typeface="Arial" panose="020B0604020202020204" pitchFamily="34" charset="0"/>
                    </a:endParaRPr>
                  </a:p>
                </p:txBody>
              </p:sp>
            </p:grpSp>
          </p:grpSp>
          <p:sp>
            <p:nvSpPr>
              <p:cNvPr id="37931" name="Text Box 46"/>
              <p:cNvSpPr txBox="1"/>
              <p:nvPr/>
            </p:nvSpPr>
            <p:spPr>
              <a:xfrm>
                <a:off x="4263" y="1115"/>
                <a:ext cx="838" cy="288"/>
              </a:xfrm>
              <a:prstGeom prst="rect">
                <a:avLst/>
              </a:prstGeom>
              <a:noFill/>
              <a:ln w="9525">
                <a:noFill/>
              </a:ln>
              <a:effectLst>
                <a:outerShdw dist="17961" dir="2699999" algn="ctr" rotWithShape="0">
                  <a:srgbClr val="DDDDDD">
                    <a:alpha val="50000"/>
                  </a:srgbClr>
                </a:outerShdw>
              </a:effectLst>
            </p:spPr>
            <p:txBody>
              <a:bodyPr lIns="91428" tIns="45714" rIns="91428" bIns="45714" anchor="t" anchorCtr="0">
                <a:spAutoFit/>
              </a:bodyPr>
              <a:p>
                <a:pPr algn="ctr" defTabSz="914400" eaLnBrk="0" hangingPunct="0"/>
                <a:r>
                  <a:rPr lang="zh-CN" altLang="en-US" sz="2400" b="1" dirty="0">
                    <a:latin typeface="Arial" panose="020B0604020202020204" pitchFamily="34" charset="0"/>
                    <a:ea typeface="华文细黑" panose="02010600040101010101" pitchFamily="2" charset="-122"/>
                  </a:rPr>
                  <a:t>保民生</a:t>
                </a:r>
                <a:endParaRPr lang="zh-CN" altLang="en-US" sz="2400" b="1" dirty="0">
                  <a:latin typeface="Arial" panose="020B0604020202020204" pitchFamily="34" charset="0"/>
                  <a:ea typeface="华文细黑" panose="02010600040101010101" pitchFamily="2" charset="-122"/>
                </a:endParaRPr>
              </a:p>
            </p:txBody>
          </p:sp>
        </p:grpSp>
      </p:grpSp>
      <p:grpSp>
        <p:nvGrpSpPr>
          <p:cNvPr id="18" name="Group 47"/>
          <p:cNvGrpSpPr/>
          <p:nvPr/>
        </p:nvGrpSpPr>
        <p:grpSpPr>
          <a:xfrm>
            <a:off x="34925" y="2133600"/>
            <a:ext cx="8785225" cy="2695575"/>
            <a:chOff x="22" y="1344"/>
            <a:chExt cx="5534" cy="1698"/>
          </a:xfrm>
        </p:grpSpPr>
        <p:sp>
          <p:nvSpPr>
            <p:cNvPr id="37933" name="Freeform 48"/>
            <p:cNvSpPr/>
            <p:nvPr/>
          </p:nvSpPr>
          <p:spPr>
            <a:xfrm>
              <a:off x="22" y="1344"/>
              <a:ext cx="5534" cy="1451"/>
            </a:xfrm>
            <a:custGeom>
              <a:avLst/>
              <a:gdLst/>
              <a:ahLst/>
              <a:cxnLst>
                <a:cxn ang="0">
                  <a:pos x="0" y="1"/>
                </a:cxn>
                <a:cxn ang="0">
                  <a:pos x="7264" y="1"/>
                </a:cxn>
                <a:cxn ang="0">
                  <a:pos x="6288" y="1"/>
                </a:cxn>
                <a:cxn ang="0">
                  <a:pos x="7373" y="1"/>
                </a:cxn>
                <a:cxn ang="0">
                  <a:pos x="9202" y="1"/>
                </a:cxn>
                <a:cxn ang="0">
                  <a:pos x="8229" y="1"/>
                </a:cxn>
                <a:cxn ang="0">
                  <a:pos x="12730" y="1"/>
                </a:cxn>
                <a:cxn ang="0">
                  <a:pos x="15957" y="1"/>
                </a:cxn>
                <a:cxn ang="0">
                  <a:pos x="14755" y="1"/>
                </a:cxn>
                <a:cxn ang="0">
                  <a:pos x="16812" y="0"/>
                </a:cxn>
                <a:cxn ang="0">
                  <a:pos x="18751" y="1"/>
                </a:cxn>
                <a:cxn ang="0">
                  <a:pos x="17621" y="1"/>
                </a:cxn>
                <a:cxn ang="0">
                  <a:pos x="20769" y="1"/>
                </a:cxn>
                <a:cxn ang="0">
                  <a:pos x="25044" y="1"/>
                </a:cxn>
                <a:cxn ang="0">
                  <a:pos x="23949" y="1"/>
                </a:cxn>
                <a:cxn ang="0">
                  <a:pos x="25772" y="1"/>
                </a:cxn>
                <a:cxn ang="0">
                  <a:pos x="27062" y="1"/>
                </a:cxn>
                <a:cxn ang="0">
                  <a:pos x="26054" y="1"/>
                </a:cxn>
                <a:cxn ang="0">
                  <a:pos x="32457" y="1"/>
                </a:cxn>
                <a:cxn ang="0">
                  <a:pos x="0" y="1"/>
                </a:cxn>
              </a:cxnLst>
              <a:pathLst>
                <a:path w="5016" h="2256">
                  <a:moveTo>
                    <a:pt x="0" y="2240"/>
                  </a:moveTo>
                  <a:cubicBezTo>
                    <a:pt x="276" y="2109"/>
                    <a:pt x="1182" y="1474"/>
                    <a:pt x="1122" y="702"/>
                  </a:cubicBezTo>
                  <a:lnTo>
                    <a:pt x="972" y="744"/>
                  </a:lnTo>
                  <a:cubicBezTo>
                    <a:pt x="988" y="702"/>
                    <a:pt x="1140" y="436"/>
                    <a:pt x="1140" y="438"/>
                  </a:cubicBezTo>
                  <a:lnTo>
                    <a:pt x="1422" y="642"/>
                  </a:lnTo>
                  <a:cubicBezTo>
                    <a:pt x="1422" y="642"/>
                    <a:pt x="1260" y="672"/>
                    <a:pt x="1272" y="672"/>
                  </a:cubicBezTo>
                  <a:cubicBezTo>
                    <a:pt x="1428" y="1008"/>
                    <a:pt x="1620" y="1350"/>
                    <a:pt x="1968" y="1284"/>
                  </a:cubicBezTo>
                  <a:cubicBezTo>
                    <a:pt x="2316" y="1218"/>
                    <a:pt x="2460" y="576"/>
                    <a:pt x="2466" y="318"/>
                  </a:cubicBezTo>
                  <a:lnTo>
                    <a:pt x="2280" y="318"/>
                  </a:lnTo>
                  <a:lnTo>
                    <a:pt x="2598" y="0"/>
                  </a:lnTo>
                  <a:lnTo>
                    <a:pt x="2898" y="330"/>
                  </a:lnTo>
                  <a:lnTo>
                    <a:pt x="2724" y="324"/>
                  </a:lnTo>
                  <a:cubicBezTo>
                    <a:pt x="2724" y="325"/>
                    <a:pt x="2760" y="1284"/>
                    <a:pt x="3210" y="1302"/>
                  </a:cubicBezTo>
                  <a:cubicBezTo>
                    <a:pt x="3660" y="1320"/>
                    <a:pt x="3816" y="912"/>
                    <a:pt x="3870" y="654"/>
                  </a:cubicBezTo>
                  <a:lnTo>
                    <a:pt x="3702" y="642"/>
                  </a:lnTo>
                  <a:lnTo>
                    <a:pt x="3984" y="420"/>
                  </a:lnTo>
                  <a:lnTo>
                    <a:pt x="4182" y="678"/>
                  </a:lnTo>
                  <a:lnTo>
                    <a:pt x="4026" y="672"/>
                  </a:lnTo>
                  <a:cubicBezTo>
                    <a:pt x="4032" y="678"/>
                    <a:pt x="3960" y="1862"/>
                    <a:pt x="5016" y="2225"/>
                  </a:cubicBezTo>
                  <a:cubicBezTo>
                    <a:pt x="3438" y="2232"/>
                    <a:pt x="1092" y="2256"/>
                    <a:pt x="0" y="2240"/>
                  </a:cubicBezTo>
                  <a:close/>
                </a:path>
              </a:pathLst>
            </a:custGeom>
            <a:gradFill rotWithShape="1">
              <a:gsLst>
                <a:gs pos="0">
                  <a:srgbClr val="0099CC"/>
                </a:gs>
                <a:gs pos="100000">
                  <a:schemeClr val="bg1"/>
                </a:gs>
              </a:gsLst>
              <a:lin ang="5400000" scaled="1"/>
              <a:tileRect/>
            </a:gradFill>
            <a:ln w="9525">
              <a:noFill/>
            </a:ln>
          </p:spPr>
          <p:txBody>
            <a:bodyPr/>
            <a:p>
              <a:endParaRPr lang="zh-CN" altLang="en-US"/>
            </a:p>
          </p:txBody>
        </p:sp>
        <p:sp>
          <p:nvSpPr>
            <p:cNvPr id="37934" name="Text Box 49"/>
            <p:cNvSpPr txBox="1"/>
            <p:nvPr/>
          </p:nvSpPr>
          <p:spPr>
            <a:xfrm>
              <a:off x="1251" y="2523"/>
              <a:ext cx="3273" cy="519"/>
            </a:xfrm>
            <a:prstGeom prst="rect">
              <a:avLst/>
            </a:prstGeom>
            <a:noFill/>
            <a:ln w="9525">
              <a:noFill/>
            </a:ln>
          </p:spPr>
          <p:txBody>
            <a:bodyPr lIns="91428" tIns="45714" rIns="91428" bIns="45714" anchor="t" anchorCtr="0">
              <a:spAutoFit/>
            </a:bodyPr>
            <a:p>
              <a:pPr algn="ctr" eaLnBrk="0" hangingPunct="0"/>
              <a:r>
                <a:rPr lang="zh-CN" altLang="en-US" sz="4800" b="1" dirty="0">
                  <a:solidFill>
                    <a:srgbClr val="FF3300"/>
                  </a:solidFill>
                  <a:latin typeface="Arial" panose="020B0604020202020204" pitchFamily="34" charset="0"/>
                  <a:ea typeface="方正舒体" panose="02010601030101010101" pitchFamily="2" charset="-122"/>
                </a:rPr>
                <a:t>智慧社区</a:t>
              </a:r>
              <a:endParaRPr lang="zh-CN" altLang="en-US" sz="4800" b="1" dirty="0">
                <a:solidFill>
                  <a:srgbClr val="FF3300"/>
                </a:solidFill>
                <a:latin typeface="Arial" panose="020B0604020202020204" pitchFamily="34" charset="0"/>
                <a:ea typeface="方正舒体" panose="02010601030101010101" pitchFamily="2" charset="-122"/>
              </a:endParaRPr>
            </a:p>
          </p:txBody>
        </p:sp>
      </p:grpSp>
      <p:grpSp>
        <p:nvGrpSpPr>
          <p:cNvPr id="19" name="Group 50"/>
          <p:cNvGrpSpPr/>
          <p:nvPr/>
        </p:nvGrpSpPr>
        <p:grpSpPr>
          <a:xfrm>
            <a:off x="250825" y="1557338"/>
            <a:ext cx="1892300" cy="636587"/>
            <a:chOff x="472" y="3203"/>
            <a:chExt cx="1182" cy="432"/>
          </a:xfrm>
        </p:grpSpPr>
        <p:pic>
          <p:nvPicPr>
            <p:cNvPr id="37936" name="Picture 51" descr="图形1"/>
            <p:cNvPicPr>
              <a:picLocks noChangeAspect="1"/>
            </p:cNvPicPr>
            <p:nvPr/>
          </p:nvPicPr>
          <p:blipFill>
            <a:blip r:embed="rId3"/>
            <a:stretch>
              <a:fillRect/>
            </a:stretch>
          </p:blipFill>
          <p:spPr>
            <a:xfrm>
              <a:off x="472" y="3203"/>
              <a:ext cx="1182" cy="432"/>
            </a:xfrm>
            <a:prstGeom prst="rect">
              <a:avLst/>
            </a:prstGeom>
            <a:noFill/>
            <a:ln w="9525">
              <a:noFill/>
            </a:ln>
          </p:spPr>
        </p:pic>
        <p:sp>
          <p:nvSpPr>
            <p:cNvPr id="37937" name="TextBox 22"/>
            <p:cNvSpPr txBox="1"/>
            <p:nvPr/>
          </p:nvSpPr>
          <p:spPr>
            <a:xfrm>
              <a:off x="769" y="3265"/>
              <a:ext cx="817" cy="249"/>
            </a:xfrm>
            <a:prstGeom prst="rect">
              <a:avLst/>
            </a:prstGeom>
            <a:noFill/>
            <a:ln w="9525">
              <a:noFill/>
            </a:ln>
          </p:spPr>
          <p:txBody>
            <a:bodyPr lIns="91422" tIns="45711" rIns="91422" bIns="45711" anchor="t" anchorCtr="0">
              <a:spAutoFit/>
            </a:bodyPr>
            <a:p>
              <a:pPr marL="174625" indent="-174625">
                <a:buFont typeface="Arial" panose="020B0604020202020204" pitchFamily="34" charset="0"/>
              </a:pPr>
              <a:r>
                <a:rPr lang="zh-CN" altLang="en-US" b="1" dirty="0">
                  <a:latin typeface="华文细黑" panose="02010600040101010101" pitchFamily="2" charset="-122"/>
                  <a:ea typeface="华文细黑" panose="02010600040101010101" pitchFamily="2" charset="-122"/>
                </a:rPr>
                <a:t>应用系统</a:t>
              </a:r>
              <a:endParaRPr lang="en-US" altLang="zh-CN" b="1" dirty="0">
                <a:latin typeface="华文细黑" panose="02010600040101010101" pitchFamily="2" charset="-122"/>
                <a:ea typeface="华文细黑" panose="02010600040101010101" pitchFamily="2" charset="-122"/>
              </a:endParaRPr>
            </a:p>
          </p:txBody>
        </p:sp>
      </p:grpSp>
      <p:grpSp>
        <p:nvGrpSpPr>
          <p:cNvPr id="20" name="Group 53"/>
          <p:cNvGrpSpPr/>
          <p:nvPr/>
        </p:nvGrpSpPr>
        <p:grpSpPr>
          <a:xfrm>
            <a:off x="7092950" y="1423988"/>
            <a:ext cx="1892300" cy="636587"/>
            <a:chOff x="472" y="3203"/>
            <a:chExt cx="1182" cy="432"/>
          </a:xfrm>
        </p:grpSpPr>
        <p:pic>
          <p:nvPicPr>
            <p:cNvPr id="37939" name="Picture 54" descr="图形1"/>
            <p:cNvPicPr>
              <a:picLocks noChangeAspect="1"/>
            </p:cNvPicPr>
            <p:nvPr/>
          </p:nvPicPr>
          <p:blipFill>
            <a:blip r:embed="rId3"/>
            <a:stretch>
              <a:fillRect/>
            </a:stretch>
          </p:blipFill>
          <p:spPr>
            <a:xfrm>
              <a:off x="472" y="3203"/>
              <a:ext cx="1182" cy="432"/>
            </a:xfrm>
            <a:prstGeom prst="rect">
              <a:avLst/>
            </a:prstGeom>
            <a:noFill/>
            <a:ln w="9525">
              <a:noFill/>
            </a:ln>
          </p:spPr>
        </p:pic>
        <p:sp>
          <p:nvSpPr>
            <p:cNvPr id="37940" name="TextBox 22"/>
            <p:cNvSpPr txBox="1"/>
            <p:nvPr/>
          </p:nvSpPr>
          <p:spPr>
            <a:xfrm>
              <a:off x="769" y="3265"/>
              <a:ext cx="817" cy="249"/>
            </a:xfrm>
            <a:prstGeom prst="rect">
              <a:avLst/>
            </a:prstGeom>
            <a:noFill/>
            <a:ln w="9525">
              <a:noFill/>
            </a:ln>
          </p:spPr>
          <p:txBody>
            <a:bodyPr lIns="91422" tIns="45711" rIns="91422" bIns="45711" anchor="t" anchorCtr="0">
              <a:spAutoFit/>
            </a:bodyPr>
            <a:p>
              <a:pPr marL="174625" indent="-174625">
                <a:buFont typeface="Arial" panose="020B0604020202020204" pitchFamily="34" charset="0"/>
              </a:pPr>
              <a:r>
                <a:rPr lang="zh-CN" altLang="en-US" b="1" dirty="0">
                  <a:latin typeface="华文细黑" panose="02010600040101010101" pitchFamily="2" charset="-122"/>
                  <a:ea typeface="华文细黑" panose="02010600040101010101" pitchFamily="2" charset="-122"/>
                </a:rPr>
                <a:t>管理体系</a:t>
              </a:r>
              <a:endParaRPr lang="zh-CN" altLang="en-US" b="1" dirty="0">
                <a:latin typeface="华文细黑" panose="02010600040101010101" pitchFamily="2" charset="-122"/>
                <a:ea typeface="华文细黑" panose="02010600040101010101" pitchFamily="2" charset="-122"/>
              </a:endParaRPr>
            </a:p>
          </p:txBody>
        </p:sp>
      </p:grpSp>
      <p:grpSp>
        <p:nvGrpSpPr>
          <p:cNvPr id="21" name="Group 56"/>
          <p:cNvGrpSpPr/>
          <p:nvPr/>
        </p:nvGrpSpPr>
        <p:grpSpPr>
          <a:xfrm>
            <a:off x="1311275" y="3105150"/>
            <a:ext cx="2322513" cy="935038"/>
            <a:chOff x="431" y="3158"/>
            <a:chExt cx="1452" cy="635"/>
          </a:xfrm>
        </p:grpSpPr>
        <p:sp>
          <p:nvSpPr>
            <p:cNvPr id="37942" name="Oval 57"/>
            <p:cNvSpPr/>
            <p:nvPr/>
          </p:nvSpPr>
          <p:spPr>
            <a:xfrm>
              <a:off x="431" y="3296"/>
              <a:ext cx="1452" cy="497"/>
            </a:xfrm>
            <a:prstGeom prst="ellipse">
              <a:avLst/>
            </a:prstGeom>
            <a:gradFill rotWithShape="0">
              <a:gsLst>
                <a:gs pos="0">
                  <a:srgbClr val="336699"/>
                </a:gs>
                <a:gs pos="100000">
                  <a:schemeClr val="bg1"/>
                </a:gs>
              </a:gsLst>
              <a:path path="shape">
                <a:fillToRect l="50000" t="50000" r="50000" b="50000"/>
              </a:path>
              <a:tileRect/>
            </a:gradFill>
            <a:ln w="9525">
              <a:noFill/>
            </a:ln>
          </p:spPr>
          <p:txBody>
            <a:bodyPr wrap="none" anchor="ctr" anchorCtr="0"/>
            <a:p>
              <a:endParaRPr lang="zh-CN" altLang="en-US" dirty="0">
                <a:latin typeface="Arial" panose="020B0604020202020204" pitchFamily="34" charset="0"/>
              </a:endParaRPr>
            </a:p>
          </p:txBody>
        </p:sp>
        <p:sp>
          <p:nvSpPr>
            <p:cNvPr id="61" name="Freeform 58"/>
            <p:cNvSpPr/>
            <p:nvPr/>
          </p:nvSpPr>
          <p:spPr bwMode="ltGray">
            <a:xfrm>
              <a:off x="702" y="3158"/>
              <a:ext cx="1134" cy="408"/>
            </a:xfrm>
            <a:custGeom>
              <a:avLst/>
              <a:gdLst/>
              <a:ahLst/>
              <a:cxnLst>
                <a:cxn ang="0">
                  <a:pos x="8082" y="658"/>
                </a:cxn>
                <a:cxn ang="0">
                  <a:pos x="8958" y="282"/>
                </a:cxn>
                <a:cxn ang="0">
                  <a:pos x="9975" y="54"/>
                </a:cxn>
                <a:cxn ang="0">
                  <a:pos x="12081" y="148"/>
                </a:cxn>
                <a:cxn ang="0">
                  <a:pos x="13702" y="911"/>
                </a:cxn>
                <a:cxn ang="0">
                  <a:pos x="14427" y="2073"/>
                </a:cxn>
                <a:cxn ang="0">
                  <a:pos x="14452" y="2388"/>
                </a:cxn>
                <a:cxn ang="0">
                  <a:pos x="14594" y="2503"/>
                </a:cxn>
                <a:cxn ang="0">
                  <a:pos x="14986" y="2562"/>
                </a:cxn>
                <a:cxn ang="0">
                  <a:pos x="15877" y="3134"/>
                </a:cxn>
                <a:cxn ang="0">
                  <a:pos x="16302" y="4134"/>
                </a:cxn>
                <a:cxn ang="0">
                  <a:pos x="16173" y="5243"/>
                </a:cxn>
                <a:cxn ang="0">
                  <a:pos x="15741" y="6005"/>
                </a:cxn>
                <a:cxn ang="0">
                  <a:pos x="15105" y="6560"/>
                </a:cxn>
                <a:cxn ang="0">
                  <a:pos x="14823" y="6966"/>
                </a:cxn>
                <a:cxn ang="0">
                  <a:pos x="15196" y="7568"/>
                </a:cxn>
                <a:cxn ang="0">
                  <a:pos x="15314" y="8268"/>
                </a:cxn>
                <a:cxn ang="0">
                  <a:pos x="15057" y="9164"/>
                </a:cxn>
                <a:cxn ang="0">
                  <a:pos x="14230" y="9993"/>
                </a:cxn>
                <a:cxn ang="0">
                  <a:pos x="13068" y="10352"/>
                </a:cxn>
                <a:cxn ang="0">
                  <a:pos x="12342" y="10295"/>
                </a:cxn>
                <a:cxn ang="0">
                  <a:pos x="12080" y="10220"/>
                </a:cxn>
                <a:cxn ang="0">
                  <a:pos x="11836" y="10119"/>
                </a:cxn>
                <a:cxn ang="0">
                  <a:pos x="11768" y="10319"/>
                </a:cxn>
                <a:cxn ang="0">
                  <a:pos x="11678" y="10797"/>
                </a:cxn>
                <a:cxn ang="0">
                  <a:pos x="11146" y="11520"/>
                </a:cxn>
                <a:cxn ang="0">
                  <a:pos x="10300" y="11906"/>
                </a:cxn>
                <a:cxn ang="0">
                  <a:pos x="9439" y="11884"/>
                </a:cxn>
                <a:cxn ang="0">
                  <a:pos x="8937" y="11675"/>
                </a:cxn>
                <a:cxn ang="0">
                  <a:pos x="8547" y="11344"/>
                </a:cxn>
                <a:cxn ang="0">
                  <a:pos x="8109" y="11234"/>
                </a:cxn>
                <a:cxn ang="0">
                  <a:pos x="7295" y="11546"/>
                </a:cxn>
                <a:cxn ang="0">
                  <a:pos x="6366" y="11690"/>
                </a:cxn>
                <a:cxn ang="0">
                  <a:pos x="5057" y="11579"/>
                </a:cxn>
                <a:cxn ang="0">
                  <a:pos x="3708" y="10961"/>
                </a:cxn>
                <a:cxn ang="0">
                  <a:pos x="3026" y="9980"/>
                </a:cxn>
                <a:cxn ang="0">
                  <a:pos x="3007" y="9418"/>
                </a:cxn>
                <a:cxn ang="0">
                  <a:pos x="2672" y="9508"/>
                </a:cxn>
                <a:cxn ang="0">
                  <a:pos x="2239" y="9567"/>
                </a:cxn>
                <a:cxn ang="0">
                  <a:pos x="1791" y="9544"/>
                </a:cxn>
                <a:cxn ang="0">
                  <a:pos x="786" y="9132"/>
                </a:cxn>
                <a:cxn ang="0">
                  <a:pos x="132" y="8292"/>
                </a:cxn>
                <a:cxn ang="0">
                  <a:pos x="42" y="7224"/>
                </a:cxn>
                <a:cxn ang="0">
                  <a:pos x="378" y="6477"/>
                </a:cxn>
                <a:cxn ang="0">
                  <a:pos x="981" y="5917"/>
                </a:cxn>
                <a:cxn ang="0">
                  <a:pos x="1659" y="5574"/>
                </a:cxn>
                <a:cxn ang="0">
                  <a:pos x="1397" y="5049"/>
                </a:cxn>
                <a:cxn ang="0">
                  <a:pos x="1294" y="4466"/>
                </a:cxn>
                <a:cxn ang="0">
                  <a:pos x="1401" y="3739"/>
                </a:cxn>
                <a:cxn ang="0">
                  <a:pos x="2105" y="2704"/>
                </a:cxn>
                <a:cxn ang="0">
                  <a:pos x="3256" y="2128"/>
                </a:cxn>
                <a:cxn ang="0">
                  <a:pos x="4299" y="2100"/>
                </a:cxn>
                <a:cxn ang="0">
                  <a:pos x="4528" y="2151"/>
                </a:cxn>
                <a:cxn ang="0">
                  <a:pos x="4745" y="2220"/>
                </a:cxn>
                <a:cxn ang="0">
                  <a:pos x="4881" y="2258"/>
                </a:cxn>
                <a:cxn ang="0">
                  <a:pos x="5103" y="1683"/>
                </a:cxn>
                <a:cxn ang="0">
                  <a:pos x="5718" y="1034"/>
                </a:cxn>
                <a:cxn ang="0">
                  <a:pos x="6527" y="774"/>
                </a:cxn>
                <a:cxn ang="0">
                  <a:pos x="6951" y="830"/>
                </a:cxn>
                <a:cxn ang="0">
                  <a:pos x="7191" y="929"/>
                </a:cxn>
                <a:cxn ang="0">
                  <a:pos x="7403" y="1072"/>
                </a:cxn>
              </a:cxnLst>
              <a:rect l="0" t="0" r="r" b="b"/>
              <a:pathLst>
                <a:path w="16320" h="11943">
                  <a:moveTo>
                    <a:pt x="7438" y="1101"/>
                  </a:moveTo>
                  <a:lnTo>
                    <a:pt x="7496" y="1053"/>
                  </a:lnTo>
                  <a:lnTo>
                    <a:pt x="7554" y="1006"/>
                  </a:lnTo>
                  <a:lnTo>
                    <a:pt x="7615" y="960"/>
                  </a:lnTo>
                  <a:lnTo>
                    <a:pt x="7678" y="914"/>
                  </a:lnTo>
                  <a:lnTo>
                    <a:pt x="7741" y="869"/>
                  </a:lnTo>
                  <a:lnTo>
                    <a:pt x="7806" y="825"/>
                  </a:lnTo>
                  <a:lnTo>
                    <a:pt x="7873" y="782"/>
                  </a:lnTo>
                  <a:lnTo>
                    <a:pt x="7942" y="740"/>
                  </a:lnTo>
                  <a:lnTo>
                    <a:pt x="8011" y="698"/>
                  </a:lnTo>
                  <a:lnTo>
                    <a:pt x="8082" y="658"/>
                  </a:lnTo>
                  <a:lnTo>
                    <a:pt x="8156" y="618"/>
                  </a:lnTo>
                  <a:lnTo>
                    <a:pt x="8229" y="580"/>
                  </a:lnTo>
                  <a:lnTo>
                    <a:pt x="8305" y="542"/>
                  </a:lnTo>
                  <a:lnTo>
                    <a:pt x="8382" y="506"/>
                  </a:lnTo>
                  <a:lnTo>
                    <a:pt x="8461" y="470"/>
                  </a:lnTo>
                  <a:lnTo>
                    <a:pt x="8540" y="436"/>
                  </a:lnTo>
                  <a:lnTo>
                    <a:pt x="8621" y="403"/>
                  </a:lnTo>
                  <a:lnTo>
                    <a:pt x="8704" y="371"/>
                  </a:lnTo>
                  <a:lnTo>
                    <a:pt x="8786" y="340"/>
                  </a:lnTo>
                  <a:lnTo>
                    <a:pt x="8871" y="310"/>
                  </a:lnTo>
                  <a:lnTo>
                    <a:pt x="8958" y="282"/>
                  </a:lnTo>
                  <a:lnTo>
                    <a:pt x="9044" y="255"/>
                  </a:lnTo>
                  <a:lnTo>
                    <a:pt x="9132" y="228"/>
                  </a:lnTo>
                  <a:lnTo>
                    <a:pt x="9222" y="204"/>
                  </a:lnTo>
                  <a:lnTo>
                    <a:pt x="9313" y="180"/>
                  </a:lnTo>
                  <a:lnTo>
                    <a:pt x="9403" y="158"/>
                  </a:lnTo>
                  <a:lnTo>
                    <a:pt x="9496" y="137"/>
                  </a:lnTo>
                  <a:lnTo>
                    <a:pt x="9590" y="118"/>
                  </a:lnTo>
                  <a:lnTo>
                    <a:pt x="9685" y="99"/>
                  </a:lnTo>
                  <a:lnTo>
                    <a:pt x="9780" y="83"/>
                  </a:lnTo>
                  <a:lnTo>
                    <a:pt x="9877" y="68"/>
                  </a:lnTo>
                  <a:lnTo>
                    <a:pt x="9975" y="54"/>
                  </a:lnTo>
                  <a:lnTo>
                    <a:pt x="10176" y="31"/>
                  </a:lnTo>
                  <a:lnTo>
                    <a:pt x="10375" y="13"/>
                  </a:lnTo>
                  <a:lnTo>
                    <a:pt x="10574" y="4"/>
                  </a:lnTo>
                  <a:lnTo>
                    <a:pt x="10771" y="0"/>
                  </a:lnTo>
                  <a:lnTo>
                    <a:pt x="10967" y="3"/>
                  </a:lnTo>
                  <a:lnTo>
                    <a:pt x="11160" y="12"/>
                  </a:lnTo>
                  <a:lnTo>
                    <a:pt x="11351" y="27"/>
                  </a:lnTo>
                  <a:lnTo>
                    <a:pt x="11538" y="48"/>
                  </a:lnTo>
                  <a:lnTo>
                    <a:pt x="11723" y="76"/>
                  </a:lnTo>
                  <a:lnTo>
                    <a:pt x="11903" y="109"/>
                  </a:lnTo>
                  <a:lnTo>
                    <a:pt x="12081" y="148"/>
                  </a:lnTo>
                  <a:lnTo>
                    <a:pt x="12254" y="192"/>
                  </a:lnTo>
                  <a:lnTo>
                    <a:pt x="12424" y="241"/>
                  </a:lnTo>
                  <a:lnTo>
                    <a:pt x="12588" y="296"/>
                  </a:lnTo>
                  <a:lnTo>
                    <a:pt x="12747" y="356"/>
                  </a:lnTo>
                  <a:lnTo>
                    <a:pt x="12902" y="421"/>
                  </a:lnTo>
                  <a:lnTo>
                    <a:pt x="13051" y="492"/>
                  </a:lnTo>
                  <a:lnTo>
                    <a:pt x="13194" y="566"/>
                  </a:lnTo>
                  <a:lnTo>
                    <a:pt x="13330" y="645"/>
                  </a:lnTo>
                  <a:lnTo>
                    <a:pt x="13461" y="729"/>
                  </a:lnTo>
                  <a:lnTo>
                    <a:pt x="13584" y="818"/>
                  </a:lnTo>
                  <a:lnTo>
                    <a:pt x="13702" y="911"/>
                  </a:lnTo>
                  <a:lnTo>
                    <a:pt x="13811" y="1008"/>
                  </a:lnTo>
                  <a:lnTo>
                    <a:pt x="13913" y="1108"/>
                  </a:lnTo>
                  <a:lnTo>
                    <a:pt x="14008" y="1214"/>
                  </a:lnTo>
                  <a:lnTo>
                    <a:pt x="14093" y="1322"/>
                  </a:lnTo>
                  <a:lnTo>
                    <a:pt x="14171" y="1434"/>
                  </a:lnTo>
                  <a:lnTo>
                    <a:pt x="14239" y="1550"/>
                  </a:lnTo>
                  <a:lnTo>
                    <a:pt x="14299" y="1669"/>
                  </a:lnTo>
                  <a:lnTo>
                    <a:pt x="14349" y="1791"/>
                  </a:lnTo>
                  <a:lnTo>
                    <a:pt x="14390" y="1916"/>
                  </a:lnTo>
                  <a:lnTo>
                    <a:pt x="14421" y="2044"/>
                  </a:lnTo>
                  <a:lnTo>
                    <a:pt x="14427" y="2073"/>
                  </a:lnTo>
                  <a:lnTo>
                    <a:pt x="14431" y="2102"/>
                  </a:lnTo>
                  <a:lnTo>
                    <a:pt x="14436" y="2131"/>
                  </a:lnTo>
                  <a:lnTo>
                    <a:pt x="14440" y="2159"/>
                  </a:lnTo>
                  <a:lnTo>
                    <a:pt x="14443" y="2188"/>
                  </a:lnTo>
                  <a:lnTo>
                    <a:pt x="14446" y="2217"/>
                  </a:lnTo>
                  <a:lnTo>
                    <a:pt x="14448" y="2245"/>
                  </a:lnTo>
                  <a:lnTo>
                    <a:pt x="14450" y="2274"/>
                  </a:lnTo>
                  <a:lnTo>
                    <a:pt x="14451" y="2303"/>
                  </a:lnTo>
                  <a:lnTo>
                    <a:pt x="14452" y="2331"/>
                  </a:lnTo>
                  <a:lnTo>
                    <a:pt x="14452" y="2360"/>
                  </a:lnTo>
                  <a:lnTo>
                    <a:pt x="14452" y="2388"/>
                  </a:lnTo>
                  <a:lnTo>
                    <a:pt x="14451" y="2417"/>
                  </a:lnTo>
                  <a:lnTo>
                    <a:pt x="14450" y="2445"/>
                  </a:lnTo>
                  <a:lnTo>
                    <a:pt x="14448" y="2474"/>
                  </a:lnTo>
                  <a:lnTo>
                    <a:pt x="14446" y="2502"/>
                  </a:lnTo>
                  <a:lnTo>
                    <a:pt x="14467" y="2502"/>
                  </a:lnTo>
                  <a:lnTo>
                    <a:pt x="14488" y="2501"/>
                  </a:lnTo>
                  <a:lnTo>
                    <a:pt x="14510" y="2501"/>
                  </a:lnTo>
                  <a:lnTo>
                    <a:pt x="14530" y="2501"/>
                  </a:lnTo>
                  <a:lnTo>
                    <a:pt x="14551" y="2502"/>
                  </a:lnTo>
                  <a:lnTo>
                    <a:pt x="14573" y="2502"/>
                  </a:lnTo>
                  <a:lnTo>
                    <a:pt x="14594" y="2503"/>
                  </a:lnTo>
                  <a:lnTo>
                    <a:pt x="14615" y="2504"/>
                  </a:lnTo>
                  <a:lnTo>
                    <a:pt x="14636" y="2505"/>
                  </a:lnTo>
                  <a:lnTo>
                    <a:pt x="14657" y="2507"/>
                  </a:lnTo>
                  <a:lnTo>
                    <a:pt x="14679" y="2508"/>
                  </a:lnTo>
                  <a:lnTo>
                    <a:pt x="14699" y="2510"/>
                  </a:lnTo>
                  <a:lnTo>
                    <a:pt x="14721" y="2512"/>
                  </a:lnTo>
                  <a:lnTo>
                    <a:pt x="14742" y="2515"/>
                  </a:lnTo>
                  <a:lnTo>
                    <a:pt x="14762" y="2517"/>
                  </a:lnTo>
                  <a:lnTo>
                    <a:pt x="14784" y="2520"/>
                  </a:lnTo>
                  <a:lnTo>
                    <a:pt x="14886" y="2538"/>
                  </a:lnTo>
                  <a:lnTo>
                    <a:pt x="14986" y="2562"/>
                  </a:lnTo>
                  <a:lnTo>
                    <a:pt x="15083" y="2591"/>
                  </a:lnTo>
                  <a:lnTo>
                    <a:pt x="15178" y="2624"/>
                  </a:lnTo>
                  <a:lnTo>
                    <a:pt x="15268" y="2663"/>
                  </a:lnTo>
                  <a:lnTo>
                    <a:pt x="15356" y="2706"/>
                  </a:lnTo>
                  <a:lnTo>
                    <a:pt x="15441" y="2755"/>
                  </a:lnTo>
                  <a:lnTo>
                    <a:pt x="15522" y="2808"/>
                  </a:lnTo>
                  <a:lnTo>
                    <a:pt x="15601" y="2865"/>
                  </a:lnTo>
                  <a:lnTo>
                    <a:pt x="15675" y="2927"/>
                  </a:lnTo>
                  <a:lnTo>
                    <a:pt x="15747" y="2991"/>
                  </a:lnTo>
                  <a:lnTo>
                    <a:pt x="15814" y="3061"/>
                  </a:lnTo>
                  <a:lnTo>
                    <a:pt x="15877" y="3134"/>
                  </a:lnTo>
                  <a:lnTo>
                    <a:pt x="15938" y="3210"/>
                  </a:lnTo>
                  <a:lnTo>
                    <a:pt x="15994" y="3290"/>
                  </a:lnTo>
                  <a:lnTo>
                    <a:pt x="16045" y="3373"/>
                  </a:lnTo>
                  <a:lnTo>
                    <a:pt x="16093" y="3459"/>
                  </a:lnTo>
                  <a:lnTo>
                    <a:pt x="16136" y="3548"/>
                  </a:lnTo>
                  <a:lnTo>
                    <a:pt x="16175" y="3641"/>
                  </a:lnTo>
                  <a:lnTo>
                    <a:pt x="16210" y="3735"/>
                  </a:lnTo>
                  <a:lnTo>
                    <a:pt x="16239" y="3831"/>
                  </a:lnTo>
                  <a:lnTo>
                    <a:pt x="16265" y="3931"/>
                  </a:lnTo>
                  <a:lnTo>
                    <a:pt x="16286" y="4031"/>
                  </a:lnTo>
                  <a:lnTo>
                    <a:pt x="16302" y="4134"/>
                  </a:lnTo>
                  <a:lnTo>
                    <a:pt x="16313" y="4239"/>
                  </a:lnTo>
                  <a:lnTo>
                    <a:pt x="16319" y="4345"/>
                  </a:lnTo>
                  <a:lnTo>
                    <a:pt x="16320" y="4453"/>
                  </a:lnTo>
                  <a:lnTo>
                    <a:pt x="16316" y="4562"/>
                  </a:lnTo>
                  <a:lnTo>
                    <a:pt x="16307" y="4672"/>
                  </a:lnTo>
                  <a:lnTo>
                    <a:pt x="16291" y="4783"/>
                  </a:lnTo>
                  <a:lnTo>
                    <a:pt x="16271" y="4895"/>
                  </a:lnTo>
                  <a:lnTo>
                    <a:pt x="16246" y="5007"/>
                  </a:lnTo>
                  <a:lnTo>
                    <a:pt x="16224" y="5087"/>
                  </a:lnTo>
                  <a:lnTo>
                    <a:pt x="16200" y="5165"/>
                  </a:lnTo>
                  <a:lnTo>
                    <a:pt x="16173" y="5243"/>
                  </a:lnTo>
                  <a:lnTo>
                    <a:pt x="16145" y="5319"/>
                  </a:lnTo>
                  <a:lnTo>
                    <a:pt x="16113" y="5394"/>
                  </a:lnTo>
                  <a:lnTo>
                    <a:pt x="16080" y="5468"/>
                  </a:lnTo>
                  <a:lnTo>
                    <a:pt x="16045" y="5540"/>
                  </a:lnTo>
                  <a:lnTo>
                    <a:pt x="16007" y="5611"/>
                  </a:lnTo>
                  <a:lnTo>
                    <a:pt x="15967" y="5680"/>
                  </a:lnTo>
                  <a:lnTo>
                    <a:pt x="15925" y="5749"/>
                  </a:lnTo>
                  <a:lnTo>
                    <a:pt x="15882" y="5815"/>
                  </a:lnTo>
                  <a:lnTo>
                    <a:pt x="15837" y="5880"/>
                  </a:lnTo>
                  <a:lnTo>
                    <a:pt x="15790" y="5943"/>
                  </a:lnTo>
                  <a:lnTo>
                    <a:pt x="15741" y="6005"/>
                  </a:lnTo>
                  <a:lnTo>
                    <a:pt x="15690" y="6064"/>
                  </a:lnTo>
                  <a:lnTo>
                    <a:pt x="15638" y="6123"/>
                  </a:lnTo>
                  <a:lnTo>
                    <a:pt x="15584" y="6179"/>
                  </a:lnTo>
                  <a:lnTo>
                    <a:pt x="15528" y="6233"/>
                  </a:lnTo>
                  <a:lnTo>
                    <a:pt x="15472" y="6287"/>
                  </a:lnTo>
                  <a:lnTo>
                    <a:pt x="15414" y="6337"/>
                  </a:lnTo>
                  <a:lnTo>
                    <a:pt x="15354" y="6386"/>
                  </a:lnTo>
                  <a:lnTo>
                    <a:pt x="15294" y="6432"/>
                  </a:lnTo>
                  <a:lnTo>
                    <a:pt x="15232" y="6477"/>
                  </a:lnTo>
                  <a:lnTo>
                    <a:pt x="15169" y="6520"/>
                  </a:lnTo>
                  <a:lnTo>
                    <a:pt x="15105" y="6560"/>
                  </a:lnTo>
                  <a:lnTo>
                    <a:pt x="15040" y="6599"/>
                  </a:lnTo>
                  <a:lnTo>
                    <a:pt x="14975" y="6635"/>
                  </a:lnTo>
                  <a:lnTo>
                    <a:pt x="14907" y="6669"/>
                  </a:lnTo>
                  <a:lnTo>
                    <a:pt x="14840" y="6700"/>
                  </a:lnTo>
                  <a:lnTo>
                    <a:pt x="14771" y="6730"/>
                  </a:lnTo>
                  <a:lnTo>
                    <a:pt x="14702" y="6757"/>
                  </a:lnTo>
                  <a:lnTo>
                    <a:pt x="14632" y="6781"/>
                  </a:lnTo>
                  <a:lnTo>
                    <a:pt x="14682" y="6825"/>
                  </a:lnTo>
                  <a:lnTo>
                    <a:pt x="14731" y="6871"/>
                  </a:lnTo>
                  <a:lnTo>
                    <a:pt x="14778" y="6918"/>
                  </a:lnTo>
                  <a:lnTo>
                    <a:pt x="14823" y="6966"/>
                  </a:lnTo>
                  <a:lnTo>
                    <a:pt x="14867" y="7015"/>
                  </a:lnTo>
                  <a:lnTo>
                    <a:pt x="14907" y="7065"/>
                  </a:lnTo>
                  <a:lnTo>
                    <a:pt x="14947" y="7117"/>
                  </a:lnTo>
                  <a:lnTo>
                    <a:pt x="14985" y="7171"/>
                  </a:lnTo>
                  <a:lnTo>
                    <a:pt x="15022" y="7224"/>
                  </a:lnTo>
                  <a:lnTo>
                    <a:pt x="15055" y="7279"/>
                  </a:lnTo>
                  <a:lnTo>
                    <a:pt x="15088" y="7336"/>
                  </a:lnTo>
                  <a:lnTo>
                    <a:pt x="15117" y="7392"/>
                  </a:lnTo>
                  <a:lnTo>
                    <a:pt x="15146" y="7450"/>
                  </a:lnTo>
                  <a:lnTo>
                    <a:pt x="15171" y="7509"/>
                  </a:lnTo>
                  <a:lnTo>
                    <a:pt x="15196" y="7568"/>
                  </a:lnTo>
                  <a:lnTo>
                    <a:pt x="15217" y="7629"/>
                  </a:lnTo>
                  <a:lnTo>
                    <a:pt x="15237" y="7690"/>
                  </a:lnTo>
                  <a:lnTo>
                    <a:pt x="15255" y="7752"/>
                  </a:lnTo>
                  <a:lnTo>
                    <a:pt x="15270" y="7814"/>
                  </a:lnTo>
                  <a:lnTo>
                    <a:pt x="15284" y="7878"/>
                  </a:lnTo>
                  <a:lnTo>
                    <a:pt x="15294" y="7941"/>
                  </a:lnTo>
                  <a:lnTo>
                    <a:pt x="15303" y="8006"/>
                  </a:lnTo>
                  <a:lnTo>
                    <a:pt x="15309" y="8070"/>
                  </a:lnTo>
                  <a:lnTo>
                    <a:pt x="15313" y="8136"/>
                  </a:lnTo>
                  <a:lnTo>
                    <a:pt x="15314" y="8201"/>
                  </a:lnTo>
                  <a:lnTo>
                    <a:pt x="15314" y="8268"/>
                  </a:lnTo>
                  <a:lnTo>
                    <a:pt x="15311" y="8333"/>
                  </a:lnTo>
                  <a:lnTo>
                    <a:pt x="15305" y="8401"/>
                  </a:lnTo>
                  <a:lnTo>
                    <a:pt x="15297" y="8468"/>
                  </a:lnTo>
                  <a:lnTo>
                    <a:pt x="15286" y="8534"/>
                  </a:lnTo>
                  <a:lnTo>
                    <a:pt x="15272" y="8602"/>
                  </a:lnTo>
                  <a:lnTo>
                    <a:pt x="15257" y="8669"/>
                  </a:lnTo>
                  <a:lnTo>
                    <a:pt x="15228" y="8773"/>
                  </a:lnTo>
                  <a:lnTo>
                    <a:pt x="15193" y="8874"/>
                  </a:lnTo>
                  <a:lnTo>
                    <a:pt x="15153" y="8974"/>
                  </a:lnTo>
                  <a:lnTo>
                    <a:pt x="15107" y="9070"/>
                  </a:lnTo>
                  <a:lnTo>
                    <a:pt x="15057" y="9164"/>
                  </a:lnTo>
                  <a:lnTo>
                    <a:pt x="15002" y="9255"/>
                  </a:lnTo>
                  <a:lnTo>
                    <a:pt x="14942" y="9343"/>
                  </a:lnTo>
                  <a:lnTo>
                    <a:pt x="14879" y="9429"/>
                  </a:lnTo>
                  <a:lnTo>
                    <a:pt x="14810" y="9511"/>
                  </a:lnTo>
                  <a:lnTo>
                    <a:pt x="14738" y="9590"/>
                  </a:lnTo>
                  <a:lnTo>
                    <a:pt x="14661" y="9666"/>
                  </a:lnTo>
                  <a:lnTo>
                    <a:pt x="14582" y="9739"/>
                  </a:lnTo>
                  <a:lnTo>
                    <a:pt x="14499" y="9807"/>
                  </a:lnTo>
                  <a:lnTo>
                    <a:pt x="14413" y="9873"/>
                  </a:lnTo>
                  <a:lnTo>
                    <a:pt x="14323" y="9934"/>
                  </a:lnTo>
                  <a:lnTo>
                    <a:pt x="14230" y="9993"/>
                  </a:lnTo>
                  <a:lnTo>
                    <a:pt x="14135" y="10047"/>
                  </a:lnTo>
                  <a:lnTo>
                    <a:pt x="14037" y="10097"/>
                  </a:lnTo>
                  <a:lnTo>
                    <a:pt x="13936" y="10143"/>
                  </a:lnTo>
                  <a:lnTo>
                    <a:pt x="13834" y="10185"/>
                  </a:lnTo>
                  <a:lnTo>
                    <a:pt x="13729" y="10222"/>
                  </a:lnTo>
                  <a:lnTo>
                    <a:pt x="13623" y="10256"/>
                  </a:lnTo>
                  <a:lnTo>
                    <a:pt x="13514" y="10285"/>
                  </a:lnTo>
                  <a:lnTo>
                    <a:pt x="13405" y="10308"/>
                  </a:lnTo>
                  <a:lnTo>
                    <a:pt x="13294" y="10328"/>
                  </a:lnTo>
                  <a:lnTo>
                    <a:pt x="13181" y="10342"/>
                  </a:lnTo>
                  <a:lnTo>
                    <a:pt x="13068" y="10352"/>
                  </a:lnTo>
                  <a:lnTo>
                    <a:pt x="12954" y="10358"/>
                  </a:lnTo>
                  <a:lnTo>
                    <a:pt x="12839" y="10357"/>
                  </a:lnTo>
                  <a:lnTo>
                    <a:pt x="12723" y="10351"/>
                  </a:lnTo>
                  <a:lnTo>
                    <a:pt x="12608" y="10341"/>
                  </a:lnTo>
                  <a:lnTo>
                    <a:pt x="12492" y="10325"/>
                  </a:lnTo>
                  <a:lnTo>
                    <a:pt x="12466" y="10321"/>
                  </a:lnTo>
                  <a:lnTo>
                    <a:pt x="12442" y="10316"/>
                  </a:lnTo>
                  <a:lnTo>
                    <a:pt x="12416" y="10311"/>
                  </a:lnTo>
                  <a:lnTo>
                    <a:pt x="12392" y="10306"/>
                  </a:lnTo>
                  <a:lnTo>
                    <a:pt x="12366" y="10301"/>
                  </a:lnTo>
                  <a:lnTo>
                    <a:pt x="12342" y="10295"/>
                  </a:lnTo>
                  <a:lnTo>
                    <a:pt x="12318" y="10290"/>
                  </a:lnTo>
                  <a:lnTo>
                    <a:pt x="12293" y="10284"/>
                  </a:lnTo>
                  <a:lnTo>
                    <a:pt x="12269" y="10278"/>
                  </a:lnTo>
                  <a:lnTo>
                    <a:pt x="12245" y="10272"/>
                  </a:lnTo>
                  <a:lnTo>
                    <a:pt x="12221" y="10264"/>
                  </a:lnTo>
                  <a:lnTo>
                    <a:pt x="12197" y="10258"/>
                  </a:lnTo>
                  <a:lnTo>
                    <a:pt x="12174" y="10251"/>
                  </a:lnTo>
                  <a:lnTo>
                    <a:pt x="12150" y="10244"/>
                  </a:lnTo>
                  <a:lnTo>
                    <a:pt x="12127" y="10236"/>
                  </a:lnTo>
                  <a:lnTo>
                    <a:pt x="12103" y="10228"/>
                  </a:lnTo>
                  <a:lnTo>
                    <a:pt x="12080" y="10220"/>
                  </a:lnTo>
                  <a:lnTo>
                    <a:pt x="12057" y="10212"/>
                  </a:lnTo>
                  <a:lnTo>
                    <a:pt x="12034" y="10204"/>
                  </a:lnTo>
                  <a:lnTo>
                    <a:pt x="12012" y="10196"/>
                  </a:lnTo>
                  <a:lnTo>
                    <a:pt x="11989" y="10186"/>
                  </a:lnTo>
                  <a:lnTo>
                    <a:pt x="11967" y="10177"/>
                  </a:lnTo>
                  <a:lnTo>
                    <a:pt x="11944" y="10168"/>
                  </a:lnTo>
                  <a:lnTo>
                    <a:pt x="11923" y="10159"/>
                  </a:lnTo>
                  <a:lnTo>
                    <a:pt x="11900" y="10150"/>
                  </a:lnTo>
                  <a:lnTo>
                    <a:pt x="11879" y="10139"/>
                  </a:lnTo>
                  <a:lnTo>
                    <a:pt x="11858" y="10129"/>
                  </a:lnTo>
                  <a:lnTo>
                    <a:pt x="11836" y="10119"/>
                  </a:lnTo>
                  <a:lnTo>
                    <a:pt x="11815" y="10109"/>
                  </a:lnTo>
                  <a:lnTo>
                    <a:pt x="11793" y="10098"/>
                  </a:lnTo>
                  <a:lnTo>
                    <a:pt x="11773" y="10087"/>
                  </a:lnTo>
                  <a:lnTo>
                    <a:pt x="11751" y="10076"/>
                  </a:lnTo>
                  <a:lnTo>
                    <a:pt x="11757" y="10111"/>
                  </a:lnTo>
                  <a:lnTo>
                    <a:pt x="11761" y="10144"/>
                  </a:lnTo>
                  <a:lnTo>
                    <a:pt x="11764" y="10179"/>
                  </a:lnTo>
                  <a:lnTo>
                    <a:pt x="11766" y="10213"/>
                  </a:lnTo>
                  <a:lnTo>
                    <a:pt x="11768" y="10248"/>
                  </a:lnTo>
                  <a:lnTo>
                    <a:pt x="11769" y="10283"/>
                  </a:lnTo>
                  <a:lnTo>
                    <a:pt x="11768" y="10319"/>
                  </a:lnTo>
                  <a:lnTo>
                    <a:pt x="11767" y="10353"/>
                  </a:lnTo>
                  <a:lnTo>
                    <a:pt x="11765" y="10388"/>
                  </a:lnTo>
                  <a:lnTo>
                    <a:pt x="11763" y="10424"/>
                  </a:lnTo>
                  <a:lnTo>
                    <a:pt x="11759" y="10459"/>
                  </a:lnTo>
                  <a:lnTo>
                    <a:pt x="11753" y="10495"/>
                  </a:lnTo>
                  <a:lnTo>
                    <a:pt x="11748" y="10531"/>
                  </a:lnTo>
                  <a:lnTo>
                    <a:pt x="11742" y="10567"/>
                  </a:lnTo>
                  <a:lnTo>
                    <a:pt x="11734" y="10602"/>
                  </a:lnTo>
                  <a:lnTo>
                    <a:pt x="11726" y="10637"/>
                  </a:lnTo>
                  <a:lnTo>
                    <a:pt x="11705" y="10718"/>
                  </a:lnTo>
                  <a:lnTo>
                    <a:pt x="11678" y="10797"/>
                  </a:lnTo>
                  <a:lnTo>
                    <a:pt x="11647" y="10874"/>
                  </a:lnTo>
                  <a:lnTo>
                    <a:pt x="11613" y="10949"/>
                  </a:lnTo>
                  <a:lnTo>
                    <a:pt x="11574" y="11021"/>
                  </a:lnTo>
                  <a:lnTo>
                    <a:pt x="11532" y="11092"/>
                  </a:lnTo>
                  <a:lnTo>
                    <a:pt x="11486" y="11161"/>
                  </a:lnTo>
                  <a:lnTo>
                    <a:pt x="11437" y="11226"/>
                  </a:lnTo>
                  <a:lnTo>
                    <a:pt x="11385" y="11291"/>
                  </a:lnTo>
                  <a:lnTo>
                    <a:pt x="11329" y="11352"/>
                  </a:lnTo>
                  <a:lnTo>
                    <a:pt x="11271" y="11411"/>
                  </a:lnTo>
                  <a:lnTo>
                    <a:pt x="11210" y="11467"/>
                  </a:lnTo>
                  <a:lnTo>
                    <a:pt x="11146" y="11520"/>
                  </a:lnTo>
                  <a:lnTo>
                    <a:pt x="11079" y="11570"/>
                  </a:lnTo>
                  <a:lnTo>
                    <a:pt x="11010" y="11619"/>
                  </a:lnTo>
                  <a:lnTo>
                    <a:pt x="10938" y="11664"/>
                  </a:lnTo>
                  <a:lnTo>
                    <a:pt x="10865" y="11705"/>
                  </a:lnTo>
                  <a:lnTo>
                    <a:pt x="10789" y="11744"/>
                  </a:lnTo>
                  <a:lnTo>
                    <a:pt x="10711" y="11779"/>
                  </a:lnTo>
                  <a:lnTo>
                    <a:pt x="10632" y="11811"/>
                  </a:lnTo>
                  <a:lnTo>
                    <a:pt x="10551" y="11841"/>
                  </a:lnTo>
                  <a:lnTo>
                    <a:pt x="10468" y="11866"/>
                  </a:lnTo>
                  <a:lnTo>
                    <a:pt x="10385" y="11888"/>
                  </a:lnTo>
                  <a:lnTo>
                    <a:pt x="10300" y="11906"/>
                  </a:lnTo>
                  <a:lnTo>
                    <a:pt x="10214" y="11922"/>
                  </a:lnTo>
                  <a:lnTo>
                    <a:pt x="10127" y="11932"/>
                  </a:lnTo>
                  <a:lnTo>
                    <a:pt x="10039" y="11939"/>
                  </a:lnTo>
                  <a:lnTo>
                    <a:pt x="9950" y="11943"/>
                  </a:lnTo>
                  <a:lnTo>
                    <a:pt x="9861" y="11942"/>
                  </a:lnTo>
                  <a:lnTo>
                    <a:pt x="9772" y="11938"/>
                  </a:lnTo>
                  <a:lnTo>
                    <a:pt x="9682" y="11929"/>
                  </a:lnTo>
                  <a:lnTo>
                    <a:pt x="9592" y="11917"/>
                  </a:lnTo>
                  <a:lnTo>
                    <a:pt x="9540" y="11906"/>
                  </a:lnTo>
                  <a:lnTo>
                    <a:pt x="9489" y="11896"/>
                  </a:lnTo>
                  <a:lnTo>
                    <a:pt x="9439" y="11884"/>
                  </a:lnTo>
                  <a:lnTo>
                    <a:pt x="9389" y="11871"/>
                  </a:lnTo>
                  <a:lnTo>
                    <a:pt x="9340" y="11856"/>
                  </a:lnTo>
                  <a:lnTo>
                    <a:pt x="9292" y="11841"/>
                  </a:lnTo>
                  <a:lnTo>
                    <a:pt x="9245" y="11824"/>
                  </a:lnTo>
                  <a:lnTo>
                    <a:pt x="9198" y="11806"/>
                  </a:lnTo>
                  <a:lnTo>
                    <a:pt x="9152" y="11787"/>
                  </a:lnTo>
                  <a:lnTo>
                    <a:pt x="9108" y="11766"/>
                  </a:lnTo>
                  <a:lnTo>
                    <a:pt x="9064" y="11746"/>
                  </a:lnTo>
                  <a:lnTo>
                    <a:pt x="9021" y="11723"/>
                  </a:lnTo>
                  <a:lnTo>
                    <a:pt x="8978" y="11699"/>
                  </a:lnTo>
                  <a:lnTo>
                    <a:pt x="8937" y="11675"/>
                  </a:lnTo>
                  <a:lnTo>
                    <a:pt x="8896" y="11649"/>
                  </a:lnTo>
                  <a:lnTo>
                    <a:pt x="8857" y="11623"/>
                  </a:lnTo>
                  <a:lnTo>
                    <a:pt x="8819" y="11595"/>
                  </a:lnTo>
                  <a:lnTo>
                    <a:pt x="8781" y="11567"/>
                  </a:lnTo>
                  <a:lnTo>
                    <a:pt x="8744" y="11538"/>
                  </a:lnTo>
                  <a:lnTo>
                    <a:pt x="8709" y="11508"/>
                  </a:lnTo>
                  <a:lnTo>
                    <a:pt x="8674" y="11477"/>
                  </a:lnTo>
                  <a:lnTo>
                    <a:pt x="8640" y="11444"/>
                  </a:lnTo>
                  <a:lnTo>
                    <a:pt x="8608" y="11413"/>
                  </a:lnTo>
                  <a:lnTo>
                    <a:pt x="8577" y="11379"/>
                  </a:lnTo>
                  <a:lnTo>
                    <a:pt x="8547" y="11344"/>
                  </a:lnTo>
                  <a:lnTo>
                    <a:pt x="8517" y="11309"/>
                  </a:lnTo>
                  <a:lnTo>
                    <a:pt x="8489" y="11273"/>
                  </a:lnTo>
                  <a:lnTo>
                    <a:pt x="8462" y="11237"/>
                  </a:lnTo>
                  <a:lnTo>
                    <a:pt x="8436" y="11201"/>
                  </a:lnTo>
                  <a:lnTo>
                    <a:pt x="8412" y="11163"/>
                  </a:lnTo>
                  <a:lnTo>
                    <a:pt x="8388" y="11124"/>
                  </a:lnTo>
                  <a:lnTo>
                    <a:pt x="8366" y="11085"/>
                  </a:lnTo>
                  <a:lnTo>
                    <a:pt x="8304" y="11124"/>
                  </a:lnTo>
                  <a:lnTo>
                    <a:pt x="8241" y="11162"/>
                  </a:lnTo>
                  <a:lnTo>
                    <a:pt x="8175" y="11199"/>
                  </a:lnTo>
                  <a:lnTo>
                    <a:pt x="8109" y="11234"/>
                  </a:lnTo>
                  <a:lnTo>
                    <a:pt x="8041" y="11269"/>
                  </a:lnTo>
                  <a:lnTo>
                    <a:pt x="7971" y="11302"/>
                  </a:lnTo>
                  <a:lnTo>
                    <a:pt x="7901" y="11335"/>
                  </a:lnTo>
                  <a:lnTo>
                    <a:pt x="7830" y="11366"/>
                  </a:lnTo>
                  <a:lnTo>
                    <a:pt x="7756" y="11395"/>
                  </a:lnTo>
                  <a:lnTo>
                    <a:pt x="7683" y="11424"/>
                  </a:lnTo>
                  <a:lnTo>
                    <a:pt x="7607" y="11451"/>
                  </a:lnTo>
                  <a:lnTo>
                    <a:pt x="7531" y="11476"/>
                  </a:lnTo>
                  <a:lnTo>
                    <a:pt x="7453" y="11501"/>
                  </a:lnTo>
                  <a:lnTo>
                    <a:pt x="7375" y="11524"/>
                  </a:lnTo>
                  <a:lnTo>
                    <a:pt x="7295" y="11546"/>
                  </a:lnTo>
                  <a:lnTo>
                    <a:pt x="7214" y="11566"/>
                  </a:lnTo>
                  <a:lnTo>
                    <a:pt x="7133" y="11586"/>
                  </a:lnTo>
                  <a:lnTo>
                    <a:pt x="7050" y="11603"/>
                  </a:lnTo>
                  <a:lnTo>
                    <a:pt x="6968" y="11620"/>
                  </a:lnTo>
                  <a:lnTo>
                    <a:pt x="6884" y="11634"/>
                  </a:lnTo>
                  <a:lnTo>
                    <a:pt x="6799" y="11647"/>
                  </a:lnTo>
                  <a:lnTo>
                    <a:pt x="6714" y="11659"/>
                  </a:lnTo>
                  <a:lnTo>
                    <a:pt x="6628" y="11669"/>
                  </a:lnTo>
                  <a:lnTo>
                    <a:pt x="6541" y="11678"/>
                  </a:lnTo>
                  <a:lnTo>
                    <a:pt x="6454" y="11684"/>
                  </a:lnTo>
                  <a:lnTo>
                    <a:pt x="6366" y="11690"/>
                  </a:lnTo>
                  <a:lnTo>
                    <a:pt x="6277" y="11694"/>
                  </a:lnTo>
                  <a:lnTo>
                    <a:pt x="6188" y="11696"/>
                  </a:lnTo>
                  <a:lnTo>
                    <a:pt x="6099" y="11696"/>
                  </a:lnTo>
                  <a:lnTo>
                    <a:pt x="6009" y="11695"/>
                  </a:lnTo>
                  <a:lnTo>
                    <a:pt x="5919" y="11693"/>
                  </a:lnTo>
                  <a:lnTo>
                    <a:pt x="5828" y="11688"/>
                  </a:lnTo>
                  <a:lnTo>
                    <a:pt x="5668" y="11677"/>
                  </a:lnTo>
                  <a:lnTo>
                    <a:pt x="5510" y="11660"/>
                  </a:lnTo>
                  <a:lnTo>
                    <a:pt x="5356" y="11637"/>
                  </a:lnTo>
                  <a:lnTo>
                    <a:pt x="5205" y="11610"/>
                  </a:lnTo>
                  <a:lnTo>
                    <a:pt x="5057" y="11579"/>
                  </a:lnTo>
                  <a:lnTo>
                    <a:pt x="4912" y="11543"/>
                  </a:lnTo>
                  <a:lnTo>
                    <a:pt x="4773" y="11502"/>
                  </a:lnTo>
                  <a:lnTo>
                    <a:pt x="4636" y="11457"/>
                  </a:lnTo>
                  <a:lnTo>
                    <a:pt x="4503" y="11408"/>
                  </a:lnTo>
                  <a:lnTo>
                    <a:pt x="4376" y="11355"/>
                  </a:lnTo>
                  <a:lnTo>
                    <a:pt x="4252" y="11298"/>
                  </a:lnTo>
                  <a:lnTo>
                    <a:pt x="4133" y="11237"/>
                  </a:lnTo>
                  <a:lnTo>
                    <a:pt x="4020" y="11174"/>
                  </a:lnTo>
                  <a:lnTo>
                    <a:pt x="3911" y="11106"/>
                  </a:lnTo>
                  <a:lnTo>
                    <a:pt x="3807" y="11036"/>
                  </a:lnTo>
                  <a:lnTo>
                    <a:pt x="3708" y="10961"/>
                  </a:lnTo>
                  <a:lnTo>
                    <a:pt x="3615" y="10884"/>
                  </a:lnTo>
                  <a:lnTo>
                    <a:pt x="3528" y="10804"/>
                  </a:lnTo>
                  <a:lnTo>
                    <a:pt x="3447" y="10722"/>
                  </a:lnTo>
                  <a:lnTo>
                    <a:pt x="3371" y="10637"/>
                  </a:lnTo>
                  <a:lnTo>
                    <a:pt x="3302" y="10549"/>
                  </a:lnTo>
                  <a:lnTo>
                    <a:pt x="3239" y="10459"/>
                  </a:lnTo>
                  <a:lnTo>
                    <a:pt x="3182" y="10368"/>
                  </a:lnTo>
                  <a:lnTo>
                    <a:pt x="3133" y="10274"/>
                  </a:lnTo>
                  <a:lnTo>
                    <a:pt x="3091" y="10177"/>
                  </a:lnTo>
                  <a:lnTo>
                    <a:pt x="3055" y="10079"/>
                  </a:lnTo>
                  <a:lnTo>
                    <a:pt x="3026" y="9980"/>
                  </a:lnTo>
                  <a:lnTo>
                    <a:pt x="3006" y="9879"/>
                  </a:lnTo>
                  <a:lnTo>
                    <a:pt x="2993" y="9777"/>
                  </a:lnTo>
                  <a:lnTo>
                    <a:pt x="2987" y="9673"/>
                  </a:lnTo>
                  <a:lnTo>
                    <a:pt x="2990" y="9568"/>
                  </a:lnTo>
                  <a:lnTo>
                    <a:pt x="3000" y="9462"/>
                  </a:lnTo>
                  <a:lnTo>
                    <a:pt x="3001" y="9455"/>
                  </a:lnTo>
                  <a:lnTo>
                    <a:pt x="3003" y="9448"/>
                  </a:lnTo>
                  <a:lnTo>
                    <a:pt x="3004" y="9441"/>
                  </a:lnTo>
                  <a:lnTo>
                    <a:pt x="3005" y="9433"/>
                  </a:lnTo>
                  <a:lnTo>
                    <a:pt x="3006" y="9425"/>
                  </a:lnTo>
                  <a:lnTo>
                    <a:pt x="3007" y="9418"/>
                  </a:lnTo>
                  <a:lnTo>
                    <a:pt x="3009" y="9411"/>
                  </a:lnTo>
                  <a:lnTo>
                    <a:pt x="3010" y="9404"/>
                  </a:lnTo>
                  <a:lnTo>
                    <a:pt x="2973" y="9417"/>
                  </a:lnTo>
                  <a:lnTo>
                    <a:pt x="2937" y="9430"/>
                  </a:lnTo>
                  <a:lnTo>
                    <a:pt x="2900" y="9444"/>
                  </a:lnTo>
                  <a:lnTo>
                    <a:pt x="2862" y="9456"/>
                  </a:lnTo>
                  <a:lnTo>
                    <a:pt x="2824" y="9467"/>
                  </a:lnTo>
                  <a:lnTo>
                    <a:pt x="2787" y="9479"/>
                  </a:lnTo>
                  <a:lnTo>
                    <a:pt x="2749" y="9489"/>
                  </a:lnTo>
                  <a:lnTo>
                    <a:pt x="2711" y="9499"/>
                  </a:lnTo>
                  <a:lnTo>
                    <a:pt x="2672" y="9508"/>
                  </a:lnTo>
                  <a:lnTo>
                    <a:pt x="2634" y="9517"/>
                  </a:lnTo>
                  <a:lnTo>
                    <a:pt x="2595" y="9525"/>
                  </a:lnTo>
                  <a:lnTo>
                    <a:pt x="2556" y="9532"/>
                  </a:lnTo>
                  <a:lnTo>
                    <a:pt x="2517" y="9538"/>
                  </a:lnTo>
                  <a:lnTo>
                    <a:pt x="2478" y="9544"/>
                  </a:lnTo>
                  <a:lnTo>
                    <a:pt x="2438" y="9549"/>
                  </a:lnTo>
                  <a:lnTo>
                    <a:pt x="2399" y="9554"/>
                  </a:lnTo>
                  <a:lnTo>
                    <a:pt x="2359" y="9559"/>
                  </a:lnTo>
                  <a:lnTo>
                    <a:pt x="2318" y="9562"/>
                  </a:lnTo>
                  <a:lnTo>
                    <a:pt x="2279" y="9565"/>
                  </a:lnTo>
                  <a:lnTo>
                    <a:pt x="2239" y="9567"/>
                  </a:lnTo>
                  <a:lnTo>
                    <a:pt x="2198" y="9568"/>
                  </a:lnTo>
                  <a:lnTo>
                    <a:pt x="2158" y="9569"/>
                  </a:lnTo>
                  <a:lnTo>
                    <a:pt x="2118" y="9569"/>
                  </a:lnTo>
                  <a:lnTo>
                    <a:pt x="2077" y="9568"/>
                  </a:lnTo>
                  <a:lnTo>
                    <a:pt x="2036" y="9567"/>
                  </a:lnTo>
                  <a:lnTo>
                    <a:pt x="1995" y="9565"/>
                  </a:lnTo>
                  <a:lnTo>
                    <a:pt x="1955" y="9562"/>
                  </a:lnTo>
                  <a:lnTo>
                    <a:pt x="1914" y="9559"/>
                  </a:lnTo>
                  <a:lnTo>
                    <a:pt x="1873" y="9554"/>
                  </a:lnTo>
                  <a:lnTo>
                    <a:pt x="1832" y="9549"/>
                  </a:lnTo>
                  <a:lnTo>
                    <a:pt x="1791" y="9544"/>
                  </a:lnTo>
                  <a:lnTo>
                    <a:pt x="1750" y="9537"/>
                  </a:lnTo>
                  <a:lnTo>
                    <a:pt x="1641" y="9517"/>
                  </a:lnTo>
                  <a:lnTo>
                    <a:pt x="1534" y="9491"/>
                  </a:lnTo>
                  <a:lnTo>
                    <a:pt x="1431" y="9461"/>
                  </a:lnTo>
                  <a:lnTo>
                    <a:pt x="1329" y="9426"/>
                  </a:lnTo>
                  <a:lnTo>
                    <a:pt x="1231" y="9387"/>
                  </a:lnTo>
                  <a:lnTo>
                    <a:pt x="1135" y="9344"/>
                  </a:lnTo>
                  <a:lnTo>
                    <a:pt x="1043" y="9297"/>
                  </a:lnTo>
                  <a:lnTo>
                    <a:pt x="955" y="9246"/>
                  </a:lnTo>
                  <a:lnTo>
                    <a:pt x="868" y="9191"/>
                  </a:lnTo>
                  <a:lnTo>
                    <a:pt x="786" y="9132"/>
                  </a:lnTo>
                  <a:lnTo>
                    <a:pt x="707" y="9071"/>
                  </a:lnTo>
                  <a:lnTo>
                    <a:pt x="631" y="9005"/>
                  </a:lnTo>
                  <a:lnTo>
                    <a:pt x="560" y="8937"/>
                  </a:lnTo>
                  <a:lnTo>
                    <a:pt x="492" y="8866"/>
                  </a:lnTo>
                  <a:lnTo>
                    <a:pt x="428" y="8791"/>
                  </a:lnTo>
                  <a:lnTo>
                    <a:pt x="368" y="8714"/>
                  </a:lnTo>
                  <a:lnTo>
                    <a:pt x="312" y="8635"/>
                  </a:lnTo>
                  <a:lnTo>
                    <a:pt x="260" y="8553"/>
                  </a:lnTo>
                  <a:lnTo>
                    <a:pt x="213" y="8468"/>
                  </a:lnTo>
                  <a:lnTo>
                    <a:pt x="170" y="8382"/>
                  </a:lnTo>
                  <a:lnTo>
                    <a:pt x="132" y="8292"/>
                  </a:lnTo>
                  <a:lnTo>
                    <a:pt x="98" y="8202"/>
                  </a:lnTo>
                  <a:lnTo>
                    <a:pt x="69" y="8110"/>
                  </a:lnTo>
                  <a:lnTo>
                    <a:pt x="45" y="8016"/>
                  </a:lnTo>
                  <a:lnTo>
                    <a:pt x="27" y="7921"/>
                  </a:lnTo>
                  <a:lnTo>
                    <a:pt x="12" y="7823"/>
                  </a:lnTo>
                  <a:lnTo>
                    <a:pt x="3" y="7726"/>
                  </a:lnTo>
                  <a:lnTo>
                    <a:pt x="0" y="7627"/>
                  </a:lnTo>
                  <a:lnTo>
                    <a:pt x="2" y="7527"/>
                  </a:lnTo>
                  <a:lnTo>
                    <a:pt x="9" y="7427"/>
                  </a:lnTo>
                  <a:lnTo>
                    <a:pt x="22" y="7325"/>
                  </a:lnTo>
                  <a:lnTo>
                    <a:pt x="42" y="7224"/>
                  </a:lnTo>
                  <a:lnTo>
                    <a:pt x="59" y="7149"/>
                  </a:lnTo>
                  <a:lnTo>
                    <a:pt x="80" y="7076"/>
                  </a:lnTo>
                  <a:lnTo>
                    <a:pt x="102" y="7005"/>
                  </a:lnTo>
                  <a:lnTo>
                    <a:pt x="128" y="6934"/>
                  </a:lnTo>
                  <a:lnTo>
                    <a:pt x="156" y="6864"/>
                  </a:lnTo>
                  <a:lnTo>
                    <a:pt x="187" y="6797"/>
                  </a:lnTo>
                  <a:lnTo>
                    <a:pt x="220" y="6730"/>
                  </a:lnTo>
                  <a:lnTo>
                    <a:pt x="256" y="6665"/>
                  </a:lnTo>
                  <a:lnTo>
                    <a:pt x="295" y="6601"/>
                  </a:lnTo>
                  <a:lnTo>
                    <a:pt x="336" y="6539"/>
                  </a:lnTo>
                  <a:lnTo>
                    <a:pt x="378" y="6477"/>
                  </a:lnTo>
                  <a:lnTo>
                    <a:pt x="423" y="6418"/>
                  </a:lnTo>
                  <a:lnTo>
                    <a:pt x="470" y="6359"/>
                  </a:lnTo>
                  <a:lnTo>
                    <a:pt x="519" y="6304"/>
                  </a:lnTo>
                  <a:lnTo>
                    <a:pt x="571" y="6249"/>
                  </a:lnTo>
                  <a:lnTo>
                    <a:pt x="624" y="6197"/>
                  </a:lnTo>
                  <a:lnTo>
                    <a:pt x="679" y="6145"/>
                  </a:lnTo>
                  <a:lnTo>
                    <a:pt x="736" y="6096"/>
                  </a:lnTo>
                  <a:lnTo>
                    <a:pt x="795" y="6048"/>
                  </a:lnTo>
                  <a:lnTo>
                    <a:pt x="856" y="6003"/>
                  </a:lnTo>
                  <a:lnTo>
                    <a:pt x="917" y="5959"/>
                  </a:lnTo>
                  <a:lnTo>
                    <a:pt x="981" y="5917"/>
                  </a:lnTo>
                  <a:lnTo>
                    <a:pt x="1047" y="5878"/>
                  </a:lnTo>
                  <a:lnTo>
                    <a:pt x="1113" y="5840"/>
                  </a:lnTo>
                  <a:lnTo>
                    <a:pt x="1181" y="5804"/>
                  </a:lnTo>
                  <a:lnTo>
                    <a:pt x="1250" y="5770"/>
                  </a:lnTo>
                  <a:lnTo>
                    <a:pt x="1321" y="5740"/>
                  </a:lnTo>
                  <a:lnTo>
                    <a:pt x="1392" y="5711"/>
                  </a:lnTo>
                  <a:lnTo>
                    <a:pt x="1465" y="5683"/>
                  </a:lnTo>
                  <a:lnTo>
                    <a:pt x="1539" y="5659"/>
                  </a:lnTo>
                  <a:lnTo>
                    <a:pt x="1614" y="5637"/>
                  </a:lnTo>
                  <a:lnTo>
                    <a:pt x="1690" y="5618"/>
                  </a:lnTo>
                  <a:lnTo>
                    <a:pt x="1659" y="5574"/>
                  </a:lnTo>
                  <a:lnTo>
                    <a:pt x="1629" y="5529"/>
                  </a:lnTo>
                  <a:lnTo>
                    <a:pt x="1600" y="5484"/>
                  </a:lnTo>
                  <a:lnTo>
                    <a:pt x="1573" y="5437"/>
                  </a:lnTo>
                  <a:lnTo>
                    <a:pt x="1546" y="5391"/>
                  </a:lnTo>
                  <a:lnTo>
                    <a:pt x="1522" y="5344"/>
                  </a:lnTo>
                  <a:lnTo>
                    <a:pt x="1498" y="5296"/>
                  </a:lnTo>
                  <a:lnTo>
                    <a:pt x="1475" y="5248"/>
                  </a:lnTo>
                  <a:lnTo>
                    <a:pt x="1454" y="5199"/>
                  </a:lnTo>
                  <a:lnTo>
                    <a:pt x="1434" y="5150"/>
                  </a:lnTo>
                  <a:lnTo>
                    <a:pt x="1415" y="5099"/>
                  </a:lnTo>
                  <a:lnTo>
                    <a:pt x="1397" y="5049"/>
                  </a:lnTo>
                  <a:lnTo>
                    <a:pt x="1381" y="4998"/>
                  </a:lnTo>
                  <a:lnTo>
                    <a:pt x="1367" y="4947"/>
                  </a:lnTo>
                  <a:lnTo>
                    <a:pt x="1353" y="4895"/>
                  </a:lnTo>
                  <a:lnTo>
                    <a:pt x="1340" y="4842"/>
                  </a:lnTo>
                  <a:lnTo>
                    <a:pt x="1330" y="4790"/>
                  </a:lnTo>
                  <a:lnTo>
                    <a:pt x="1320" y="4737"/>
                  </a:lnTo>
                  <a:lnTo>
                    <a:pt x="1312" y="4683"/>
                  </a:lnTo>
                  <a:lnTo>
                    <a:pt x="1306" y="4629"/>
                  </a:lnTo>
                  <a:lnTo>
                    <a:pt x="1301" y="4575"/>
                  </a:lnTo>
                  <a:lnTo>
                    <a:pt x="1296" y="4521"/>
                  </a:lnTo>
                  <a:lnTo>
                    <a:pt x="1294" y="4466"/>
                  </a:lnTo>
                  <a:lnTo>
                    <a:pt x="1293" y="4411"/>
                  </a:lnTo>
                  <a:lnTo>
                    <a:pt x="1293" y="4356"/>
                  </a:lnTo>
                  <a:lnTo>
                    <a:pt x="1295" y="4300"/>
                  </a:lnTo>
                  <a:lnTo>
                    <a:pt x="1299" y="4244"/>
                  </a:lnTo>
                  <a:lnTo>
                    <a:pt x="1305" y="4189"/>
                  </a:lnTo>
                  <a:lnTo>
                    <a:pt x="1312" y="4132"/>
                  </a:lnTo>
                  <a:lnTo>
                    <a:pt x="1320" y="4076"/>
                  </a:lnTo>
                  <a:lnTo>
                    <a:pt x="1329" y="4020"/>
                  </a:lnTo>
                  <a:lnTo>
                    <a:pt x="1340" y="3963"/>
                  </a:lnTo>
                  <a:lnTo>
                    <a:pt x="1369" y="3850"/>
                  </a:lnTo>
                  <a:lnTo>
                    <a:pt x="1401" y="3739"/>
                  </a:lnTo>
                  <a:lnTo>
                    <a:pt x="1441" y="3630"/>
                  </a:lnTo>
                  <a:lnTo>
                    <a:pt x="1486" y="3524"/>
                  </a:lnTo>
                  <a:lnTo>
                    <a:pt x="1536" y="3420"/>
                  </a:lnTo>
                  <a:lnTo>
                    <a:pt x="1591" y="3320"/>
                  </a:lnTo>
                  <a:lnTo>
                    <a:pt x="1650" y="3223"/>
                  </a:lnTo>
                  <a:lnTo>
                    <a:pt x="1716" y="3127"/>
                  </a:lnTo>
                  <a:lnTo>
                    <a:pt x="1785" y="3036"/>
                  </a:lnTo>
                  <a:lnTo>
                    <a:pt x="1858" y="2948"/>
                  </a:lnTo>
                  <a:lnTo>
                    <a:pt x="1937" y="2863"/>
                  </a:lnTo>
                  <a:lnTo>
                    <a:pt x="2019" y="2782"/>
                  </a:lnTo>
                  <a:lnTo>
                    <a:pt x="2105" y="2704"/>
                  </a:lnTo>
                  <a:lnTo>
                    <a:pt x="2195" y="2631"/>
                  </a:lnTo>
                  <a:lnTo>
                    <a:pt x="2288" y="2561"/>
                  </a:lnTo>
                  <a:lnTo>
                    <a:pt x="2385" y="2494"/>
                  </a:lnTo>
                  <a:lnTo>
                    <a:pt x="2484" y="2433"/>
                  </a:lnTo>
                  <a:lnTo>
                    <a:pt x="2587" y="2376"/>
                  </a:lnTo>
                  <a:lnTo>
                    <a:pt x="2693" y="2322"/>
                  </a:lnTo>
                  <a:lnTo>
                    <a:pt x="2801" y="2274"/>
                  </a:lnTo>
                  <a:lnTo>
                    <a:pt x="2911" y="2230"/>
                  </a:lnTo>
                  <a:lnTo>
                    <a:pt x="3024" y="2191"/>
                  </a:lnTo>
                  <a:lnTo>
                    <a:pt x="3139" y="2157"/>
                  </a:lnTo>
                  <a:lnTo>
                    <a:pt x="3256" y="2128"/>
                  </a:lnTo>
                  <a:lnTo>
                    <a:pt x="3374" y="2104"/>
                  </a:lnTo>
                  <a:lnTo>
                    <a:pt x="3495" y="2085"/>
                  </a:lnTo>
                  <a:lnTo>
                    <a:pt x="3616" y="2071"/>
                  </a:lnTo>
                  <a:lnTo>
                    <a:pt x="3738" y="2064"/>
                  </a:lnTo>
                  <a:lnTo>
                    <a:pt x="3862" y="2061"/>
                  </a:lnTo>
                  <a:lnTo>
                    <a:pt x="3985" y="2065"/>
                  </a:lnTo>
                  <a:lnTo>
                    <a:pt x="4111" y="2074"/>
                  </a:lnTo>
                  <a:lnTo>
                    <a:pt x="4235" y="2090"/>
                  </a:lnTo>
                  <a:lnTo>
                    <a:pt x="4256" y="2094"/>
                  </a:lnTo>
                  <a:lnTo>
                    <a:pt x="4278" y="2097"/>
                  </a:lnTo>
                  <a:lnTo>
                    <a:pt x="4299" y="2100"/>
                  </a:lnTo>
                  <a:lnTo>
                    <a:pt x="4321" y="2104"/>
                  </a:lnTo>
                  <a:lnTo>
                    <a:pt x="4342" y="2108"/>
                  </a:lnTo>
                  <a:lnTo>
                    <a:pt x="4363" y="2112"/>
                  </a:lnTo>
                  <a:lnTo>
                    <a:pt x="4384" y="2116"/>
                  </a:lnTo>
                  <a:lnTo>
                    <a:pt x="4404" y="2120"/>
                  </a:lnTo>
                  <a:lnTo>
                    <a:pt x="4425" y="2126"/>
                  </a:lnTo>
                  <a:lnTo>
                    <a:pt x="4446" y="2131"/>
                  </a:lnTo>
                  <a:lnTo>
                    <a:pt x="4467" y="2135"/>
                  </a:lnTo>
                  <a:lnTo>
                    <a:pt x="4487" y="2140"/>
                  </a:lnTo>
                  <a:lnTo>
                    <a:pt x="4507" y="2145"/>
                  </a:lnTo>
                  <a:lnTo>
                    <a:pt x="4528" y="2151"/>
                  </a:lnTo>
                  <a:lnTo>
                    <a:pt x="4548" y="2156"/>
                  </a:lnTo>
                  <a:lnTo>
                    <a:pt x="4568" y="2162"/>
                  </a:lnTo>
                  <a:lnTo>
                    <a:pt x="4588" y="2168"/>
                  </a:lnTo>
                  <a:lnTo>
                    <a:pt x="4608" y="2174"/>
                  </a:lnTo>
                  <a:lnTo>
                    <a:pt x="4628" y="2180"/>
                  </a:lnTo>
                  <a:lnTo>
                    <a:pt x="4648" y="2186"/>
                  </a:lnTo>
                  <a:lnTo>
                    <a:pt x="4668" y="2193"/>
                  </a:lnTo>
                  <a:lnTo>
                    <a:pt x="4687" y="2199"/>
                  </a:lnTo>
                  <a:lnTo>
                    <a:pt x="4706" y="2207"/>
                  </a:lnTo>
                  <a:lnTo>
                    <a:pt x="4726" y="2213"/>
                  </a:lnTo>
                  <a:lnTo>
                    <a:pt x="4745" y="2220"/>
                  </a:lnTo>
                  <a:lnTo>
                    <a:pt x="4764" y="2227"/>
                  </a:lnTo>
                  <a:lnTo>
                    <a:pt x="4784" y="2234"/>
                  </a:lnTo>
                  <a:lnTo>
                    <a:pt x="4802" y="2242"/>
                  </a:lnTo>
                  <a:lnTo>
                    <a:pt x="4822" y="2250"/>
                  </a:lnTo>
                  <a:lnTo>
                    <a:pt x="4840" y="2258"/>
                  </a:lnTo>
                  <a:lnTo>
                    <a:pt x="4859" y="2265"/>
                  </a:lnTo>
                  <a:lnTo>
                    <a:pt x="4878" y="2273"/>
                  </a:lnTo>
                  <a:lnTo>
                    <a:pt x="4879" y="2269"/>
                  </a:lnTo>
                  <a:lnTo>
                    <a:pt x="4880" y="2266"/>
                  </a:lnTo>
                  <a:lnTo>
                    <a:pt x="4880" y="2262"/>
                  </a:lnTo>
                  <a:lnTo>
                    <a:pt x="4881" y="2258"/>
                  </a:lnTo>
                  <a:lnTo>
                    <a:pt x="4882" y="2254"/>
                  </a:lnTo>
                  <a:lnTo>
                    <a:pt x="4883" y="2250"/>
                  </a:lnTo>
                  <a:lnTo>
                    <a:pt x="4884" y="2245"/>
                  </a:lnTo>
                  <a:lnTo>
                    <a:pt x="4884" y="2242"/>
                  </a:lnTo>
                  <a:lnTo>
                    <a:pt x="4905" y="2156"/>
                  </a:lnTo>
                  <a:lnTo>
                    <a:pt x="4930" y="2073"/>
                  </a:lnTo>
                  <a:lnTo>
                    <a:pt x="4958" y="1991"/>
                  </a:lnTo>
                  <a:lnTo>
                    <a:pt x="4990" y="1912"/>
                  </a:lnTo>
                  <a:lnTo>
                    <a:pt x="5025" y="1834"/>
                  </a:lnTo>
                  <a:lnTo>
                    <a:pt x="5062" y="1757"/>
                  </a:lnTo>
                  <a:lnTo>
                    <a:pt x="5103" y="1683"/>
                  </a:lnTo>
                  <a:lnTo>
                    <a:pt x="5147" y="1611"/>
                  </a:lnTo>
                  <a:lnTo>
                    <a:pt x="5193" y="1542"/>
                  </a:lnTo>
                  <a:lnTo>
                    <a:pt x="5243" y="1474"/>
                  </a:lnTo>
                  <a:lnTo>
                    <a:pt x="5294" y="1410"/>
                  </a:lnTo>
                  <a:lnTo>
                    <a:pt x="5349" y="1348"/>
                  </a:lnTo>
                  <a:lnTo>
                    <a:pt x="5405" y="1288"/>
                  </a:lnTo>
                  <a:lnTo>
                    <a:pt x="5464" y="1231"/>
                  </a:lnTo>
                  <a:lnTo>
                    <a:pt x="5524" y="1177"/>
                  </a:lnTo>
                  <a:lnTo>
                    <a:pt x="5588" y="1127"/>
                  </a:lnTo>
                  <a:lnTo>
                    <a:pt x="5652" y="1079"/>
                  </a:lnTo>
                  <a:lnTo>
                    <a:pt x="5718" y="1034"/>
                  </a:lnTo>
                  <a:lnTo>
                    <a:pt x="5785" y="992"/>
                  </a:lnTo>
                  <a:lnTo>
                    <a:pt x="5856" y="954"/>
                  </a:lnTo>
                  <a:lnTo>
                    <a:pt x="5926" y="919"/>
                  </a:lnTo>
                  <a:lnTo>
                    <a:pt x="5998" y="887"/>
                  </a:lnTo>
                  <a:lnTo>
                    <a:pt x="6071" y="859"/>
                  </a:lnTo>
                  <a:lnTo>
                    <a:pt x="6146" y="836"/>
                  </a:lnTo>
                  <a:lnTo>
                    <a:pt x="6220" y="815"/>
                  </a:lnTo>
                  <a:lnTo>
                    <a:pt x="6296" y="799"/>
                  </a:lnTo>
                  <a:lnTo>
                    <a:pt x="6373" y="787"/>
                  </a:lnTo>
                  <a:lnTo>
                    <a:pt x="6449" y="779"/>
                  </a:lnTo>
                  <a:lnTo>
                    <a:pt x="6527" y="774"/>
                  </a:lnTo>
                  <a:lnTo>
                    <a:pt x="6605" y="774"/>
                  </a:lnTo>
                  <a:lnTo>
                    <a:pt x="6682" y="779"/>
                  </a:lnTo>
                  <a:lnTo>
                    <a:pt x="6761" y="788"/>
                  </a:lnTo>
                  <a:lnTo>
                    <a:pt x="6785" y="792"/>
                  </a:lnTo>
                  <a:lnTo>
                    <a:pt x="6810" y="796"/>
                  </a:lnTo>
                  <a:lnTo>
                    <a:pt x="6833" y="801"/>
                  </a:lnTo>
                  <a:lnTo>
                    <a:pt x="6857" y="806"/>
                  </a:lnTo>
                  <a:lnTo>
                    <a:pt x="6881" y="811"/>
                  </a:lnTo>
                  <a:lnTo>
                    <a:pt x="6904" y="817"/>
                  </a:lnTo>
                  <a:lnTo>
                    <a:pt x="6928" y="824"/>
                  </a:lnTo>
                  <a:lnTo>
                    <a:pt x="6951" y="830"/>
                  </a:lnTo>
                  <a:lnTo>
                    <a:pt x="6974" y="837"/>
                  </a:lnTo>
                  <a:lnTo>
                    <a:pt x="6996" y="844"/>
                  </a:lnTo>
                  <a:lnTo>
                    <a:pt x="7019" y="852"/>
                  </a:lnTo>
                  <a:lnTo>
                    <a:pt x="7041" y="860"/>
                  </a:lnTo>
                  <a:lnTo>
                    <a:pt x="7064" y="870"/>
                  </a:lnTo>
                  <a:lnTo>
                    <a:pt x="7085" y="878"/>
                  </a:lnTo>
                  <a:lnTo>
                    <a:pt x="7106" y="888"/>
                  </a:lnTo>
                  <a:lnTo>
                    <a:pt x="7128" y="897"/>
                  </a:lnTo>
                  <a:lnTo>
                    <a:pt x="7149" y="908"/>
                  </a:lnTo>
                  <a:lnTo>
                    <a:pt x="7171" y="918"/>
                  </a:lnTo>
                  <a:lnTo>
                    <a:pt x="7191" y="929"/>
                  </a:lnTo>
                  <a:lnTo>
                    <a:pt x="7211" y="940"/>
                  </a:lnTo>
                  <a:lnTo>
                    <a:pt x="7232" y="952"/>
                  </a:lnTo>
                  <a:lnTo>
                    <a:pt x="7251" y="964"/>
                  </a:lnTo>
                  <a:lnTo>
                    <a:pt x="7272" y="976"/>
                  </a:lnTo>
                  <a:lnTo>
                    <a:pt x="7291" y="989"/>
                  </a:lnTo>
                  <a:lnTo>
                    <a:pt x="7310" y="1002"/>
                  </a:lnTo>
                  <a:lnTo>
                    <a:pt x="7330" y="1015"/>
                  </a:lnTo>
                  <a:lnTo>
                    <a:pt x="7348" y="1028"/>
                  </a:lnTo>
                  <a:lnTo>
                    <a:pt x="7366" y="1043"/>
                  </a:lnTo>
                  <a:lnTo>
                    <a:pt x="7385" y="1057"/>
                  </a:lnTo>
                  <a:lnTo>
                    <a:pt x="7403" y="1072"/>
                  </a:lnTo>
                  <a:lnTo>
                    <a:pt x="7421" y="1086"/>
                  </a:lnTo>
                  <a:lnTo>
                    <a:pt x="7438" y="1101"/>
                  </a:lnTo>
                  <a:close/>
                </a:path>
              </a:pathLst>
            </a:custGeom>
            <a:gradFill rotWithShape="0">
              <a:gsLst>
                <a:gs pos="0">
                  <a:srgbClr val="338CBD"/>
                </a:gs>
                <a:gs pos="100000">
                  <a:srgbClr val="338CBD">
                    <a:gamma/>
                    <a:shade val="66667"/>
                    <a:invGamma/>
                  </a:srgbClr>
                </a:gs>
              </a:gsLst>
              <a:lin ang="2700000" scaled="1"/>
            </a:gradFill>
            <a:ln w="9525" cap="flat" cmpd="sng">
              <a:noFill/>
              <a:prstDash val="solid"/>
              <a:round/>
            </a:ln>
            <a:effectLst>
              <a:outerShdw dist="40161" dir="4293903" algn="ctr" rotWithShape="0">
                <a:srgbClr val="666633"/>
              </a:outerShdw>
            </a:effectLst>
          </p:spPr>
          <p:txBody>
            <a:bodyPr lIns="22467" tIns="11234" rIns="22467" bIns="11234" anchor="ctr" anchorCtr="1">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7944" name="TextBox 22"/>
            <p:cNvSpPr txBox="1"/>
            <p:nvPr/>
          </p:nvSpPr>
          <p:spPr>
            <a:xfrm>
              <a:off x="1020" y="3228"/>
              <a:ext cx="817" cy="249"/>
            </a:xfrm>
            <a:prstGeom prst="rect">
              <a:avLst/>
            </a:prstGeom>
            <a:noFill/>
            <a:ln w="9525">
              <a:noFill/>
            </a:ln>
          </p:spPr>
          <p:txBody>
            <a:bodyPr lIns="91422" tIns="45711" rIns="91422" bIns="45711" anchor="t" anchorCtr="0">
              <a:spAutoFit/>
            </a:bodyPr>
            <a:p>
              <a:pPr marL="174625" indent="-174625">
                <a:buFont typeface="Arial" panose="020B0604020202020204" pitchFamily="34" charset="0"/>
              </a:pPr>
              <a:r>
                <a:rPr lang="zh-CN" altLang="en-US" b="1" dirty="0">
                  <a:latin typeface="华文细黑" panose="02010600040101010101" pitchFamily="2" charset="-122"/>
                  <a:ea typeface="华文细黑" panose="02010600040101010101" pitchFamily="2" charset="-122"/>
                </a:rPr>
                <a:t>互联网</a:t>
              </a:r>
              <a:endParaRPr lang="en-US" altLang="zh-CN" b="1" dirty="0">
                <a:latin typeface="华文细黑" panose="02010600040101010101" pitchFamily="2" charset="-122"/>
                <a:ea typeface="华文细黑" panose="02010600040101010101" pitchFamily="2" charset="-122"/>
              </a:endParaRPr>
            </a:p>
          </p:txBody>
        </p:sp>
      </p:grpSp>
      <p:grpSp>
        <p:nvGrpSpPr>
          <p:cNvPr id="22" name="Group 60"/>
          <p:cNvGrpSpPr/>
          <p:nvPr/>
        </p:nvGrpSpPr>
        <p:grpSpPr>
          <a:xfrm>
            <a:off x="3182938" y="1844675"/>
            <a:ext cx="2324100" cy="935038"/>
            <a:chOff x="431" y="3158"/>
            <a:chExt cx="1452" cy="635"/>
          </a:xfrm>
        </p:grpSpPr>
        <p:sp>
          <p:nvSpPr>
            <p:cNvPr id="37946" name="Oval 61"/>
            <p:cNvSpPr/>
            <p:nvPr/>
          </p:nvSpPr>
          <p:spPr>
            <a:xfrm>
              <a:off x="431" y="3296"/>
              <a:ext cx="1452" cy="497"/>
            </a:xfrm>
            <a:prstGeom prst="ellipse">
              <a:avLst/>
            </a:prstGeom>
            <a:gradFill rotWithShape="0">
              <a:gsLst>
                <a:gs pos="0">
                  <a:srgbClr val="336699"/>
                </a:gs>
                <a:gs pos="100000">
                  <a:schemeClr val="bg1"/>
                </a:gs>
              </a:gsLst>
              <a:path path="shape">
                <a:fillToRect l="50000" t="50000" r="50000" b="50000"/>
              </a:path>
              <a:tileRect/>
            </a:gradFill>
            <a:ln w="9525">
              <a:noFill/>
            </a:ln>
          </p:spPr>
          <p:txBody>
            <a:bodyPr wrap="none" anchor="ctr" anchorCtr="0"/>
            <a:p>
              <a:endParaRPr lang="zh-CN" altLang="en-US" dirty="0">
                <a:latin typeface="Arial" panose="020B0604020202020204" pitchFamily="34" charset="0"/>
              </a:endParaRPr>
            </a:p>
          </p:txBody>
        </p:sp>
        <p:sp>
          <p:nvSpPr>
            <p:cNvPr id="65" name="Freeform 62"/>
            <p:cNvSpPr/>
            <p:nvPr/>
          </p:nvSpPr>
          <p:spPr bwMode="ltGray">
            <a:xfrm>
              <a:off x="702" y="3158"/>
              <a:ext cx="1150" cy="408"/>
            </a:xfrm>
            <a:custGeom>
              <a:avLst/>
              <a:gdLst/>
              <a:ahLst/>
              <a:cxnLst>
                <a:cxn ang="0">
                  <a:pos x="8082" y="658"/>
                </a:cxn>
                <a:cxn ang="0">
                  <a:pos x="8958" y="282"/>
                </a:cxn>
                <a:cxn ang="0">
                  <a:pos x="9975" y="54"/>
                </a:cxn>
                <a:cxn ang="0">
                  <a:pos x="12081" y="148"/>
                </a:cxn>
                <a:cxn ang="0">
                  <a:pos x="13702" y="911"/>
                </a:cxn>
                <a:cxn ang="0">
                  <a:pos x="14427" y="2073"/>
                </a:cxn>
                <a:cxn ang="0">
                  <a:pos x="14452" y="2388"/>
                </a:cxn>
                <a:cxn ang="0">
                  <a:pos x="14594" y="2503"/>
                </a:cxn>
                <a:cxn ang="0">
                  <a:pos x="14986" y="2562"/>
                </a:cxn>
                <a:cxn ang="0">
                  <a:pos x="15877" y="3134"/>
                </a:cxn>
                <a:cxn ang="0">
                  <a:pos x="16302" y="4134"/>
                </a:cxn>
                <a:cxn ang="0">
                  <a:pos x="16173" y="5243"/>
                </a:cxn>
                <a:cxn ang="0">
                  <a:pos x="15741" y="6005"/>
                </a:cxn>
                <a:cxn ang="0">
                  <a:pos x="15105" y="6560"/>
                </a:cxn>
                <a:cxn ang="0">
                  <a:pos x="14823" y="6966"/>
                </a:cxn>
                <a:cxn ang="0">
                  <a:pos x="15196" y="7568"/>
                </a:cxn>
                <a:cxn ang="0">
                  <a:pos x="15314" y="8268"/>
                </a:cxn>
                <a:cxn ang="0">
                  <a:pos x="15057" y="9164"/>
                </a:cxn>
                <a:cxn ang="0">
                  <a:pos x="14230" y="9993"/>
                </a:cxn>
                <a:cxn ang="0">
                  <a:pos x="13068" y="10352"/>
                </a:cxn>
                <a:cxn ang="0">
                  <a:pos x="12342" y="10295"/>
                </a:cxn>
                <a:cxn ang="0">
                  <a:pos x="12080" y="10220"/>
                </a:cxn>
                <a:cxn ang="0">
                  <a:pos x="11836" y="10119"/>
                </a:cxn>
                <a:cxn ang="0">
                  <a:pos x="11768" y="10319"/>
                </a:cxn>
                <a:cxn ang="0">
                  <a:pos x="11678" y="10797"/>
                </a:cxn>
                <a:cxn ang="0">
                  <a:pos x="11146" y="11520"/>
                </a:cxn>
                <a:cxn ang="0">
                  <a:pos x="10300" y="11906"/>
                </a:cxn>
                <a:cxn ang="0">
                  <a:pos x="9439" y="11884"/>
                </a:cxn>
                <a:cxn ang="0">
                  <a:pos x="8937" y="11675"/>
                </a:cxn>
                <a:cxn ang="0">
                  <a:pos x="8547" y="11344"/>
                </a:cxn>
                <a:cxn ang="0">
                  <a:pos x="8109" y="11234"/>
                </a:cxn>
                <a:cxn ang="0">
                  <a:pos x="7295" y="11546"/>
                </a:cxn>
                <a:cxn ang="0">
                  <a:pos x="6366" y="11690"/>
                </a:cxn>
                <a:cxn ang="0">
                  <a:pos x="5057" y="11579"/>
                </a:cxn>
                <a:cxn ang="0">
                  <a:pos x="3708" y="10961"/>
                </a:cxn>
                <a:cxn ang="0">
                  <a:pos x="3026" y="9980"/>
                </a:cxn>
                <a:cxn ang="0">
                  <a:pos x="3007" y="9418"/>
                </a:cxn>
                <a:cxn ang="0">
                  <a:pos x="2672" y="9508"/>
                </a:cxn>
                <a:cxn ang="0">
                  <a:pos x="2239" y="9567"/>
                </a:cxn>
                <a:cxn ang="0">
                  <a:pos x="1791" y="9544"/>
                </a:cxn>
                <a:cxn ang="0">
                  <a:pos x="786" y="9132"/>
                </a:cxn>
                <a:cxn ang="0">
                  <a:pos x="132" y="8292"/>
                </a:cxn>
                <a:cxn ang="0">
                  <a:pos x="42" y="7224"/>
                </a:cxn>
                <a:cxn ang="0">
                  <a:pos x="378" y="6477"/>
                </a:cxn>
                <a:cxn ang="0">
                  <a:pos x="981" y="5917"/>
                </a:cxn>
                <a:cxn ang="0">
                  <a:pos x="1659" y="5574"/>
                </a:cxn>
                <a:cxn ang="0">
                  <a:pos x="1397" y="5049"/>
                </a:cxn>
                <a:cxn ang="0">
                  <a:pos x="1294" y="4466"/>
                </a:cxn>
                <a:cxn ang="0">
                  <a:pos x="1401" y="3739"/>
                </a:cxn>
                <a:cxn ang="0">
                  <a:pos x="2105" y="2704"/>
                </a:cxn>
                <a:cxn ang="0">
                  <a:pos x="3256" y="2128"/>
                </a:cxn>
                <a:cxn ang="0">
                  <a:pos x="4299" y="2100"/>
                </a:cxn>
                <a:cxn ang="0">
                  <a:pos x="4528" y="2151"/>
                </a:cxn>
                <a:cxn ang="0">
                  <a:pos x="4745" y="2220"/>
                </a:cxn>
                <a:cxn ang="0">
                  <a:pos x="4881" y="2258"/>
                </a:cxn>
                <a:cxn ang="0">
                  <a:pos x="5103" y="1683"/>
                </a:cxn>
                <a:cxn ang="0">
                  <a:pos x="5718" y="1034"/>
                </a:cxn>
                <a:cxn ang="0">
                  <a:pos x="6527" y="774"/>
                </a:cxn>
                <a:cxn ang="0">
                  <a:pos x="6951" y="830"/>
                </a:cxn>
                <a:cxn ang="0">
                  <a:pos x="7191" y="929"/>
                </a:cxn>
                <a:cxn ang="0">
                  <a:pos x="7403" y="1072"/>
                </a:cxn>
              </a:cxnLst>
              <a:rect l="0" t="0" r="r" b="b"/>
              <a:pathLst>
                <a:path w="16320" h="11943">
                  <a:moveTo>
                    <a:pt x="7438" y="1101"/>
                  </a:moveTo>
                  <a:lnTo>
                    <a:pt x="7496" y="1053"/>
                  </a:lnTo>
                  <a:lnTo>
                    <a:pt x="7554" y="1006"/>
                  </a:lnTo>
                  <a:lnTo>
                    <a:pt x="7615" y="960"/>
                  </a:lnTo>
                  <a:lnTo>
                    <a:pt x="7678" y="914"/>
                  </a:lnTo>
                  <a:lnTo>
                    <a:pt x="7741" y="869"/>
                  </a:lnTo>
                  <a:lnTo>
                    <a:pt x="7806" y="825"/>
                  </a:lnTo>
                  <a:lnTo>
                    <a:pt x="7873" y="782"/>
                  </a:lnTo>
                  <a:lnTo>
                    <a:pt x="7942" y="740"/>
                  </a:lnTo>
                  <a:lnTo>
                    <a:pt x="8011" y="698"/>
                  </a:lnTo>
                  <a:lnTo>
                    <a:pt x="8082" y="658"/>
                  </a:lnTo>
                  <a:lnTo>
                    <a:pt x="8156" y="618"/>
                  </a:lnTo>
                  <a:lnTo>
                    <a:pt x="8229" y="580"/>
                  </a:lnTo>
                  <a:lnTo>
                    <a:pt x="8305" y="542"/>
                  </a:lnTo>
                  <a:lnTo>
                    <a:pt x="8382" y="506"/>
                  </a:lnTo>
                  <a:lnTo>
                    <a:pt x="8461" y="470"/>
                  </a:lnTo>
                  <a:lnTo>
                    <a:pt x="8540" y="436"/>
                  </a:lnTo>
                  <a:lnTo>
                    <a:pt x="8621" y="403"/>
                  </a:lnTo>
                  <a:lnTo>
                    <a:pt x="8704" y="371"/>
                  </a:lnTo>
                  <a:lnTo>
                    <a:pt x="8786" y="340"/>
                  </a:lnTo>
                  <a:lnTo>
                    <a:pt x="8871" y="310"/>
                  </a:lnTo>
                  <a:lnTo>
                    <a:pt x="8958" y="282"/>
                  </a:lnTo>
                  <a:lnTo>
                    <a:pt x="9044" y="255"/>
                  </a:lnTo>
                  <a:lnTo>
                    <a:pt x="9132" y="228"/>
                  </a:lnTo>
                  <a:lnTo>
                    <a:pt x="9222" y="204"/>
                  </a:lnTo>
                  <a:lnTo>
                    <a:pt x="9313" y="180"/>
                  </a:lnTo>
                  <a:lnTo>
                    <a:pt x="9403" y="158"/>
                  </a:lnTo>
                  <a:lnTo>
                    <a:pt x="9496" y="137"/>
                  </a:lnTo>
                  <a:lnTo>
                    <a:pt x="9590" y="118"/>
                  </a:lnTo>
                  <a:lnTo>
                    <a:pt x="9685" y="99"/>
                  </a:lnTo>
                  <a:lnTo>
                    <a:pt x="9780" y="83"/>
                  </a:lnTo>
                  <a:lnTo>
                    <a:pt x="9877" y="68"/>
                  </a:lnTo>
                  <a:lnTo>
                    <a:pt x="9975" y="54"/>
                  </a:lnTo>
                  <a:lnTo>
                    <a:pt x="10176" y="31"/>
                  </a:lnTo>
                  <a:lnTo>
                    <a:pt x="10375" y="13"/>
                  </a:lnTo>
                  <a:lnTo>
                    <a:pt x="10574" y="4"/>
                  </a:lnTo>
                  <a:lnTo>
                    <a:pt x="10771" y="0"/>
                  </a:lnTo>
                  <a:lnTo>
                    <a:pt x="10967" y="3"/>
                  </a:lnTo>
                  <a:lnTo>
                    <a:pt x="11160" y="12"/>
                  </a:lnTo>
                  <a:lnTo>
                    <a:pt x="11351" y="27"/>
                  </a:lnTo>
                  <a:lnTo>
                    <a:pt x="11538" y="48"/>
                  </a:lnTo>
                  <a:lnTo>
                    <a:pt x="11723" y="76"/>
                  </a:lnTo>
                  <a:lnTo>
                    <a:pt x="11903" y="109"/>
                  </a:lnTo>
                  <a:lnTo>
                    <a:pt x="12081" y="148"/>
                  </a:lnTo>
                  <a:lnTo>
                    <a:pt x="12254" y="192"/>
                  </a:lnTo>
                  <a:lnTo>
                    <a:pt x="12424" y="241"/>
                  </a:lnTo>
                  <a:lnTo>
                    <a:pt x="12588" y="296"/>
                  </a:lnTo>
                  <a:lnTo>
                    <a:pt x="12747" y="356"/>
                  </a:lnTo>
                  <a:lnTo>
                    <a:pt x="12902" y="421"/>
                  </a:lnTo>
                  <a:lnTo>
                    <a:pt x="13051" y="492"/>
                  </a:lnTo>
                  <a:lnTo>
                    <a:pt x="13194" y="566"/>
                  </a:lnTo>
                  <a:lnTo>
                    <a:pt x="13330" y="645"/>
                  </a:lnTo>
                  <a:lnTo>
                    <a:pt x="13461" y="729"/>
                  </a:lnTo>
                  <a:lnTo>
                    <a:pt x="13584" y="818"/>
                  </a:lnTo>
                  <a:lnTo>
                    <a:pt x="13702" y="911"/>
                  </a:lnTo>
                  <a:lnTo>
                    <a:pt x="13811" y="1008"/>
                  </a:lnTo>
                  <a:lnTo>
                    <a:pt x="13913" y="1108"/>
                  </a:lnTo>
                  <a:lnTo>
                    <a:pt x="14008" y="1214"/>
                  </a:lnTo>
                  <a:lnTo>
                    <a:pt x="14093" y="1322"/>
                  </a:lnTo>
                  <a:lnTo>
                    <a:pt x="14171" y="1434"/>
                  </a:lnTo>
                  <a:lnTo>
                    <a:pt x="14239" y="1550"/>
                  </a:lnTo>
                  <a:lnTo>
                    <a:pt x="14299" y="1669"/>
                  </a:lnTo>
                  <a:lnTo>
                    <a:pt x="14349" y="1791"/>
                  </a:lnTo>
                  <a:lnTo>
                    <a:pt x="14390" y="1916"/>
                  </a:lnTo>
                  <a:lnTo>
                    <a:pt x="14421" y="2044"/>
                  </a:lnTo>
                  <a:lnTo>
                    <a:pt x="14427" y="2073"/>
                  </a:lnTo>
                  <a:lnTo>
                    <a:pt x="14431" y="2102"/>
                  </a:lnTo>
                  <a:lnTo>
                    <a:pt x="14436" y="2131"/>
                  </a:lnTo>
                  <a:lnTo>
                    <a:pt x="14440" y="2159"/>
                  </a:lnTo>
                  <a:lnTo>
                    <a:pt x="14443" y="2188"/>
                  </a:lnTo>
                  <a:lnTo>
                    <a:pt x="14446" y="2217"/>
                  </a:lnTo>
                  <a:lnTo>
                    <a:pt x="14448" y="2245"/>
                  </a:lnTo>
                  <a:lnTo>
                    <a:pt x="14450" y="2274"/>
                  </a:lnTo>
                  <a:lnTo>
                    <a:pt x="14451" y="2303"/>
                  </a:lnTo>
                  <a:lnTo>
                    <a:pt x="14452" y="2331"/>
                  </a:lnTo>
                  <a:lnTo>
                    <a:pt x="14452" y="2360"/>
                  </a:lnTo>
                  <a:lnTo>
                    <a:pt x="14452" y="2388"/>
                  </a:lnTo>
                  <a:lnTo>
                    <a:pt x="14451" y="2417"/>
                  </a:lnTo>
                  <a:lnTo>
                    <a:pt x="14450" y="2445"/>
                  </a:lnTo>
                  <a:lnTo>
                    <a:pt x="14448" y="2474"/>
                  </a:lnTo>
                  <a:lnTo>
                    <a:pt x="14446" y="2502"/>
                  </a:lnTo>
                  <a:lnTo>
                    <a:pt x="14467" y="2502"/>
                  </a:lnTo>
                  <a:lnTo>
                    <a:pt x="14488" y="2501"/>
                  </a:lnTo>
                  <a:lnTo>
                    <a:pt x="14510" y="2501"/>
                  </a:lnTo>
                  <a:lnTo>
                    <a:pt x="14530" y="2501"/>
                  </a:lnTo>
                  <a:lnTo>
                    <a:pt x="14551" y="2502"/>
                  </a:lnTo>
                  <a:lnTo>
                    <a:pt x="14573" y="2502"/>
                  </a:lnTo>
                  <a:lnTo>
                    <a:pt x="14594" y="2503"/>
                  </a:lnTo>
                  <a:lnTo>
                    <a:pt x="14615" y="2504"/>
                  </a:lnTo>
                  <a:lnTo>
                    <a:pt x="14636" y="2505"/>
                  </a:lnTo>
                  <a:lnTo>
                    <a:pt x="14657" y="2507"/>
                  </a:lnTo>
                  <a:lnTo>
                    <a:pt x="14679" y="2508"/>
                  </a:lnTo>
                  <a:lnTo>
                    <a:pt x="14699" y="2510"/>
                  </a:lnTo>
                  <a:lnTo>
                    <a:pt x="14721" y="2512"/>
                  </a:lnTo>
                  <a:lnTo>
                    <a:pt x="14742" y="2515"/>
                  </a:lnTo>
                  <a:lnTo>
                    <a:pt x="14762" y="2517"/>
                  </a:lnTo>
                  <a:lnTo>
                    <a:pt x="14784" y="2520"/>
                  </a:lnTo>
                  <a:lnTo>
                    <a:pt x="14886" y="2538"/>
                  </a:lnTo>
                  <a:lnTo>
                    <a:pt x="14986" y="2562"/>
                  </a:lnTo>
                  <a:lnTo>
                    <a:pt x="15083" y="2591"/>
                  </a:lnTo>
                  <a:lnTo>
                    <a:pt x="15178" y="2624"/>
                  </a:lnTo>
                  <a:lnTo>
                    <a:pt x="15268" y="2663"/>
                  </a:lnTo>
                  <a:lnTo>
                    <a:pt x="15356" y="2706"/>
                  </a:lnTo>
                  <a:lnTo>
                    <a:pt x="15441" y="2755"/>
                  </a:lnTo>
                  <a:lnTo>
                    <a:pt x="15522" y="2808"/>
                  </a:lnTo>
                  <a:lnTo>
                    <a:pt x="15601" y="2865"/>
                  </a:lnTo>
                  <a:lnTo>
                    <a:pt x="15675" y="2927"/>
                  </a:lnTo>
                  <a:lnTo>
                    <a:pt x="15747" y="2991"/>
                  </a:lnTo>
                  <a:lnTo>
                    <a:pt x="15814" y="3061"/>
                  </a:lnTo>
                  <a:lnTo>
                    <a:pt x="15877" y="3134"/>
                  </a:lnTo>
                  <a:lnTo>
                    <a:pt x="15938" y="3210"/>
                  </a:lnTo>
                  <a:lnTo>
                    <a:pt x="15994" y="3290"/>
                  </a:lnTo>
                  <a:lnTo>
                    <a:pt x="16045" y="3373"/>
                  </a:lnTo>
                  <a:lnTo>
                    <a:pt x="16093" y="3459"/>
                  </a:lnTo>
                  <a:lnTo>
                    <a:pt x="16136" y="3548"/>
                  </a:lnTo>
                  <a:lnTo>
                    <a:pt x="16175" y="3641"/>
                  </a:lnTo>
                  <a:lnTo>
                    <a:pt x="16210" y="3735"/>
                  </a:lnTo>
                  <a:lnTo>
                    <a:pt x="16239" y="3831"/>
                  </a:lnTo>
                  <a:lnTo>
                    <a:pt x="16265" y="3931"/>
                  </a:lnTo>
                  <a:lnTo>
                    <a:pt x="16286" y="4031"/>
                  </a:lnTo>
                  <a:lnTo>
                    <a:pt x="16302" y="4134"/>
                  </a:lnTo>
                  <a:lnTo>
                    <a:pt x="16313" y="4239"/>
                  </a:lnTo>
                  <a:lnTo>
                    <a:pt x="16319" y="4345"/>
                  </a:lnTo>
                  <a:lnTo>
                    <a:pt x="16320" y="4453"/>
                  </a:lnTo>
                  <a:lnTo>
                    <a:pt x="16316" y="4562"/>
                  </a:lnTo>
                  <a:lnTo>
                    <a:pt x="16307" y="4672"/>
                  </a:lnTo>
                  <a:lnTo>
                    <a:pt x="16291" y="4783"/>
                  </a:lnTo>
                  <a:lnTo>
                    <a:pt x="16271" y="4895"/>
                  </a:lnTo>
                  <a:lnTo>
                    <a:pt x="16246" y="5007"/>
                  </a:lnTo>
                  <a:lnTo>
                    <a:pt x="16224" y="5087"/>
                  </a:lnTo>
                  <a:lnTo>
                    <a:pt x="16200" y="5165"/>
                  </a:lnTo>
                  <a:lnTo>
                    <a:pt x="16173" y="5243"/>
                  </a:lnTo>
                  <a:lnTo>
                    <a:pt x="16145" y="5319"/>
                  </a:lnTo>
                  <a:lnTo>
                    <a:pt x="16113" y="5394"/>
                  </a:lnTo>
                  <a:lnTo>
                    <a:pt x="16080" y="5468"/>
                  </a:lnTo>
                  <a:lnTo>
                    <a:pt x="16045" y="5540"/>
                  </a:lnTo>
                  <a:lnTo>
                    <a:pt x="16007" y="5611"/>
                  </a:lnTo>
                  <a:lnTo>
                    <a:pt x="15967" y="5680"/>
                  </a:lnTo>
                  <a:lnTo>
                    <a:pt x="15925" y="5749"/>
                  </a:lnTo>
                  <a:lnTo>
                    <a:pt x="15882" y="5815"/>
                  </a:lnTo>
                  <a:lnTo>
                    <a:pt x="15837" y="5880"/>
                  </a:lnTo>
                  <a:lnTo>
                    <a:pt x="15790" y="5943"/>
                  </a:lnTo>
                  <a:lnTo>
                    <a:pt x="15741" y="6005"/>
                  </a:lnTo>
                  <a:lnTo>
                    <a:pt x="15690" y="6064"/>
                  </a:lnTo>
                  <a:lnTo>
                    <a:pt x="15638" y="6123"/>
                  </a:lnTo>
                  <a:lnTo>
                    <a:pt x="15584" y="6179"/>
                  </a:lnTo>
                  <a:lnTo>
                    <a:pt x="15528" y="6233"/>
                  </a:lnTo>
                  <a:lnTo>
                    <a:pt x="15472" y="6287"/>
                  </a:lnTo>
                  <a:lnTo>
                    <a:pt x="15414" y="6337"/>
                  </a:lnTo>
                  <a:lnTo>
                    <a:pt x="15354" y="6386"/>
                  </a:lnTo>
                  <a:lnTo>
                    <a:pt x="15294" y="6432"/>
                  </a:lnTo>
                  <a:lnTo>
                    <a:pt x="15232" y="6477"/>
                  </a:lnTo>
                  <a:lnTo>
                    <a:pt x="15169" y="6520"/>
                  </a:lnTo>
                  <a:lnTo>
                    <a:pt x="15105" y="6560"/>
                  </a:lnTo>
                  <a:lnTo>
                    <a:pt x="15040" y="6599"/>
                  </a:lnTo>
                  <a:lnTo>
                    <a:pt x="14975" y="6635"/>
                  </a:lnTo>
                  <a:lnTo>
                    <a:pt x="14907" y="6669"/>
                  </a:lnTo>
                  <a:lnTo>
                    <a:pt x="14840" y="6700"/>
                  </a:lnTo>
                  <a:lnTo>
                    <a:pt x="14771" y="6730"/>
                  </a:lnTo>
                  <a:lnTo>
                    <a:pt x="14702" y="6757"/>
                  </a:lnTo>
                  <a:lnTo>
                    <a:pt x="14632" y="6781"/>
                  </a:lnTo>
                  <a:lnTo>
                    <a:pt x="14682" y="6825"/>
                  </a:lnTo>
                  <a:lnTo>
                    <a:pt x="14731" y="6871"/>
                  </a:lnTo>
                  <a:lnTo>
                    <a:pt x="14778" y="6918"/>
                  </a:lnTo>
                  <a:lnTo>
                    <a:pt x="14823" y="6966"/>
                  </a:lnTo>
                  <a:lnTo>
                    <a:pt x="14867" y="7015"/>
                  </a:lnTo>
                  <a:lnTo>
                    <a:pt x="14907" y="7065"/>
                  </a:lnTo>
                  <a:lnTo>
                    <a:pt x="14947" y="7117"/>
                  </a:lnTo>
                  <a:lnTo>
                    <a:pt x="14985" y="7171"/>
                  </a:lnTo>
                  <a:lnTo>
                    <a:pt x="15022" y="7224"/>
                  </a:lnTo>
                  <a:lnTo>
                    <a:pt x="15055" y="7279"/>
                  </a:lnTo>
                  <a:lnTo>
                    <a:pt x="15088" y="7336"/>
                  </a:lnTo>
                  <a:lnTo>
                    <a:pt x="15117" y="7392"/>
                  </a:lnTo>
                  <a:lnTo>
                    <a:pt x="15146" y="7450"/>
                  </a:lnTo>
                  <a:lnTo>
                    <a:pt x="15171" y="7509"/>
                  </a:lnTo>
                  <a:lnTo>
                    <a:pt x="15196" y="7568"/>
                  </a:lnTo>
                  <a:lnTo>
                    <a:pt x="15217" y="7629"/>
                  </a:lnTo>
                  <a:lnTo>
                    <a:pt x="15237" y="7690"/>
                  </a:lnTo>
                  <a:lnTo>
                    <a:pt x="15255" y="7752"/>
                  </a:lnTo>
                  <a:lnTo>
                    <a:pt x="15270" y="7814"/>
                  </a:lnTo>
                  <a:lnTo>
                    <a:pt x="15284" y="7878"/>
                  </a:lnTo>
                  <a:lnTo>
                    <a:pt x="15294" y="7941"/>
                  </a:lnTo>
                  <a:lnTo>
                    <a:pt x="15303" y="8006"/>
                  </a:lnTo>
                  <a:lnTo>
                    <a:pt x="15309" y="8070"/>
                  </a:lnTo>
                  <a:lnTo>
                    <a:pt x="15313" y="8136"/>
                  </a:lnTo>
                  <a:lnTo>
                    <a:pt x="15314" y="8201"/>
                  </a:lnTo>
                  <a:lnTo>
                    <a:pt x="15314" y="8268"/>
                  </a:lnTo>
                  <a:lnTo>
                    <a:pt x="15311" y="8333"/>
                  </a:lnTo>
                  <a:lnTo>
                    <a:pt x="15305" y="8401"/>
                  </a:lnTo>
                  <a:lnTo>
                    <a:pt x="15297" y="8468"/>
                  </a:lnTo>
                  <a:lnTo>
                    <a:pt x="15286" y="8534"/>
                  </a:lnTo>
                  <a:lnTo>
                    <a:pt x="15272" y="8602"/>
                  </a:lnTo>
                  <a:lnTo>
                    <a:pt x="15257" y="8669"/>
                  </a:lnTo>
                  <a:lnTo>
                    <a:pt x="15228" y="8773"/>
                  </a:lnTo>
                  <a:lnTo>
                    <a:pt x="15193" y="8874"/>
                  </a:lnTo>
                  <a:lnTo>
                    <a:pt x="15153" y="8974"/>
                  </a:lnTo>
                  <a:lnTo>
                    <a:pt x="15107" y="9070"/>
                  </a:lnTo>
                  <a:lnTo>
                    <a:pt x="15057" y="9164"/>
                  </a:lnTo>
                  <a:lnTo>
                    <a:pt x="15002" y="9255"/>
                  </a:lnTo>
                  <a:lnTo>
                    <a:pt x="14942" y="9343"/>
                  </a:lnTo>
                  <a:lnTo>
                    <a:pt x="14879" y="9429"/>
                  </a:lnTo>
                  <a:lnTo>
                    <a:pt x="14810" y="9511"/>
                  </a:lnTo>
                  <a:lnTo>
                    <a:pt x="14738" y="9590"/>
                  </a:lnTo>
                  <a:lnTo>
                    <a:pt x="14661" y="9666"/>
                  </a:lnTo>
                  <a:lnTo>
                    <a:pt x="14582" y="9739"/>
                  </a:lnTo>
                  <a:lnTo>
                    <a:pt x="14499" y="9807"/>
                  </a:lnTo>
                  <a:lnTo>
                    <a:pt x="14413" y="9873"/>
                  </a:lnTo>
                  <a:lnTo>
                    <a:pt x="14323" y="9934"/>
                  </a:lnTo>
                  <a:lnTo>
                    <a:pt x="14230" y="9993"/>
                  </a:lnTo>
                  <a:lnTo>
                    <a:pt x="14135" y="10047"/>
                  </a:lnTo>
                  <a:lnTo>
                    <a:pt x="14037" y="10097"/>
                  </a:lnTo>
                  <a:lnTo>
                    <a:pt x="13936" y="10143"/>
                  </a:lnTo>
                  <a:lnTo>
                    <a:pt x="13834" y="10185"/>
                  </a:lnTo>
                  <a:lnTo>
                    <a:pt x="13729" y="10222"/>
                  </a:lnTo>
                  <a:lnTo>
                    <a:pt x="13623" y="10256"/>
                  </a:lnTo>
                  <a:lnTo>
                    <a:pt x="13514" y="10285"/>
                  </a:lnTo>
                  <a:lnTo>
                    <a:pt x="13405" y="10308"/>
                  </a:lnTo>
                  <a:lnTo>
                    <a:pt x="13294" y="10328"/>
                  </a:lnTo>
                  <a:lnTo>
                    <a:pt x="13181" y="10342"/>
                  </a:lnTo>
                  <a:lnTo>
                    <a:pt x="13068" y="10352"/>
                  </a:lnTo>
                  <a:lnTo>
                    <a:pt x="12954" y="10358"/>
                  </a:lnTo>
                  <a:lnTo>
                    <a:pt x="12839" y="10357"/>
                  </a:lnTo>
                  <a:lnTo>
                    <a:pt x="12723" y="10351"/>
                  </a:lnTo>
                  <a:lnTo>
                    <a:pt x="12608" y="10341"/>
                  </a:lnTo>
                  <a:lnTo>
                    <a:pt x="12492" y="10325"/>
                  </a:lnTo>
                  <a:lnTo>
                    <a:pt x="12466" y="10321"/>
                  </a:lnTo>
                  <a:lnTo>
                    <a:pt x="12442" y="10316"/>
                  </a:lnTo>
                  <a:lnTo>
                    <a:pt x="12416" y="10311"/>
                  </a:lnTo>
                  <a:lnTo>
                    <a:pt x="12392" y="10306"/>
                  </a:lnTo>
                  <a:lnTo>
                    <a:pt x="12366" y="10301"/>
                  </a:lnTo>
                  <a:lnTo>
                    <a:pt x="12342" y="10295"/>
                  </a:lnTo>
                  <a:lnTo>
                    <a:pt x="12318" y="10290"/>
                  </a:lnTo>
                  <a:lnTo>
                    <a:pt x="12293" y="10284"/>
                  </a:lnTo>
                  <a:lnTo>
                    <a:pt x="12269" y="10278"/>
                  </a:lnTo>
                  <a:lnTo>
                    <a:pt x="12245" y="10272"/>
                  </a:lnTo>
                  <a:lnTo>
                    <a:pt x="12221" y="10264"/>
                  </a:lnTo>
                  <a:lnTo>
                    <a:pt x="12197" y="10258"/>
                  </a:lnTo>
                  <a:lnTo>
                    <a:pt x="12174" y="10251"/>
                  </a:lnTo>
                  <a:lnTo>
                    <a:pt x="12150" y="10244"/>
                  </a:lnTo>
                  <a:lnTo>
                    <a:pt x="12127" y="10236"/>
                  </a:lnTo>
                  <a:lnTo>
                    <a:pt x="12103" y="10228"/>
                  </a:lnTo>
                  <a:lnTo>
                    <a:pt x="12080" y="10220"/>
                  </a:lnTo>
                  <a:lnTo>
                    <a:pt x="12057" y="10212"/>
                  </a:lnTo>
                  <a:lnTo>
                    <a:pt x="12034" y="10204"/>
                  </a:lnTo>
                  <a:lnTo>
                    <a:pt x="12012" y="10196"/>
                  </a:lnTo>
                  <a:lnTo>
                    <a:pt x="11989" y="10186"/>
                  </a:lnTo>
                  <a:lnTo>
                    <a:pt x="11967" y="10177"/>
                  </a:lnTo>
                  <a:lnTo>
                    <a:pt x="11944" y="10168"/>
                  </a:lnTo>
                  <a:lnTo>
                    <a:pt x="11923" y="10159"/>
                  </a:lnTo>
                  <a:lnTo>
                    <a:pt x="11900" y="10150"/>
                  </a:lnTo>
                  <a:lnTo>
                    <a:pt x="11879" y="10139"/>
                  </a:lnTo>
                  <a:lnTo>
                    <a:pt x="11858" y="10129"/>
                  </a:lnTo>
                  <a:lnTo>
                    <a:pt x="11836" y="10119"/>
                  </a:lnTo>
                  <a:lnTo>
                    <a:pt x="11815" y="10109"/>
                  </a:lnTo>
                  <a:lnTo>
                    <a:pt x="11793" y="10098"/>
                  </a:lnTo>
                  <a:lnTo>
                    <a:pt x="11773" y="10087"/>
                  </a:lnTo>
                  <a:lnTo>
                    <a:pt x="11751" y="10076"/>
                  </a:lnTo>
                  <a:lnTo>
                    <a:pt x="11757" y="10111"/>
                  </a:lnTo>
                  <a:lnTo>
                    <a:pt x="11761" y="10144"/>
                  </a:lnTo>
                  <a:lnTo>
                    <a:pt x="11764" y="10179"/>
                  </a:lnTo>
                  <a:lnTo>
                    <a:pt x="11766" y="10213"/>
                  </a:lnTo>
                  <a:lnTo>
                    <a:pt x="11768" y="10248"/>
                  </a:lnTo>
                  <a:lnTo>
                    <a:pt x="11769" y="10283"/>
                  </a:lnTo>
                  <a:lnTo>
                    <a:pt x="11768" y="10319"/>
                  </a:lnTo>
                  <a:lnTo>
                    <a:pt x="11767" y="10353"/>
                  </a:lnTo>
                  <a:lnTo>
                    <a:pt x="11765" y="10388"/>
                  </a:lnTo>
                  <a:lnTo>
                    <a:pt x="11763" y="10424"/>
                  </a:lnTo>
                  <a:lnTo>
                    <a:pt x="11759" y="10459"/>
                  </a:lnTo>
                  <a:lnTo>
                    <a:pt x="11753" y="10495"/>
                  </a:lnTo>
                  <a:lnTo>
                    <a:pt x="11748" y="10531"/>
                  </a:lnTo>
                  <a:lnTo>
                    <a:pt x="11742" y="10567"/>
                  </a:lnTo>
                  <a:lnTo>
                    <a:pt x="11734" y="10602"/>
                  </a:lnTo>
                  <a:lnTo>
                    <a:pt x="11726" y="10637"/>
                  </a:lnTo>
                  <a:lnTo>
                    <a:pt x="11705" y="10718"/>
                  </a:lnTo>
                  <a:lnTo>
                    <a:pt x="11678" y="10797"/>
                  </a:lnTo>
                  <a:lnTo>
                    <a:pt x="11647" y="10874"/>
                  </a:lnTo>
                  <a:lnTo>
                    <a:pt x="11613" y="10949"/>
                  </a:lnTo>
                  <a:lnTo>
                    <a:pt x="11574" y="11021"/>
                  </a:lnTo>
                  <a:lnTo>
                    <a:pt x="11532" y="11092"/>
                  </a:lnTo>
                  <a:lnTo>
                    <a:pt x="11486" y="11161"/>
                  </a:lnTo>
                  <a:lnTo>
                    <a:pt x="11437" y="11226"/>
                  </a:lnTo>
                  <a:lnTo>
                    <a:pt x="11385" y="11291"/>
                  </a:lnTo>
                  <a:lnTo>
                    <a:pt x="11329" y="11352"/>
                  </a:lnTo>
                  <a:lnTo>
                    <a:pt x="11271" y="11411"/>
                  </a:lnTo>
                  <a:lnTo>
                    <a:pt x="11210" y="11467"/>
                  </a:lnTo>
                  <a:lnTo>
                    <a:pt x="11146" y="11520"/>
                  </a:lnTo>
                  <a:lnTo>
                    <a:pt x="11079" y="11570"/>
                  </a:lnTo>
                  <a:lnTo>
                    <a:pt x="11010" y="11619"/>
                  </a:lnTo>
                  <a:lnTo>
                    <a:pt x="10938" y="11664"/>
                  </a:lnTo>
                  <a:lnTo>
                    <a:pt x="10865" y="11705"/>
                  </a:lnTo>
                  <a:lnTo>
                    <a:pt x="10789" y="11744"/>
                  </a:lnTo>
                  <a:lnTo>
                    <a:pt x="10711" y="11779"/>
                  </a:lnTo>
                  <a:lnTo>
                    <a:pt x="10632" y="11811"/>
                  </a:lnTo>
                  <a:lnTo>
                    <a:pt x="10551" y="11841"/>
                  </a:lnTo>
                  <a:lnTo>
                    <a:pt x="10468" y="11866"/>
                  </a:lnTo>
                  <a:lnTo>
                    <a:pt x="10385" y="11888"/>
                  </a:lnTo>
                  <a:lnTo>
                    <a:pt x="10300" y="11906"/>
                  </a:lnTo>
                  <a:lnTo>
                    <a:pt x="10214" y="11922"/>
                  </a:lnTo>
                  <a:lnTo>
                    <a:pt x="10127" y="11932"/>
                  </a:lnTo>
                  <a:lnTo>
                    <a:pt x="10039" y="11939"/>
                  </a:lnTo>
                  <a:lnTo>
                    <a:pt x="9950" y="11943"/>
                  </a:lnTo>
                  <a:lnTo>
                    <a:pt x="9861" y="11942"/>
                  </a:lnTo>
                  <a:lnTo>
                    <a:pt x="9772" y="11938"/>
                  </a:lnTo>
                  <a:lnTo>
                    <a:pt x="9682" y="11929"/>
                  </a:lnTo>
                  <a:lnTo>
                    <a:pt x="9592" y="11917"/>
                  </a:lnTo>
                  <a:lnTo>
                    <a:pt x="9540" y="11906"/>
                  </a:lnTo>
                  <a:lnTo>
                    <a:pt x="9489" y="11896"/>
                  </a:lnTo>
                  <a:lnTo>
                    <a:pt x="9439" y="11884"/>
                  </a:lnTo>
                  <a:lnTo>
                    <a:pt x="9389" y="11871"/>
                  </a:lnTo>
                  <a:lnTo>
                    <a:pt x="9340" y="11856"/>
                  </a:lnTo>
                  <a:lnTo>
                    <a:pt x="9292" y="11841"/>
                  </a:lnTo>
                  <a:lnTo>
                    <a:pt x="9245" y="11824"/>
                  </a:lnTo>
                  <a:lnTo>
                    <a:pt x="9198" y="11806"/>
                  </a:lnTo>
                  <a:lnTo>
                    <a:pt x="9152" y="11787"/>
                  </a:lnTo>
                  <a:lnTo>
                    <a:pt x="9108" y="11766"/>
                  </a:lnTo>
                  <a:lnTo>
                    <a:pt x="9064" y="11746"/>
                  </a:lnTo>
                  <a:lnTo>
                    <a:pt x="9021" y="11723"/>
                  </a:lnTo>
                  <a:lnTo>
                    <a:pt x="8978" y="11699"/>
                  </a:lnTo>
                  <a:lnTo>
                    <a:pt x="8937" y="11675"/>
                  </a:lnTo>
                  <a:lnTo>
                    <a:pt x="8896" y="11649"/>
                  </a:lnTo>
                  <a:lnTo>
                    <a:pt x="8857" y="11623"/>
                  </a:lnTo>
                  <a:lnTo>
                    <a:pt x="8819" y="11595"/>
                  </a:lnTo>
                  <a:lnTo>
                    <a:pt x="8781" y="11567"/>
                  </a:lnTo>
                  <a:lnTo>
                    <a:pt x="8744" y="11538"/>
                  </a:lnTo>
                  <a:lnTo>
                    <a:pt x="8709" y="11508"/>
                  </a:lnTo>
                  <a:lnTo>
                    <a:pt x="8674" y="11477"/>
                  </a:lnTo>
                  <a:lnTo>
                    <a:pt x="8640" y="11444"/>
                  </a:lnTo>
                  <a:lnTo>
                    <a:pt x="8608" y="11413"/>
                  </a:lnTo>
                  <a:lnTo>
                    <a:pt x="8577" y="11379"/>
                  </a:lnTo>
                  <a:lnTo>
                    <a:pt x="8547" y="11344"/>
                  </a:lnTo>
                  <a:lnTo>
                    <a:pt x="8517" y="11309"/>
                  </a:lnTo>
                  <a:lnTo>
                    <a:pt x="8489" y="11273"/>
                  </a:lnTo>
                  <a:lnTo>
                    <a:pt x="8462" y="11237"/>
                  </a:lnTo>
                  <a:lnTo>
                    <a:pt x="8436" y="11201"/>
                  </a:lnTo>
                  <a:lnTo>
                    <a:pt x="8412" y="11163"/>
                  </a:lnTo>
                  <a:lnTo>
                    <a:pt x="8388" y="11124"/>
                  </a:lnTo>
                  <a:lnTo>
                    <a:pt x="8366" y="11085"/>
                  </a:lnTo>
                  <a:lnTo>
                    <a:pt x="8304" y="11124"/>
                  </a:lnTo>
                  <a:lnTo>
                    <a:pt x="8241" y="11162"/>
                  </a:lnTo>
                  <a:lnTo>
                    <a:pt x="8175" y="11199"/>
                  </a:lnTo>
                  <a:lnTo>
                    <a:pt x="8109" y="11234"/>
                  </a:lnTo>
                  <a:lnTo>
                    <a:pt x="8041" y="11269"/>
                  </a:lnTo>
                  <a:lnTo>
                    <a:pt x="7971" y="11302"/>
                  </a:lnTo>
                  <a:lnTo>
                    <a:pt x="7901" y="11335"/>
                  </a:lnTo>
                  <a:lnTo>
                    <a:pt x="7830" y="11366"/>
                  </a:lnTo>
                  <a:lnTo>
                    <a:pt x="7756" y="11395"/>
                  </a:lnTo>
                  <a:lnTo>
                    <a:pt x="7683" y="11424"/>
                  </a:lnTo>
                  <a:lnTo>
                    <a:pt x="7607" y="11451"/>
                  </a:lnTo>
                  <a:lnTo>
                    <a:pt x="7531" y="11476"/>
                  </a:lnTo>
                  <a:lnTo>
                    <a:pt x="7453" y="11501"/>
                  </a:lnTo>
                  <a:lnTo>
                    <a:pt x="7375" y="11524"/>
                  </a:lnTo>
                  <a:lnTo>
                    <a:pt x="7295" y="11546"/>
                  </a:lnTo>
                  <a:lnTo>
                    <a:pt x="7214" y="11566"/>
                  </a:lnTo>
                  <a:lnTo>
                    <a:pt x="7133" y="11586"/>
                  </a:lnTo>
                  <a:lnTo>
                    <a:pt x="7050" y="11603"/>
                  </a:lnTo>
                  <a:lnTo>
                    <a:pt x="6968" y="11620"/>
                  </a:lnTo>
                  <a:lnTo>
                    <a:pt x="6884" y="11634"/>
                  </a:lnTo>
                  <a:lnTo>
                    <a:pt x="6799" y="11647"/>
                  </a:lnTo>
                  <a:lnTo>
                    <a:pt x="6714" y="11659"/>
                  </a:lnTo>
                  <a:lnTo>
                    <a:pt x="6628" y="11669"/>
                  </a:lnTo>
                  <a:lnTo>
                    <a:pt x="6541" y="11678"/>
                  </a:lnTo>
                  <a:lnTo>
                    <a:pt x="6454" y="11684"/>
                  </a:lnTo>
                  <a:lnTo>
                    <a:pt x="6366" y="11690"/>
                  </a:lnTo>
                  <a:lnTo>
                    <a:pt x="6277" y="11694"/>
                  </a:lnTo>
                  <a:lnTo>
                    <a:pt x="6188" y="11696"/>
                  </a:lnTo>
                  <a:lnTo>
                    <a:pt x="6099" y="11696"/>
                  </a:lnTo>
                  <a:lnTo>
                    <a:pt x="6009" y="11695"/>
                  </a:lnTo>
                  <a:lnTo>
                    <a:pt x="5919" y="11693"/>
                  </a:lnTo>
                  <a:lnTo>
                    <a:pt x="5828" y="11688"/>
                  </a:lnTo>
                  <a:lnTo>
                    <a:pt x="5668" y="11677"/>
                  </a:lnTo>
                  <a:lnTo>
                    <a:pt x="5510" y="11660"/>
                  </a:lnTo>
                  <a:lnTo>
                    <a:pt x="5356" y="11637"/>
                  </a:lnTo>
                  <a:lnTo>
                    <a:pt x="5205" y="11610"/>
                  </a:lnTo>
                  <a:lnTo>
                    <a:pt x="5057" y="11579"/>
                  </a:lnTo>
                  <a:lnTo>
                    <a:pt x="4912" y="11543"/>
                  </a:lnTo>
                  <a:lnTo>
                    <a:pt x="4773" y="11502"/>
                  </a:lnTo>
                  <a:lnTo>
                    <a:pt x="4636" y="11457"/>
                  </a:lnTo>
                  <a:lnTo>
                    <a:pt x="4503" y="11408"/>
                  </a:lnTo>
                  <a:lnTo>
                    <a:pt x="4376" y="11355"/>
                  </a:lnTo>
                  <a:lnTo>
                    <a:pt x="4252" y="11298"/>
                  </a:lnTo>
                  <a:lnTo>
                    <a:pt x="4133" y="11237"/>
                  </a:lnTo>
                  <a:lnTo>
                    <a:pt x="4020" y="11174"/>
                  </a:lnTo>
                  <a:lnTo>
                    <a:pt x="3911" y="11106"/>
                  </a:lnTo>
                  <a:lnTo>
                    <a:pt x="3807" y="11036"/>
                  </a:lnTo>
                  <a:lnTo>
                    <a:pt x="3708" y="10961"/>
                  </a:lnTo>
                  <a:lnTo>
                    <a:pt x="3615" y="10884"/>
                  </a:lnTo>
                  <a:lnTo>
                    <a:pt x="3528" y="10804"/>
                  </a:lnTo>
                  <a:lnTo>
                    <a:pt x="3447" y="10722"/>
                  </a:lnTo>
                  <a:lnTo>
                    <a:pt x="3371" y="10637"/>
                  </a:lnTo>
                  <a:lnTo>
                    <a:pt x="3302" y="10549"/>
                  </a:lnTo>
                  <a:lnTo>
                    <a:pt x="3239" y="10459"/>
                  </a:lnTo>
                  <a:lnTo>
                    <a:pt x="3182" y="10368"/>
                  </a:lnTo>
                  <a:lnTo>
                    <a:pt x="3133" y="10274"/>
                  </a:lnTo>
                  <a:lnTo>
                    <a:pt x="3091" y="10177"/>
                  </a:lnTo>
                  <a:lnTo>
                    <a:pt x="3055" y="10079"/>
                  </a:lnTo>
                  <a:lnTo>
                    <a:pt x="3026" y="9980"/>
                  </a:lnTo>
                  <a:lnTo>
                    <a:pt x="3006" y="9879"/>
                  </a:lnTo>
                  <a:lnTo>
                    <a:pt x="2993" y="9777"/>
                  </a:lnTo>
                  <a:lnTo>
                    <a:pt x="2987" y="9673"/>
                  </a:lnTo>
                  <a:lnTo>
                    <a:pt x="2990" y="9568"/>
                  </a:lnTo>
                  <a:lnTo>
                    <a:pt x="3000" y="9462"/>
                  </a:lnTo>
                  <a:lnTo>
                    <a:pt x="3001" y="9455"/>
                  </a:lnTo>
                  <a:lnTo>
                    <a:pt x="3003" y="9448"/>
                  </a:lnTo>
                  <a:lnTo>
                    <a:pt x="3004" y="9441"/>
                  </a:lnTo>
                  <a:lnTo>
                    <a:pt x="3005" y="9433"/>
                  </a:lnTo>
                  <a:lnTo>
                    <a:pt x="3006" y="9425"/>
                  </a:lnTo>
                  <a:lnTo>
                    <a:pt x="3007" y="9418"/>
                  </a:lnTo>
                  <a:lnTo>
                    <a:pt x="3009" y="9411"/>
                  </a:lnTo>
                  <a:lnTo>
                    <a:pt x="3010" y="9404"/>
                  </a:lnTo>
                  <a:lnTo>
                    <a:pt x="2973" y="9417"/>
                  </a:lnTo>
                  <a:lnTo>
                    <a:pt x="2937" y="9430"/>
                  </a:lnTo>
                  <a:lnTo>
                    <a:pt x="2900" y="9444"/>
                  </a:lnTo>
                  <a:lnTo>
                    <a:pt x="2862" y="9456"/>
                  </a:lnTo>
                  <a:lnTo>
                    <a:pt x="2824" y="9467"/>
                  </a:lnTo>
                  <a:lnTo>
                    <a:pt x="2787" y="9479"/>
                  </a:lnTo>
                  <a:lnTo>
                    <a:pt x="2749" y="9489"/>
                  </a:lnTo>
                  <a:lnTo>
                    <a:pt x="2711" y="9499"/>
                  </a:lnTo>
                  <a:lnTo>
                    <a:pt x="2672" y="9508"/>
                  </a:lnTo>
                  <a:lnTo>
                    <a:pt x="2634" y="9517"/>
                  </a:lnTo>
                  <a:lnTo>
                    <a:pt x="2595" y="9525"/>
                  </a:lnTo>
                  <a:lnTo>
                    <a:pt x="2556" y="9532"/>
                  </a:lnTo>
                  <a:lnTo>
                    <a:pt x="2517" y="9538"/>
                  </a:lnTo>
                  <a:lnTo>
                    <a:pt x="2478" y="9544"/>
                  </a:lnTo>
                  <a:lnTo>
                    <a:pt x="2438" y="9549"/>
                  </a:lnTo>
                  <a:lnTo>
                    <a:pt x="2399" y="9554"/>
                  </a:lnTo>
                  <a:lnTo>
                    <a:pt x="2359" y="9559"/>
                  </a:lnTo>
                  <a:lnTo>
                    <a:pt x="2318" y="9562"/>
                  </a:lnTo>
                  <a:lnTo>
                    <a:pt x="2279" y="9565"/>
                  </a:lnTo>
                  <a:lnTo>
                    <a:pt x="2239" y="9567"/>
                  </a:lnTo>
                  <a:lnTo>
                    <a:pt x="2198" y="9568"/>
                  </a:lnTo>
                  <a:lnTo>
                    <a:pt x="2158" y="9569"/>
                  </a:lnTo>
                  <a:lnTo>
                    <a:pt x="2118" y="9569"/>
                  </a:lnTo>
                  <a:lnTo>
                    <a:pt x="2077" y="9568"/>
                  </a:lnTo>
                  <a:lnTo>
                    <a:pt x="2036" y="9567"/>
                  </a:lnTo>
                  <a:lnTo>
                    <a:pt x="1995" y="9565"/>
                  </a:lnTo>
                  <a:lnTo>
                    <a:pt x="1955" y="9562"/>
                  </a:lnTo>
                  <a:lnTo>
                    <a:pt x="1914" y="9559"/>
                  </a:lnTo>
                  <a:lnTo>
                    <a:pt x="1873" y="9554"/>
                  </a:lnTo>
                  <a:lnTo>
                    <a:pt x="1832" y="9549"/>
                  </a:lnTo>
                  <a:lnTo>
                    <a:pt x="1791" y="9544"/>
                  </a:lnTo>
                  <a:lnTo>
                    <a:pt x="1750" y="9537"/>
                  </a:lnTo>
                  <a:lnTo>
                    <a:pt x="1641" y="9517"/>
                  </a:lnTo>
                  <a:lnTo>
                    <a:pt x="1534" y="9491"/>
                  </a:lnTo>
                  <a:lnTo>
                    <a:pt x="1431" y="9461"/>
                  </a:lnTo>
                  <a:lnTo>
                    <a:pt x="1329" y="9426"/>
                  </a:lnTo>
                  <a:lnTo>
                    <a:pt x="1231" y="9387"/>
                  </a:lnTo>
                  <a:lnTo>
                    <a:pt x="1135" y="9344"/>
                  </a:lnTo>
                  <a:lnTo>
                    <a:pt x="1043" y="9297"/>
                  </a:lnTo>
                  <a:lnTo>
                    <a:pt x="955" y="9246"/>
                  </a:lnTo>
                  <a:lnTo>
                    <a:pt x="868" y="9191"/>
                  </a:lnTo>
                  <a:lnTo>
                    <a:pt x="786" y="9132"/>
                  </a:lnTo>
                  <a:lnTo>
                    <a:pt x="707" y="9071"/>
                  </a:lnTo>
                  <a:lnTo>
                    <a:pt x="631" y="9005"/>
                  </a:lnTo>
                  <a:lnTo>
                    <a:pt x="560" y="8937"/>
                  </a:lnTo>
                  <a:lnTo>
                    <a:pt x="492" y="8866"/>
                  </a:lnTo>
                  <a:lnTo>
                    <a:pt x="428" y="8791"/>
                  </a:lnTo>
                  <a:lnTo>
                    <a:pt x="368" y="8714"/>
                  </a:lnTo>
                  <a:lnTo>
                    <a:pt x="312" y="8635"/>
                  </a:lnTo>
                  <a:lnTo>
                    <a:pt x="260" y="8553"/>
                  </a:lnTo>
                  <a:lnTo>
                    <a:pt x="213" y="8468"/>
                  </a:lnTo>
                  <a:lnTo>
                    <a:pt x="170" y="8382"/>
                  </a:lnTo>
                  <a:lnTo>
                    <a:pt x="132" y="8292"/>
                  </a:lnTo>
                  <a:lnTo>
                    <a:pt x="98" y="8202"/>
                  </a:lnTo>
                  <a:lnTo>
                    <a:pt x="69" y="8110"/>
                  </a:lnTo>
                  <a:lnTo>
                    <a:pt x="45" y="8016"/>
                  </a:lnTo>
                  <a:lnTo>
                    <a:pt x="27" y="7921"/>
                  </a:lnTo>
                  <a:lnTo>
                    <a:pt x="12" y="7823"/>
                  </a:lnTo>
                  <a:lnTo>
                    <a:pt x="3" y="7726"/>
                  </a:lnTo>
                  <a:lnTo>
                    <a:pt x="0" y="7627"/>
                  </a:lnTo>
                  <a:lnTo>
                    <a:pt x="2" y="7527"/>
                  </a:lnTo>
                  <a:lnTo>
                    <a:pt x="9" y="7427"/>
                  </a:lnTo>
                  <a:lnTo>
                    <a:pt x="22" y="7325"/>
                  </a:lnTo>
                  <a:lnTo>
                    <a:pt x="42" y="7224"/>
                  </a:lnTo>
                  <a:lnTo>
                    <a:pt x="59" y="7149"/>
                  </a:lnTo>
                  <a:lnTo>
                    <a:pt x="80" y="7076"/>
                  </a:lnTo>
                  <a:lnTo>
                    <a:pt x="102" y="7005"/>
                  </a:lnTo>
                  <a:lnTo>
                    <a:pt x="128" y="6934"/>
                  </a:lnTo>
                  <a:lnTo>
                    <a:pt x="156" y="6864"/>
                  </a:lnTo>
                  <a:lnTo>
                    <a:pt x="187" y="6797"/>
                  </a:lnTo>
                  <a:lnTo>
                    <a:pt x="220" y="6730"/>
                  </a:lnTo>
                  <a:lnTo>
                    <a:pt x="256" y="6665"/>
                  </a:lnTo>
                  <a:lnTo>
                    <a:pt x="295" y="6601"/>
                  </a:lnTo>
                  <a:lnTo>
                    <a:pt x="336" y="6539"/>
                  </a:lnTo>
                  <a:lnTo>
                    <a:pt x="378" y="6477"/>
                  </a:lnTo>
                  <a:lnTo>
                    <a:pt x="423" y="6418"/>
                  </a:lnTo>
                  <a:lnTo>
                    <a:pt x="470" y="6359"/>
                  </a:lnTo>
                  <a:lnTo>
                    <a:pt x="519" y="6304"/>
                  </a:lnTo>
                  <a:lnTo>
                    <a:pt x="571" y="6249"/>
                  </a:lnTo>
                  <a:lnTo>
                    <a:pt x="624" y="6197"/>
                  </a:lnTo>
                  <a:lnTo>
                    <a:pt x="679" y="6145"/>
                  </a:lnTo>
                  <a:lnTo>
                    <a:pt x="736" y="6096"/>
                  </a:lnTo>
                  <a:lnTo>
                    <a:pt x="795" y="6048"/>
                  </a:lnTo>
                  <a:lnTo>
                    <a:pt x="856" y="6003"/>
                  </a:lnTo>
                  <a:lnTo>
                    <a:pt x="917" y="5959"/>
                  </a:lnTo>
                  <a:lnTo>
                    <a:pt x="981" y="5917"/>
                  </a:lnTo>
                  <a:lnTo>
                    <a:pt x="1047" y="5878"/>
                  </a:lnTo>
                  <a:lnTo>
                    <a:pt x="1113" y="5840"/>
                  </a:lnTo>
                  <a:lnTo>
                    <a:pt x="1181" y="5804"/>
                  </a:lnTo>
                  <a:lnTo>
                    <a:pt x="1250" y="5770"/>
                  </a:lnTo>
                  <a:lnTo>
                    <a:pt x="1321" y="5740"/>
                  </a:lnTo>
                  <a:lnTo>
                    <a:pt x="1392" y="5711"/>
                  </a:lnTo>
                  <a:lnTo>
                    <a:pt x="1465" y="5683"/>
                  </a:lnTo>
                  <a:lnTo>
                    <a:pt x="1539" y="5659"/>
                  </a:lnTo>
                  <a:lnTo>
                    <a:pt x="1614" y="5637"/>
                  </a:lnTo>
                  <a:lnTo>
                    <a:pt x="1690" y="5618"/>
                  </a:lnTo>
                  <a:lnTo>
                    <a:pt x="1659" y="5574"/>
                  </a:lnTo>
                  <a:lnTo>
                    <a:pt x="1629" y="5529"/>
                  </a:lnTo>
                  <a:lnTo>
                    <a:pt x="1600" y="5484"/>
                  </a:lnTo>
                  <a:lnTo>
                    <a:pt x="1573" y="5437"/>
                  </a:lnTo>
                  <a:lnTo>
                    <a:pt x="1546" y="5391"/>
                  </a:lnTo>
                  <a:lnTo>
                    <a:pt x="1522" y="5344"/>
                  </a:lnTo>
                  <a:lnTo>
                    <a:pt x="1498" y="5296"/>
                  </a:lnTo>
                  <a:lnTo>
                    <a:pt x="1475" y="5248"/>
                  </a:lnTo>
                  <a:lnTo>
                    <a:pt x="1454" y="5199"/>
                  </a:lnTo>
                  <a:lnTo>
                    <a:pt x="1434" y="5150"/>
                  </a:lnTo>
                  <a:lnTo>
                    <a:pt x="1415" y="5099"/>
                  </a:lnTo>
                  <a:lnTo>
                    <a:pt x="1397" y="5049"/>
                  </a:lnTo>
                  <a:lnTo>
                    <a:pt x="1381" y="4998"/>
                  </a:lnTo>
                  <a:lnTo>
                    <a:pt x="1367" y="4947"/>
                  </a:lnTo>
                  <a:lnTo>
                    <a:pt x="1353" y="4895"/>
                  </a:lnTo>
                  <a:lnTo>
                    <a:pt x="1340" y="4842"/>
                  </a:lnTo>
                  <a:lnTo>
                    <a:pt x="1330" y="4790"/>
                  </a:lnTo>
                  <a:lnTo>
                    <a:pt x="1320" y="4737"/>
                  </a:lnTo>
                  <a:lnTo>
                    <a:pt x="1312" y="4683"/>
                  </a:lnTo>
                  <a:lnTo>
                    <a:pt x="1306" y="4629"/>
                  </a:lnTo>
                  <a:lnTo>
                    <a:pt x="1301" y="4575"/>
                  </a:lnTo>
                  <a:lnTo>
                    <a:pt x="1296" y="4521"/>
                  </a:lnTo>
                  <a:lnTo>
                    <a:pt x="1294" y="4466"/>
                  </a:lnTo>
                  <a:lnTo>
                    <a:pt x="1293" y="4411"/>
                  </a:lnTo>
                  <a:lnTo>
                    <a:pt x="1293" y="4356"/>
                  </a:lnTo>
                  <a:lnTo>
                    <a:pt x="1295" y="4300"/>
                  </a:lnTo>
                  <a:lnTo>
                    <a:pt x="1299" y="4244"/>
                  </a:lnTo>
                  <a:lnTo>
                    <a:pt x="1305" y="4189"/>
                  </a:lnTo>
                  <a:lnTo>
                    <a:pt x="1312" y="4132"/>
                  </a:lnTo>
                  <a:lnTo>
                    <a:pt x="1320" y="4076"/>
                  </a:lnTo>
                  <a:lnTo>
                    <a:pt x="1329" y="4020"/>
                  </a:lnTo>
                  <a:lnTo>
                    <a:pt x="1340" y="3963"/>
                  </a:lnTo>
                  <a:lnTo>
                    <a:pt x="1369" y="3850"/>
                  </a:lnTo>
                  <a:lnTo>
                    <a:pt x="1401" y="3739"/>
                  </a:lnTo>
                  <a:lnTo>
                    <a:pt x="1441" y="3630"/>
                  </a:lnTo>
                  <a:lnTo>
                    <a:pt x="1486" y="3524"/>
                  </a:lnTo>
                  <a:lnTo>
                    <a:pt x="1536" y="3420"/>
                  </a:lnTo>
                  <a:lnTo>
                    <a:pt x="1591" y="3320"/>
                  </a:lnTo>
                  <a:lnTo>
                    <a:pt x="1650" y="3223"/>
                  </a:lnTo>
                  <a:lnTo>
                    <a:pt x="1716" y="3127"/>
                  </a:lnTo>
                  <a:lnTo>
                    <a:pt x="1785" y="3036"/>
                  </a:lnTo>
                  <a:lnTo>
                    <a:pt x="1858" y="2948"/>
                  </a:lnTo>
                  <a:lnTo>
                    <a:pt x="1937" y="2863"/>
                  </a:lnTo>
                  <a:lnTo>
                    <a:pt x="2019" y="2782"/>
                  </a:lnTo>
                  <a:lnTo>
                    <a:pt x="2105" y="2704"/>
                  </a:lnTo>
                  <a:lnTo>
                    <a:pt x="2195" y="2631"/>
                  </a:lnTo>
                  <a:lnTo>
                    <a:pt x="2288" y="2561"/>
                  </a:lnTo>
                  <a:lnTo>
                    <a:pt x="2385" y="2494"/>
                  </a:lnTo>
                  <a:lnTo>
                    <a:pt x="2484" y="2433"/>
                  </a:lnTo>
                  <a:lnTo>
                    <a:pt x="2587" y="2376"/>
                  </a:lnTo>
                  <a:lnTo>
                    <a:pt x="2693" y="2322"/>
                  </a:lnTo>
                  <a:lnTo>
                    <a:pt x="2801" y="2274"/>
                  </a:lnTo>
                  <a:lnTo>
                    <a:pt x="2911" y="2230"/>
                  </a:lnTo>
                  <a:lnTo>
                    <a:pt x="3024" y="2191"/>
                  </a:lnTo>
                  <a:lnTo>
                    <a:pt x="3139" y="2157"/>
                  </a:lnTo>
                  <a:lnTo>
                    <a:pt x="3256" y="2128"/>
                  </a:lnTo>
                  <a:lnTo>
                    <a:pt x="3374" y="2104"/>
                  </a:lnTo>
                  <a:lnTo>
                    <a:pt x="3495" y="2085"/>
                  </a:lnTo>
                  <a:lnTo>
                    <a:pt x="3616" y="2071"/>
                  </a:lnTo>
                  <a:lnTo>
                    <a:pt x="3738" y="2064"/>
                  </a:lnTo>
                  <a:lnTo>
                    <a:pt x="3862" y="2061"/>
                  </a:lnTo>
                  <a:lnTo>
                    <a:pt x="3985" y="2065"/>
                  </a:lnTo>
                  <a:lnTo>
                    <a:pt x="4111" y="2074"/>
                  </a:lnTo>
                  <a:lnTo>
                    <a:pt x="4235" y="2090"/>
                  </a:lnTo>
                  <a:lnTo>
                    <a:pt x="4256" y="2094"/>
                  </a:lnTo>
                  <a:lnTo>
                    <a:pt x="4278" y="2097"/>
                  </a:lnTo>
                  <a:lnTo>
                    <a:pt x="4299" y="2100"/>
                  </a:lnTo>
                  <a:lnTo>
                    <a:pt x="4321" y="2104"/>
                  </a:lnTo>
                  <a:lnTo>
                    <a:pt x="4342" y="2108"/>
                  </a:lnTo>
                  <a:lnTo>
                    <a:pt x="4363" y="2112"/>
                  </a:lnTo>
                  <a:lnTo>
                    <a:pt x="4384" y="2116"/>
                  </a:lnTo>
                  <a:lnTo>
                    <a:pt x="4404" y="2120"/>
                  </a:lnTo>
                  <a:lnTo>
                    <a:pt x="4425" y="2126"/>
                  </a:lnTo>
                  <a:lnTo>
                    <a:pt x="4446" y="2131"/>
                  </a:lnTo>
                  <a:lnTo>
                    <a:pt x="4467" y="2135"/>
                  </a:lnTo>
                  <a:lnTo>
                    <a:pt x="4487" y="2140"/>
                  </a:lnTo>
                  <a:lnTo>
                    <a:pt x="4507" y="2145"/>
                  </a:lnTo>
                  <a:lnTo>
                    <a:pt x="4528" y="2151"/>
                  </a:lnTo>
                  <a:lnTo>
                    <a:pt x="4548" y="2156"/>
                  </a:lnTo>
                  <a:lnTo>
                    <a:pt x="4568" y="2162"/>
                  </a:lnTo>
                  <a:lnTo>
                    <a:pt x="4588" y="2168"/>
                  </a:lnTo>
                  <a:lnTo>
                    <a:pt x="4608" y="2174"/>
                  </a:lnTo>
                  <a:lnTo>
                    <a:pt x="4628" y="2180"/>
                  </a:lnTo>
                  <a:lnTo>
                    <a:pt x="4648" y="2186"/>
                  </a:lnTo>
                  <a:lnTo>
                    <a:pt x="4668" y="2193"/>
                  </a:lnTo>
                  <a:lnTo>
                    <a:pt x="4687" y="2199"/>
                  </a:lnTo>
                  <a:lnTo>
                    <a:pt x="4706" y="2207"/>
                  </a:lnTo>
                  <a:lnTo>
                    <a:pt x="4726" y="2213"/>
                  </a:lnTo>
                  <a:lnTo>
                    <a:pt x="4745" y="2220"/>
                  </a:lnTo>
                  <a:lnTo>
                    <a:pt x="4764" y="2227"/>
                  </a:lnTo>
                  <a:lnTo>
                    <a:pt x="4784" y="2234"/>
                  </a:lnTo>
                  <a:lnTo>
                    <a:pt x="4802" y="2242"/>
                  </a:lnTo>
                  <a:lnTo>
                    <a:pt x="4822" y="2250"/>
                  </a:lnTo>
                  <a:lnTo>
                    <a:pt x="4840" y="2258"/>
                  </a:lnTo>
                  <a:lnTo>
                    <a:pt x="4859" y="2265"/>
                  </a:lnTo>
                  <a:lnTo>
                    <a:pt x="4878" y="2273"/>
                  </a:lnTo>
                  <a:lnTo>
                    <a:pt x="4879" y="2269"/>
                  </a:lnTo>
                  <a:lnTo>
                    <a:pt x="4880" y="2266"/>
                  </a:lnTo>
                  <a:lnTo>
                    <a:pt x="4880" y="2262"/>
                  </a:lnTo>
                  <a:lnTo>
                    <a:pt x="4881" y="2258"/>
                  </a:lnTo>
                  <a:lnTo>
                    <a:pt x="4882" y="2254"/>
                  </a:lnTo>
                  <a:lnTo>
                    <a:pt x="4883" y="2250"/>
                  </a:lnTo>
                  <a:lnTo>
                    <a:pt x="4884" y="2245"/>
                  </a:lnTo>
                  <a:lnTo>
                    <a:pt x="4884" y="2242"/>
                  </a:lnTo>
                  <a:lnTo>
                    <a:pt x="4905" y="2156"/>
                  </a:lnTo>
                  <a:lnTo>
                    <a:pt x="4930" y="2073"/>
                  </a:lnTo>
                  <a:lnTo>
                    <a:pt x="4958" y="1991"/>
                  </a:lnTo>
                  <a:lnTo>
                    <a:pt x="4990" y="1912"/>
                  </a:lnTo>
                  <a:lnTo>
                    <a:pt x="5025" y="1834"/>
                  </a:lnTo>
                  <a:lnTo>
                    <a:pt x="5062" y="1757"/>
                  </a:lnTo>
                  <a:lnTo>
                    <a:pt x="5103" y="1683"/>
                  </a:lnTo>
                  <a:lnTo>
                    <a:pt x="5147" y="1611"/>
                  </a:lnTo>
                  <a:lnTo>
                    <a:pt x="5193" y="1542"/>
                  </a:lnTo>
                  <a:lnTo>
                    <a:pt x="5243" y="1474"/>
                  </a:lnTo>
                  <a:lnTo>
                    <a:pt x="5294" y="1410"/>
                  </a:lnTo>
                  <a:lnTo>
                    <a:pt x="5349" y="1348"/>
                  </a:lnTo>
                  <a:lnTo>
                    <a:pt x="5405" y="1288"/>
                  </a:lnTo>
                  <a:lnTo>
                    <a:pt x="5464" y="1231"/>
                  </a:lnTo>
                  <a:lnTo>
                    <a:pt x="5524" y="1177"/>
                  </a:lnTo>
                  <a:lnTo>
                    <a:pt x="5588" y="1127"/>
                  </a:lnTo>
                  <a:lnTo>
                    <a:pt x="5652" y="1079"/>
                  </a:lnTo>
                  <a:lnTo>
                    <a:pt x="5718" y="1034"/>
                  </a:lnTo>
                  <a:lnTo>
                    <a:pt x="5785" y="992"/>
                  </a:lnTo>
                  <a:lnTo>
                    <a:pt x="5856" y="954"/>
                  </a:lnTo>
                  <a:lnTo>
                    <a:pt x="5926" y="919"/>
                  </a:lnTo>
                  <a:lnTo>
                    <a:pt x="5998" y="887"/>
                  </a:lnTo>
                  <a:lnTo>
                    <a:pt x="6071" y="859"/>
                  </a:lnTo>
                  <a:lnTo>
                    <a:pt x="6146" y="836"/>
                  </a:lnTo>
                  <a:lnTo>
                    <a:pt x="6220" y="815"/>
                  </a:lnTo>
                  <a:lnTo>
                    <a:pt x="6296" y="799"/>
                  </a:lnTo>
                  <a:lnTo>
                    <a:pt x="6373" y="787"/>
                  </a:lnTo>
                  <a:lnTo>
                    <a:pt x="6449" y="779"/>
                  </a:lnTo>
                  <a:lnTo>
                    <a:pt x="6527" y="774"/>
                  </a:lnTo>
                  <a:lnTo>
                    <a:pt x="6605" y="774"/>
                  </a:lnTo>
                  <a:lnTo>
                    <a:pt x="6682" y="779"/>
                  </a:lnTo>
                  <a:lnTo>
                    <a:pt x="6761" y="788"/>
                  </a:lnTo>
                  <a:lnTo>
                    <a:pt x="6785" y="792"/>
                  </a:lnTo>
                  <a:lnTo>
                    <a:pt x="6810" y="796"/>
                  </a:lnTo>
                  <a:lnTo>
                    <a:pt x="6833" y="801"/>
                  </a:lnTo>
                  <a:lnTo>
                    <a:pt x="6857" y="806"/>
                  </a:lnTo>
                  <a:lnTo>
                    <a:pt x="6881" y="811"/>
                  </a:lnTo>
                  <a:lnTo>
                    <a:pt x="6904" y="817"/>
                  </a:lnTo>
                  <a:lnTo>
                    <a:pt x="6928" y="824"/>
                  </a:lnTo>
                  <a:lnTo>
                    <a:pt x="6951" y="830"/>
                  </a:lnTo>
                  <a:lnTo>
                    <a:pt x="6974" y="837"/>
                  </a:lnTo>
                  <a:lnTo>
                    <a:pt x="6996" y="844"/>
                  </a:lnTo>
                  <a:lnTo>
                    <a:pt x="7019" y="852"/>
                  </a:lnTo>
                  <a:lnTo>
                    <a:pt x="7041" y="860"/>
                  </a:lnTo>
                  <a:lnTo>
                    <a:pt x="7064" y="870"/>
                  </a:lnTo>
                  <a:lnTo>
                    <a:pt x="7085" y="878"/>
                  </a:lnTo>
                  <a:lnTo>
                    <a:pt x="7106" y="888"/>
                  </a:lnTo>
                  <a:lnTo>
                    <a:pt x="7128" y="897"/>
                  </a:lnTo>
                  <a:lnTo>
                    <a:pt x="7149" y="908"/>
                  </a:lnTo>
                  <a:lnTo>
                    <a:pt x="7171" y="918"/>
                  </a:lnTo>
                  <a:lnTo>
                    <a:pt x="7191" y="929"/>
                  </a:lnTo>
                  <a:lnTo>
                    <a:pt x="7211" y="940"/>
                  </a:lnTo>
                  <a:lnTo>
                    <a:pt x="7232" y="952"/>
                  </a:lnTo>
                  <a:lnTo>
                    <a:pt x="7251" y="964"/>
                  </a:lnTo>
                  <a:lnTo>
                    <a:pt x="7272" y="976"/>
                  </a:lnTo>
                  <a:lnTo>
                    <a:pt x="7291" y="989"/>
                  </a:lnTo>
                  <a:lnTo>
                    <a:pt x="7310" y="1002"/>
                  </a:lnTo>
                  <a:lnTo>
                    <a:pt x="7330" y="1015"/>
                  </a:lnTo>
                  <a:lnTo>
                    <a:pt x="7348" y="1028"/>
                  </a:lnTo>
                  <a:lnTo>
                    <a:pt x="7366" y="1043"/>
                  </a:lnTo>
                  <a:lnTo>
                    <a:pt x="7385" y="1057"/>
                  </a:lnTo>
                  <a:lnTo>
                    <a:pt x="7403" y="1072"/>
                  </a:lnTo>
                  <a:lnTo>
                    <a:pt x="7421" y="1086"/>
                  </a:lnTo>
                  <a:lnTo>
                    <a:pt x="7438" y="1101"/>
                  </a:lnTo>
                  <a:close/>
                </a:path>
              </a:pathLst>
            </a:custGeom>
            <a:gradFill rotWithShape="0">
              <a:gsLst>
                <a:gs pos="0">
                  <a:srgbClr val="338CBD"/>
                </a:gs>
                <a:gs pos="100000">
                  <a:srgbClr val="338CBD">
                    <a:gamma/>
                    <a:shade val="66667"/>
                    <a:invGamma/>
                  </a:srgbClr>
                </a:gs>
              </a:gsLst>
              <a:lin ang="2700000" scaled="1"/>
            </a:gradFill>
            <a:ln w="9525" cap="flat" cmpd="sng">
              <a:noFill/>
              <a:prstDash val="solid"/>
              <a:round/>
            </a:ln>
            <a:effectLst>
              <a:outerShdw dist="40161" dir="4293903" algn="ctr" rotWithShape="0">
                <a:srgbClr val="666633"/>
              </a:outerShdw>
            </a:effectLst>
          </p:spPr>
          <p:txBody>
            <a:bodyPr lIns="22467" tIns="11234" rIns="22467" bIns="11234" anchor="ctr" anchorCtr="1">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7948" name="TextBox 22"/>
            <p:cNvSpPr txBox="1"/>
            <p:nvPr/>
          </p:nvSpPr>
          <p:spPr>
            <a:xfrm>
              <a:off x="1020" y="3228"/>
              <a:ext cx="817" cy="249"/>
            </a:xfrm>
            <a:prstGeom prst="rect">
              <a:avLst/>
            </a:prstGeom>
            <a:noFill/>
            <a:ln w="9525">
              <a:noFill/>
            </a:ln>
          </p:spPr>
          <p:txBody>
            <a:bodyPr lIns="91422" tIns="45711" rIns="91422" bIns="45711" anchor="t" anchorCtr="0">
              <a:spAutoFit/>
            </a:bodyPr>
            <a:p>
              <a:pPr marL="174625" indent="-174625">
                <a:buFont typeface="Arial" panose="020B0604020202020204" pitchFamily="34" charset="0"/>
              </a:pPr>
              <a:r>
                <a:rPr lang="zh-CN" altLang="en-US" b="1" dirty="0">
                  <a:latin typeface="华文细黑" panose="02010600040101010101" pitchFamily="2" charset="-122"/>
                  <a:ea typeface="华文细黑" panose="02010600040101010101" pitchFamily="2" charset="-122"/>
                </a:rPr>
                <a:t>物联网</a:t>
              </a:r>
              <a:endParaRPr lang="en-US" altLang="zh-CN" b="1" dirty="0">
                <a:latin typeface="华文细黑" panose="02010600040101010101" pitchFamily="2" charset="-122"/>
                <a:ea typeface="华文细黑" panose="02010600040101010101" pitchFamily="2" charset="-122"/>
              </a:endParaRPr>
            </a:p>
          </p:txBody>
        </p:sp>
      </p:grpSp>
      <p:grpSp>
        <p:nvGrpSpPr>
          <p:cNvPr id="23" name="Group 64"/>
          <p:cNvGrpSpPr/>
          <p:nvPr/>
        </p:nvGrpSpPr>
        <p:grpSpPr>
          <a:xfrm>
            <a:off x="5919788" y="2924175"/>
            <a:ext cx="2322512" cy="935038"/>
            <a:chOff x="431" y="3158"/>
            <a:chExt cx="1452" cy="635"/>
          </a:xfrm>
        </p:grpSpPr>
        <p:sp>
          <p:nvSpPr>
            <p:cNvPr id="37950" name="Oval 65"/>
            <p:cNvSpPr/>
            <p:nvPr/>
          </p:nvSpPr>
          <p:spPr>
            <a:xfrm>
              <a:off x="431" y="3296"/>
              <a:ext cx="1452" cy="497"/>
            </a:xfrm>
            <a:prstGeom prst="ellipse">
              <a:avLst/>
            </a:prstGeom>
            <a:gradFill rotWithShape="0">
              <a:gsLst>
                <a:gs pos="0">
                  <a:srgbClr val="336699"/>
                </a:gs>
                <a:gs pos="100000">
                  <a:schemeClr val="bg1"/>
                </a:gs>
              </a:gsLst>
              <a:path path="shape">
                <a:fillToRect l="50000" t="50000" r="50000" b="50000"/>
              </a:path>
              <a:tileRect/>
            </a:gradFill>
            <a:ln w="9525">
              <a:noFill/>
            </a:ln>
          </p:spPr>
          <p:txBody>
            <a:bodyPr wrap="none" anchor="ctr" anchorCtr="0"/>
            <a:p>
              <a:endParaRPr lang="zh-CN" altLang="en-US" dirty="0">
                <a:latin typeface="Arial" panose="020B0604020202020204" pitchFamily="34" charset="0"/>
              </a:endParaRPr>
            </a:p>
          </p:txBody>
        </p:sp>
        <p:sp>
          <p:nvSpPr>
            <p:cNvPr id="69" name="Freeform 66"/>
            <p:cNvSpPr/>
            <p:nvPr/>
          </p:nvSpPr>
          <p:spPr bwMode="ltGray">
            <a:xfrm>
              <a:off x="702" y="3158"/>
              <a:ext cx="1134" cy="408"/>
            </a:xfrm>
            <a:custGeom>
              <a:avLst/>
              <a:gdLst/>
              <a:ahLst/>
              <a:cxnLst>
                <a:cxn ang="0">
                  <a:pos x="8082" y="658"/>
                </a:cxn>
                <a:cxn ang="0">
                  <a:pos x="8958" y="282"/>
                </a:cxn>
                <a:cxn ang="0">
                  <a:pos x="9975" y="54"/>
                </a:cxn>
                <a:cxn ang="0">
                  <a:pos x="12081" y="148"/>
                </a:cxn>
                <a:cxn ang="0">
                  <a:pos x="13702" y="911"/>
                </a:cxn>
                <a:cxn ang="0">
                  <a:pos x="14427" y="2073"/>
                </a:cxn>
                <a:cxn ang="0">
                  <a:pos x="14452" y="2388"/>
                </a:cxn>
                <a:cxn ang="0">
                  <a:pos x="14594" y="2503"/>
                </a:cxn>
                <a:cxn ang="0">
                  <a:pos x="14986" y="2562"/>
                </a:cxn>
                <a:cxn ang="0">
                  <a:pos x="15877" y="3134"/>
                </a:cxn>
                <a:cxn ang="0">
                  <a:pos x="16302" y="4134"/>
                </a:cxn>
                <a:cxn ang="0">
                  <a:pos x="16173" y="5243"/>
                </a:cxn>
                <a:cxn ang="0">
                  <a:pos x="15741" y="6005"/>
                </a:cxn>
                <a:cxn ang="0">
                  <a:pos x="15105" y="6560"/>
                </a:cxn>
                <a:cxn ang="0">
                  <a:pos x="14823" y="6966"/>
                </a:cxn>
                <a:cxn ang="0">
                  <a:pos x="15196" y="7568"/>
                </a:cxn>
                <a:cxn ang="0">
                  <a:pos x="15314" y="8268"/>
                </a:cxn>
                <a:cxn ang="0">
                  <a:pos x="15057" y="9164"/>
                </a:cxn>
                <a:cxn ang="0">
                  <a:pos x="14230" y="9993"/>
                </a:cxn>
                <a:cxn ang="0">
                  <a:pos x="13068" y="10352"/>
                </a:cxn>
                <a:cxn ang="0">
                  <a:pos x="12342" y="10295"/>
                </a:cxn>
                <a:cxn ang="0">
                  <a:pos x="12080" y="10220"/>
                </a:cxn>
                <a:cxn ang="0">
                  <a:pos x="11836" y="10119"/>
                </a:cxn>
                <a:cxn ang="0">
                  <a:pos x="11768" y="10319"/>
                </a:cxn>
                <a:cxn ang="0">
                  <a:pos x="11678" y="10797"/>
                </a:cxn>
                <a:cxn ang="0">
                  <a:pos x="11146" y="11520"/>
                </a:cxn>
                <a:cxn ang="0">
                  <a:pos x="10300" y="11906"/>
                </a:cxn>
                <a:cxn ang="0">
                  <a:pos x="9439" y="11884"/>
                </a:cxn>
                <a:cxn ang="0">
                  <a:pos x="8937" y="11675"/>
                </a:cxn>
                <a:cxn ang="0">
                  <a:pos x="8547" y="11344"/>
                </a:cxn>
                <a:cxn ang="0">
                  <a:pos x="8109" y="11234"/>
                </a:cxn>
                <a:cxn ang="0">
                  <a:pos x="7295" y="11546"/>
                </a:cxn>
                <a:cxn ang="0">
                  <a:pos x="6366" y="11690"/>
                </a:cxn>
                <a:cxn ang="0">
                  <a:pos x="5057" y="11579"/>
                </a:cxn>
                <a:cxn ang="0">
                  <a:pos x="3708" y="10961"/>
                </a:cxn>
                <a:cxn ang="0">
                  <a:pos x="3026" y="9980"/>
                </a:cxn>
                <a:cxn ang="0">
                  <a:pos x="3007" y="9418"/>
                </a:cxn>
                <a:cxn ang="0">
                  <a:pos x="2672" y="9508"/>
                </a:cxn>
                <a:cxn ang="0">
                  <a:pos x="2239" y="9567"/>
                </a:cxn>
                <a:cxn ang="0">
                  <a:pos x="1791" y="9544"/>
                </a:cxn>
                <a:cxn ang="0">
                  <a:pos x="786" y="9132"/>
                </a:cxn>
                <a:cxn ang="0">
                  <a:pos x="132" y="8292"/>
                </a:cxn>
                <a:cxn ang="0">
                  <a:pos x="42" y="7224"/>
                </a:cxn>
                <a:cxn ang="0">
                  <a:pos x="378" y="6477"/>
                </a:cxn>
                <a:cxn ang="0">
                  <a:pos x="981" y="5917"/>
                </a:cxn>
                <a:cxn ang="0">
                  <a:pos x="1659" y="5574"/>
                </a:cxn>
                <a:cxn ang="0">
                  <a:pos x="1397" y="5049"/>
                </a:cxn>
                <a:cxn ang="0">
                  <a:pos x="1294" y="4466"/>
                </a:cxn>
                <a:cxn ang="0">
                  <a:pos x="1401" y="3739"/>
                </a:cxn>
                <a:cxn ang="0">
                  <a:pos x="2105" y="2704"/>
                </a:cxn>
                <a:cxn ang="0">
                  <a:pos x="3256" y="2128"/>
                </a:cxn>
                <a:cxn ang="0">
                  <a:pos x="4299" y="2100"/>
                </a:cxn>
                <a:cxn ang="0">
                  <a:pos x="4528" y="2151"/>
                </a:cxn>
                <a:cxn ang="0">
                  <a:pos x="4745" y="2220"/>
                </a:cxn>
                <a:cxn ang="0">
                  <a:pos x="4881" y="2258"/>
                </a:cxn>
                <a:cxn ang="0">
                  <a:pos x="5103" y="1683"/>
                </a:cxn>
                <a:cxn ang="0">
                  <a:pos x="5718" y="1034"/>
                </a:cxn>
                <a:cxn ang="0">
                  <a:pos x="6527" y="774"/>
                </a:cxn>
                <a:cxn ang="0">
                  <a:pos x="6951" y="830"/>
                </a:cxn>
                <a:cxn ang="0">
                  <a:pos x="7191" y="929"/>
                </a:cxn>
                <a:cxn ang="0">
                  <a:pos x="7403" y="1072"/>
                </a:cxn>
              </a:cxnLst>
              <a:rect l="0" t="0" r="r" b="b"/>
              <a:pathLst>
                <a:path w="16320" h="11943">
                  <a:moveTo>
                    <a:pt x="7438" y="1101"/>
                  </a:moveTo>
                  <a:lnTo>
                    <a:pt x="7496" y="1053"/>
                  </a:lnTo>
                  <a:lnTo>
                    <a:pt x="7554" y="1006"/>
                  </a:lnTo>
                  <a:lnTo>
                    <a:pt x="7615" y="960"/>
                  </a:lnTo>
                  <a:lnTo>
                    <a:pt x="7678" y="914"/>
                  </a:lnTo>
                  <a:lnTo>
                    <a:pt x="7741" y="869"/>
                  </a:lnTo>
                  <a:lnTo>
                    <a:pt x="7806" y="825"/>
                  </a:lnTo>
                  <a:lnTo>
                    <a:pt x="7873" y="782"/>
                  </a:lnTo>
                  <a:lnTo>
                    <a:pt x="7942" y="740"/>
                  </a:lnTo>
                  <a:lnTo>
                    <a:pt x="8011" y="698"/>
                  </a:lnTo>
                  <a:lnTo>
                    <a:pt x="8082" y="658"/>
                  </a:lnTo>
                  <a:lnTo>
                    <a:pt x="8156" y="618"/>
                  </a:lnTo>
                  <a:lnTo>
                    <a:pt x="8229" y="580"/>
                  </a:lnTo>
                  <a:lnTo>
                    <a:pt x="8305" y="542"/>
                  </a:lnTo>
                  <a:lnTo>
                    <a:pt x="8382" y="506"/>
                  </a:lnTo>
                  <a:lnTo>
                    <a:pt x="8461" y="470"/>
                  </a:lnTo>
                  <a:lnTo>
                    <a:pt x="8540" y="436"/>
                  </a:lnTo>
                  <a:lnTo>
                    <a:pt x="8621" y="403"/>
                  </a:lnTo>
                  <a:lnTo>
                    <a:pt x="8704" y="371"/>
                  </a:lnTo>
                  <a:lnTo>
                    <a:pt x="8786" y="340"/>
                  </a:lnTo>
                  <a:lnTo>
                    <a:pt x="8871" y="310"/>
                  </a:lnTo>
                  <a:lnTo>
                    <a:pt x="8958" y="282"/>
                  </a:lnTo>
                  <a:lnTo>
                    <a:pt x="9044" y="255"/>
                  </a:lnTo>
                  <a:lnTo>
                    <a:pt x="9132" y="228"/>
                  </a:lnTo>
                  <a:lnTo>
                    <a:pt x="9222" y="204"/>
                  </a:lnTo>
                  <a:lnTo>
                    <a:pt x="9313" y="180"/>
                  </a:lnTo>
                  <a:lnTo>
                    <a:pt x="9403" y="158"/>
                  </a:lnTo>
                  <a:lnTo>
                    <a:pt x="9496" y="137"/>
                  </a:lnTo>
                  <a:lnTo>
                    <a:pt x="9590" y="118"/>
                  </a:lnTo>
                  <a:lnTo>
                    <a:pt x="9685" y="99"/>
                  </a:lnTo>
                  <a:lnTo>
                    <a:pt x="9780" y="83"/>
                  </a:lnTo>
                  <a:lnTo>
                    <a:pt x="9877" y="68"/>
                  </a:lnTo>
                  <a:lnTo>
                    <a:pt x="9975" y="54"/>
                  </a:lnTo>
                  <a:lnTo>
                    <a:pt x="10176" y="31"/>
                  </a:lnTo>
                  <a:lnTo>
                    <a:pt x="10375" y="13"/>
                  </a:lnTo>
                  <a:lnTo>
                    <a:pt x="10574" y="4"/>
                  </a:lnTo>
                  <a:lnTo>
                    <a:pt x="10771" y="0"/>
                  </a:lnTo>
                  <a:lnTo>
                    <a:pt x="10967" y="3"/>
                  </a:lnTo>
                  <a:lnTo>
                    <a:pt x="11160" y="12"/>
                  </a:lnTo>
                  <a:lnTo>
                    <a:pt x="11351" y="27"/>
                  </a:lnTo>
                  <a:lnTo>
                    <a:pt x="11538" y="48"/>
                  </a:lnTo>
                  <a:lnTo>
                    <a:pt x="11723" y="76"/>
                  </a:lnTo>
                  <a:lnTo>
                    <a:pt x="11903" y="109"/>
                  </a:lnTo>
                  <a:lnTo>
                    <a:pt x="12081" y="148"/>
                  </a:lnTo>
                  <a:lnTo>
                    <a:pt x="12254" y="192"/>
                  </a:lnTo>
                  <a:lnTo>
                    <a:pt x="12424" y="241"/>
                  </a:lnTo>
                  <a:lnTo>
                    <a:pt x="12588" y="296"/>
                  </a:lnTo>
                  <a:lnTo>
                    <a:pt x="12747" y="356"/>
                  </a:lnTo>
                  <a:lnTo>
                    <a:pt x="12902" y="421"/>
                  </a:lnTo>
                  <a:lnTo>
                    <a:pt x="13051" y="492"/>
                  </a:lnTo>
                  <a:lnTo>
                    <a:pt x="13194" y="566"/>
                  </a:lnTo>
                  <a:lnTo>
                    <a:pt x="13330" y="645"/>
                  </a:lnTo>
                  <a:lnTo>
                    <a:pt x="13461" y="729"/>
                  </a:lnTo>
                  <a:lnTo>
                    <a:pt x="13584" y="818"/>
                  </a:lnTo>
                  <a:lnTo>
                    <a:pt x="13702" y="911"/>
                  </a:lnTo>
                  <a:lnTo>
                    <a:pt x="13811" y="1008"/>
                  </a:lnTo>
                  <a:lnTo>
                    <a:pt x="13913" y="1108"/>
                  </a:lnTo>
                  <a:lnTo>
                    <a:pt x="14008" y="1214"/>
                  </a:lnTo>
                  <a:lnTo>
                    <a:pt x="14093" y="1322"/>
                  </a:lnTo>
                  <a:lnTo>
                    <a:pt x="14171" y="1434"/>
                  </a:lnTo>
                  <a:lnTo>
                    <a:pt x="14239" y="1550"/>
                  </a:lnTo>
                  <a:lnTo>
                    <a:pt x="14299" y="1669"/>
                  </a:lnTo>
                  <a:lnTo>
                    <a:pt x="14349" y="1791"/>
                  </a:lnTo>
                  <a:lnTo>
                    <a:pt x="14390" y="1916"/>
                  </a:lnTo>
                  <a:lnTo>
                    <a:pt x="14421" y="2044"/>
                  </a:lnTo>
                  <a:lnTo>
                    <a:pt x="14427" y="2073"/>
                  </a:lnTo>
                  <a:lnTo>
                    <a:pt x="14431" y="2102"/>
                  </a:lnTo>
                  <a:lnTo>
                    <a:pt x="14436" y="2131"/>
                  </a:lnTo>
                  <a:lnTo>
                    <a:pt x="14440" y="2159"/>
                  </a:lnTo>
                  <a:lnTo>
                    <a:pt x="14443" y="2188"/>
                  </a:lnTo>
                  <a:lnTo>
                    <a:pt x="14446" y="2217"/>
                  </a:lnTo>
                  <a:lnTo>
                    <a:pt x="14448" y="2245"/>
                  </a:lnTo>
                  <a:lnTo>
                    <a:pt x="14450" y="2274"/>
                  </a:lnTo>
                  <a:lnTo>
                    <a:pt x="14451" y="2303"/>
                  </a:lnTo>
                  <a:lnTo>
                    <a:pt x="14452" y="2331"/>
                  </a:lnTo>
                  <a:lnTo>
                    <a:pt x="14452" y="2360"/>
                  </a:lnTo>
                  <a:lnTo>
                    <a:pt x="14452" y="2388"/>
                  </a:lnTo>
                  <a:lnTo>
                    <a:pt x="14451" y="2417"/>
                  </a:lnTo>
                  <a:lnTo>
                    <a:pt x="14450" y="2445"/>
                  </a:lnTo>
                  <a:lnTo>
                    <a:pt x="14448" y="2474"/>
                  </a:lnTo>
                  <a:lnTo>
                    <a:pt x="14446" y="2502"/>
                  </a:lnTo>
                  <a:lnTo>
                    <a:pt x="14467" y="2502"/>
                  </a:lnTo>
                  <a:lnTo>
                    <a:pt x="14488" y="2501"/>
                  </a:lnTo>
                  <a:lnTo>
                    <a:pt x="14510" y="2501"/>
                  </a:lnTo>
                  <a:lnTo>
                    <a:pt x="14530" y="2501"/>
                  </a:lnTo>
                  <a:lnTo>
                    <a:pt x="14551" y="2502"/>
                  </a:lnTo>
                  <a:lnTo>
                    <a:pt x="14573" y="2502"/>
                  </a:lnTo>
                  <a:lnTo>
                    <a:pt x="14594" y="2503"/>
                  </a:lnTo>
                  <a:lnTo>
                    <a:pt x="14615" y="2504"/>
                  </a:lnTo>
                  <a:lnTo>
                    <a:pt x="14636" y="2505"/>
                  </a:lnTo>
                  <a:lnTo>
                    <a:pt x="14657" y="2507"/>
                  </a:lnTo>
                  <a:lnTo>
                    <a:pt x="14679" y="2508"/>
                  </a:lnTo>
                  <a:lnTo>
                    <a:pt x="14699" y="2510"/>
                  </a:lnTo>
                  <a:lnTo>
                    <a:pt x="14721" y="2512"/>
                  </a:lnTo>
                  <a:lnTo>
                    <a:pt x="14742" y="2515"/>
                  </a:lnTo>
                  <a:lnTo>
                    <a:pt x="14762" y="2517"/>
                  </a:lnTo>
                  <a:lnTo>
                    <a:pt x="14784" y="2520"/>
                  </a:lnTo>
                  <a:lnTo>
                    <a:pt x="14886" y="2538"/>
                  </a:lnTo>
                  <a:lnTo>
                    <a:pt x="14986" y="2562"/>
                  </a:lnTo>
                  <a:lnTo>
                    <a:pt x="15083" y="2591"/>
                  </a:lnTo>
                  <a:lnTo>
                    <a:pt x="15178" y="2624"/>
                  </a:lnTo>
                  <a:lnTo>
                    <a:pt x="15268" y="2663"/>
                  </a:lnTo>
                  <a:lnTo>
                    <a:pt x="15356" y="2706"/>
                  </a:lnTo>
                  <a:lnTo>
                    <a:pt x="15441" y="2755"/>
                  </a:lnTo>
                  <a:lnTo>
                    <a:pt x="15522" y="2808"/>
                  </a:lnTo>
                  <a:lnTo>
                    <a:pt x="15601" y="2865"/>
                  </a:lnTo>
                  <a:lnTo>
                    <a:pt x="15675" y="2927"/>
                  </a:lnTo>
                  <a:lnTo>
                    <a:pt x="15747" y="2991"/>
                  </a:lnTo>
                  <a:lnTo>
                    <a:pt x="15814" y="3061"/>
                  </a:lnTo>
                  <a:lnTo>
                    <a:pt x="15877" y="3134"/>
                  </a:lnTo>
                  <a:lnTo>
                    <a:pt x="15938" y="3210"/>
                  </a:lnTo>
                  <a:lnTo>
                    <a:pt x="15994" y="3290"/>
                  </a:lnTo>
                  <a:lnTo>
                    <a:pt x="16045" y="3373"/>
                  </a:lnTo>
                  <a:lnTo>
                    <a:pt x="16093" y="3459"/>
                  </a:lnTo>
                  <a:lnTo>
                    <a:pt x="16136" y="3548"/>
                  </a:lnTo>
                  <a:lnTo>
                    <a:pt x="16175" y="3641"/>
                  </a:lnTo>
                  <a:lnTo>
                    <a:pt x="16210" y="3735"/>
                  </a:lnTo>
                  <a:lnTo>
                    <a:pt x="16239" y="3831"/>
                  </a:lnTo>
                  <a:lnTo>
                    <a:pt x="16265" y="3931"/>
                  </a:lnTo>
                  <a:lnTo>
                    <a:pt x="16286" y="4031"/>
                  </a:lnTo>
                  <a:lnTo>
                    <a:pt x="16302" y="4134"/>
                  </a:lnTo>
                  <a:lnTo>
                    <a:pt x="16313" y="4239"/>
                  </a:lnTo>
                  <a:lnTo>
                    <a:pt x="16319" y="4345"/>
                  </a:lnTo>
                  <a:lnTo>
                    <a:pt x="16320" y="4453"/>
                  </a:lnTo>
                  <a:lnTo>
                    <a:pt x="16316" y="4562"/>
                  </a:lnTo>
                  <a:lnTo>
                    <a:pt x="16307" y="4672"/>
                  </a:lnTo>
                  <a:lnTo>
                    <a:pt x="16291" y="4783"/>
                  </a:lnTo>
                  <a:lnTo>
                    <a:pt x="16271" y="4895"/>
                  </a:lnTo>
                  <a:lnTo>
                    <a:pt x="16246" y="5007"/>
                  </a:lnTo>
                  <a:lnTo>
                    <a:pt x="16224" y="5087"/>
                  </a:lnTo>
                  <a:lnTo>
                    <a:pt x="16200" y="5165"/>
                  </a:lnTo>
                  <a:lnTo>
                    <a:pt x="16173" y="5243"/>
                  </a:lnTo>
                  <a:lnTo>
                    <a:pt x="16145" y="5319"/>
                  </a:lnTo>
                  <a:lnTo>
                    <a:pt x="16113" y="5394"/>
                  </a:lnTo>
                  <a:lnTo>
                    <a:pt x="16080" y="5468"/>
                  </a:lnTo>
                  <a:lnTo>
                    <a:pt x="16045" y="5540"/>
                  </a:lnTo>
                  <a:lnTo>
                    <a:pt x="16007" y="5611"/>
                  </a:lnTo>
                  <a:lnTo>
                    <a:pt x="15967" y="5680"/>
                  </a:lnTo>
                  <a:lnTo>
                    <a:pt x="15925" y="5749"/>
                  </a:lnTo>
                  <a:lnTo>
                    <a:pt x="15882" y="5815"/>
                  </a:lnTo>
                  <a:lnTo>
                    <a:pt x="15837" y="5880"/>
                  </a:lnTo>
                  <a:lnTo>
                    <a:pt x="15790" y="5943"/>
                  </a:lnTo>
                  <a:lnTo>
                    <a:pt x="15741" y="6005"/>
                  </a:lnTo>
                  <a:lnTo>
                    <a:pt x="15690" y="6064"/>
                  </a:lnTo>
                  <a:lnTo>
                    <a:pt x="15638" y="6123"/>
                  </a:lnTo>
                  <a:lnTo>
                    <a:pt x="15584" y="6179"/>
                  </a:lnTo>
                  <a:lnTo>
                    <a:pt x="15528" y="6233"/>
                  </a:lnTo>
                  <a:lnTo>
                    <a:pt x="15472" y="6287"/>
                  </a:lnTo>
                  <a:lnTo>
                    <a:pt x="15414" y="6337"/>
                  </a:lnTo>
                  <a:lnTo>
                    <a:pt x="15354" y="6386"/>
                  </a:lnTo>
                  <a:lnTo>
                    <a:pt x="15294" y="6432"/>
                  </a:lnTo>
                  <a:lnTo>
                    <a:pt x="15232" y="6477"/>
                  </a:lnTo>
                  <a:lnTo>
                    <a:pt x="15169" y="6520"/>
                  </a:lnTo>
                  <a:lnTo>
                    <a:pt x="15105" y="6560"/>
                  </a:lnTo>
                  <a:lnTo>
                    <a:pt x="15040" y="6599"/>
                  </a:lnTo>
                  <a:lnTo>
                    <a:pt x="14975" y="6635"/>
                  </a:lnTo>
                  <a:lnTo>
                    <a:pt x="14907" y="6669"/>
                  </a:lnTo>
                  <a:lnTo>
                    <a:pt x="14840" y="6700"/>
                  </a:lnTo>
                  <a:lnTo>
                    <a:pt x="14771" y="6730"/>
                  </a:lnTo>
                  <a:lnTo>
                    <a:pt x="14702" y="6757"/>
                  </a:lnTo>
                  <a:lnTo>
                    <a:pt x="14632" y="6781"/>
                  </a:lnTo>
                  <a:lnTo>
                    <a:pt x="14682" y="6825"/>
                  </a:lnTo>
                  <a:lnTo>
                    <a:pt x="14731" y="6871"/>
                  </a:lnTo>
                  <a:lnTo>
                    <a:pt x="14778" y="6918"/>
                  </a:lnTo>
                  <a:lnTo>
                    <a:pt x="14823" y="6966"/>
                  </a:lnTo>
                  <a:lnTo>
                    <a:pt x="14867" y="7015"/>
                  </a:lnTo>
                  <a:lnTo>
                    <a:pt x="14907" y="7065"/>
                  </a:lnTo>
                  <a:lnTo>
                    <a:pt x="14947" y="7117"/>
                  </a:lnTo>
                  <a:lnTo>
                    <a:pt x="14985" y="7171"/>
                  </a:lnTo>
                  <a:lnTo>
                    <a:pt x="15022" y="7224"/>
                  </a:lnTo>
                  <a:lnTo>
                    <a:pt x="15055" y="7279"/>
                  </a:lnTo>
                  <a:lnTo>
                    <a:pt x="15088" y="7336"/>
                  </a:lnTo>
                  <a:lnTo>
                    <a:pt x="15117" y="7392"/>
                  </a:lnTo>
                  <a:lnTo>
                    <a:pt x="15146" y="7450"/>
                  </a:lnTo>
                  <a:lnTo>
                    <a:pt x="15171" y="7509"/>
                  </a:lnTo>
                  <a:lnTo>
                    <a:pt x="15196" y="7568"/>
                  </a:lnTo>
                  <a:lnTo>
                    <a:pt x="15217" y="7629"/>
                  </a:lnTo>
                  <a:lnTo>
                    <a:pt x="15237" y="7690"/>
                  </a:lnTo>
                  <a:lnTo>
                    <a:pt x="15255" y="7752"/>
                  </a:lnTo>
                  <a:lnTo>
                    <a:pt x="15270" y="7814"/>
                  </a:lnTo>
                  <a:lnTo>
                    <a:pt x="15284" y="7878"/>
                  </a:lnTo>
                  <a:lnTo>
                    <a:pt x="15294" y="7941"/>
                  </a:lnTo>
                  <a:lnTo>
                    <a:pt x="15303" y="8006"/>
                  </a:lnTo>
                  <a:lnTo>
                    <a:pt x="15309" y="8070"/>
                  </a:lnTo>
                  <a:lnTo>
                    <a:pt x="15313" y="8136"/>
                  </a:lnTo>
                  <a:lnTo>
                    <a:pt x="15314" y="8201"/>
                  </a:lnTo>
                  <a:lnTo>
                    <a:pt x="15314" y="8268"/>
                  </a:lnTo>
                  <a:lnTo>
                    <a:pt x="15311" y="8333"/>
                  </a:lnTo>
                  <a:lnTo>
                    <a:pt x="15305" y="8401"/>
                  </a:lnTo>
                  <a:lnTo>
                    <a:pt x="15297" y="8468"/>
                  </a:lnTo>
                  <a:lnTo>
                    <a:pt x="15286" y="8534"/>
                  </a:lnTo>
                  <a:lnTo>
                    <a:pt x="15272" y="8602"/>
                  </a:lnTo>
                  <a:lnTo>
                    <a:pt x="15257" y="8669"/>
                  </a:lnTo>
                  <a:lnTo>
                    <a:pt x="15228" y="8773"/>
                  </a:lnTo>
                  <a:lnTo>
                    <a:pt x="15193" y="8874"/>
                  </a:lnTo>
                  <a:lnTo>
                    <a:pt x="15153" y="8974"/>
                  </a:lnTo>
                  <a:lnTo>
                    <a:pt x="15107" y="9070"/>
                  </a:lnTo>
                  <a:lnTo>
                    <a:pt x="15057" y="9164"/>
                  </a:lnTo>
                  <a:lnTo>
                    <a:pt x="15002" y="9255"/>
                  </a:lnTo>
                  <a:lnTo>
                    <a:pt x="14942" y="9343"/>
                  </a:lnTo>
                  <a:lnTo>
                    <a:pt x="14879" y="9429"/>
                  </a:lnTo>
                  <a:lnTo>
                    <a:pt x="14810" y="9511"/>
                  </a:lnTo>
                  <a:lnTo>
                    <a:pt x="14738" y="9590"/>
                  </a:lnTo>
                  <a:lnTo>
                    <a:pt x="14661" y="9666"/>
                  </a:lnTo>
                  <a:lnTo>
                    <a:pt x="14582" y="9739"/>
                  </a:lnTo>
                  <a:lnTo>
                    <a:pt x="14499" y="9807"/>
                  </a:lnTo>
                  <a:lnTo>
                    <a:pt x="14413" y="9873"/>
                  </a:lnTo>
                  <a:lnTo>
                    <a:pt x="14323" y="9934"/>
                  </a:lnTo>
                  <a:lnTo>
                    <a:pt x="14230" y="9993"/>
                  </a:lnTo>
                  <a:lnTo>
                    <a:pt x="14135" y="10047"/>
                  </a:lnTo>
                  <a:lnTo>
                    <a:pt x="14037" y="10097"/>
                  </a:lnTo>
                  <a:lnTo>
                    <a:pt x="13936" y="10143"/>
                  </a:lnTo>
                  <a:lnTo>
                    <a:pt x="13834" y="10185"/>
                  </a:lnTo>
                  <a:lnTo>
                    <a:pt x="13729" y="10222"/>
                  </a:lnTo>
                  <a:lnTo>
                    <a:pt x="13623" y="10256"/>
                  </a:lnTo>
                  <a:lnTo>
                    <a:pt x="13514" y="10285"/>
                  </a:lnTo>
                  <a:lnTo>
                    <a:pt x="13405" y="10308"/>
                  </a:lnTo>
                  <a:lnTo>
                    <a:pt x="13294" y="10328"/>
                  </a:lnTo>
                  <a:lnTo>
                    <a:pt x="13181" y="10342"/>
                  </a:lnTo>
                  <a:lnTo>
                    <a:pt x="13068" y="10352"/>
                  </a:lnTo>
                  <a:lnTo>
                    <a:pt x="12954" y="10358"/>
                  </a:lnTo>
                  <a:lnTo>
                    <a:pt x="12839" y="10357"/>
                  </a:lnTo>
                  <a:lnTo>
                    <a:pt x="12723" y="10351"/>
                  </a:lnTo>
                  <a:lnTo>
                    <a:pt x="12608" y="10341"/>
                  </a:lnTo>
                  <a:lnTo>
                    <a:pt x="12492" y="10325"/>
                  </a:lnTo>
                  <a:lnTo>
                    <a:pt x="12466" y="10321"/>
                  </a:lnTo>
                  <a:lnTo>
                    <a:pt x="12442" y="10316"/>
                  </a:lnTo>
                  <a:lnTo>
                    <a:pt x="12416" y="10311"/>
                  </a:lnTo>
                  <a:lnTo>
                    <a:pt x="12392" y="10306"/>
                  </a:lnTo>
                  <a:lnTo>
                    <a:pt x="12366" y="10301"/>
                  </a:lnTo>
                  <a:lnTo>
                    <a:pt x="12342" y="10295"/>
                  </a:lnTo>
                  <a:lnTo>
                    <a:pt x="12318" y="10290"/>
                  </a:lnTo>
                  <a:lnTo>
                    <a:pt x="12293" y="10284"/>
                  </a:lnTo>
                  <a:lnTo>
                    <a:pt x="12269" y="10278"/>
                  </a:lnTo>
                  <a:lnTo>
                    <a:pt x="12245" y="10272"/>
                  </a:lnTo>
                  <a:lnTo>
                    <a:pt x="12221" y="10264"/>
                  </a:lnTo>
                  <a:lnTo>
                    <a:pt x="12197" y="10258"/>
                  </a:lnTo>
                  <a:lnTo>
                    <a:pt x="12174" y="10251"/>
                  </a:lnTo>
                  <a:lnTo>
                    <a:pt x="12150" y="10244"/>
                  </a:lnTo>
                  <a:lnTo>
                    <a:pt x="12127" y="10236"/>
                  </a:lnTo>
                  <a:lnTo>
                    <a:pt x="12103" y="10228"/>
                  </a:lnTo>
                  <a:lnTo>
                    <a:pt x="12080" y="10220"/>
                  </a:lnTo>
                  <a:lnTo>
                    <a:pt x="12057" y="10212"/>
                  </a:lnTo>
                  <a:lnTo>
                    <a:pt x="12034" y="10204"/>
                  </a:lnTo>
                  <a:lnTo>
                    <a:pt x="12012" y="10196"/>
                  </a:lnTo>
                  <a:lnTo>
                    <a:pt x="11989" y="10186"/>
                  </a:lnTo>
                  <a:lnTo>
                    <a:pt x="11967" y="10177"/>
                  </a:lnTo>
                  <a:lnTo>
                    <a:pt x="11944" y="10168"/>
                  </a:lnTo>
                  <a:lnTo>
                    <a:pt x="11923" y="10159"/>
                  </a:lnTo>
                  <a:lnTo>
                    <a:pt x="11900" y="10150"/>
                  </a:lnTo>
                  <a:lnTo>
                    <a:pt x="11879" y="10139"/>
                  </a:lnTo>
                  <a:lnTo>
                    <a:pt x="11858" y="10129"/>
                  </a:lnTo>
                  <a:lnTo>
                    <a:pt x="11836" y="10119"/>
                  </a:lnTo>
                  <a:lnTo>
                    <a:pt x="11815" y="10109"/>
                  </a:lnTo>
                  <a:lnTo>
                    <a:pt x="11793" y="10098"/>
                  </a:lnTo>
                  <a:lnTo>
                    <a:pt x="11773" y="10087"/>
                  </a:lnTo>
                  <a:lnTo>
                    <a:pt x="11751" y="10076"/>
                  </a:lnTo>
                  <a:lnTo>
                    <a:pt x="11757" y="10111"/>
                  </a:lnTo>
                  <a:lnTo>
                    <a:pt x="11761" y="10144"/>
                  </a:lnTo>
                  <a:lnTo>
                    <a:pt x="11764" y="10179"/>
                  </a:lnTo>
                  <a:lnTo>
                    <a:pt x="11766" y="10213"/>
                  </a:lnTo>
                  <a:lnTo>
                    <a:pt x="11768" y="10248"/>
                  </a:lnTo>
                  <a:lnTo>
                    <a:pt x="11769" y="10283"/>
                  </a:lnTo>
                  <a:lnTo>
                    <a:pt x="11768" y="10319"/>
                  </a:lnTo>
                  <a:lnTo>
                    <a:pt x="11767" y="10353"/>
                  </a:lnTo>
                  <a:lnTo>
                    <a:pt x="11765" y="10388"/>
                  </a:lnTo>
                  <a:lnTo>
                    <a:pt x="11763" y="10424"/>
                  </a:lnTo>
                  <a:lnTo>
                    <a:pt x="11759" y="10459"/>
                  </a:lnTo>
                  <a:lnTo>
                    <a:pt x="11753" y="10495"/>
                  </a:lnTo>
                  <a:lnTo>
                    <a:pt x="11748" y="10531"/>
                  </a:lnTo>
                  <a:lnTo>
                    <a:pt x="11742" y="10567"/>
                  </a:lnTo>
                  <a:lnTo>
                    <a:pt x="11734" y="10602"/>
                  </a:lnTo>
                  <a:lnTo>
                    <a:pt x="11726" y="10637"/>
                  </a:lnTo>
                  <a:lnTo>
                    <a:pt x="11705" y="10718"/>
                  </a:lnTo>
                  <a:lnTo>
                    <a:pt x="11678" y="10797"/>
                  </a:lnTo>
                  <a:lnTo>
                    <a:pt x="11647" y="10874"/>
                  </a:lnTo>
                  <a:lnTo>
                    <a:pt x="11613" y="10949"/>
                  </a:lnTo>
                  <a:lnTo>
                    <a:pt x="11574" y="11021"/>
                  </a:lnTo>
                  <a:lnTo>
                    <a:pt x="11532" y="11092"/>
                  </a:lnTo>
                  <a:lnTo>
                    <a:pt x="11486" y="11161"/>
                  </a:lnTo>
                  <a:lnTo>
                    <a:pt x="11437" y="11226"/>
                  </a:lnTo>
                  <a:lnTo>
                    <a:pt x="11385" y="11291"/>
                  </a:lnTo>
                  <a:lnTo>
                    <a:pt x="11329" y="11352"/>
                  </a:lnTo>
                  <a:lnTo>
                    <a:pt x="11271" y="11411"/>
                  </a:lnTo>
                  <a:lnTo>
                    <a:pt x="11210" y="11467"/>
                  </a:lnTo>
                  <a:lnTo>
                    <a:pt x="11146" y="11520"/>
                  </a:lnTo>
                  <a:lnTo>
                    <a:pt x="11079" y="11570"/>
                  </a:lnTo>
                  <a:lnTo>
                    <a:pt x="11010" y="11619"/>
                  </a:lnTo>
                  <a:lnTo>
                    <a:pt x="10938" y="11664"/>
                  </a:lnTo>
                  <a:lnTo>
                    <a:pt x="10865" y="11705"/>
                  </a:lnTo>
                  <a:lnTo>
                    <a:pt x="10789" y="11744"/>
                  </a:lnTo>
                  <a:lnTo>
                    <a:pt x="10711" y="11779"/>
                  </a:lnTo>
                  <a:lnTo>
                    <a:pt x="10632" y="11811"/>
                  </a:lnTo>
                  <a:lnTo>
                    <a:pt x="10551" y="11841"/>
                  </a:lnTo>
                  <a:lnTo>
                    <a:pt x="10468" y="11866"/>
                  </a:lnTo>
                  <a:lnTo>
                    <a:pt x="10385" y="11888"/>
                  </a:lnTo>
                  <a:lnTo>
                    <a:pt x="10300" y="11906"/>
                  </a:lnTo>
                  <a:lnTo>
                    <a:pt x="10214" y="11922"/>
                  </a:lnTo>
                  <a:lnTo>
                    <a:pt x="10127" y="11932"/>
                  </a:lnTo>
                  <a:lnTo>
                    <a:pt x="10039" y="11939"/>
                  </a:lnTo>
                  <a:lnTo>
                    <a:pt x="9950" y="11943"/>
                  </a:lnTo>
                  <a:lnTo>
                    <a:pt x="9861" y="11942"/>
                  </a:lnTo>
                  <a:lnTo>
                    <a:pt x="9772" y="11938"/>
                  </a:lnTo>
                  <a:lnTo>
                    <a:pt x="9682" y="11929"/>
                  </a:lnTo>
                  <a:lnTo>
                    <a:pt x="9592" y="11917"/>
                  </a:lnTo>
                  <a:lnTo>
                    <a:pt x="9540" y="11906"/>
                  </a:lnTo>
                  <a:lnTo>
                    <a:pt x="9489" y="11896"/>
                  </a:lnTo>
                  <a:lnTo>
                    <a:pt x="9439" y="11884"/>
                  </a:lnTo>
                  <a:lnTo>
                    <a:pt x="9389" y="11871"/>
                  </a:lnTo>
                  <a:lnTo>
                    <a:pt x="9340" y="11856"/>
                  </a:lnTo>
                  <a:lnTo>
                    <a:pt x="9292" y="11841"/>
                  </a:lnTo>
                  <a:lnTo>
                    <a:pt x="9245" y="11824"/>
                  </a:lnTo>
                  <a:lnTo>
                    <a:pt x="9198" y="11806"/>
                  </a:lnTo>
                  <a:lnTo>
                    <a:pt x="9152" y="11787"/>
                  </a:lnTo>
                  <a:lnTo>
                    <a:pt x="9108" y="11766"/>
                  </a:lnTo>
                  <a:lnTo>
                    <a:pt x="9064" y="11746"/>
                  </a:lnTo>
                  <a:lnTo>
                    <a:pt x="9021" y="11723"/>
                  </a:lnTo>
                  <a:lnTo>
                    <a:pt x="8978" y="11699"/>
                  </a:lnTo>
                  <a:lnTo>
                    <a:pt x="8937" y="11675"/>
                  </a:lnTo>
                  <a:lnTo>
                    <a:pt x="8896" y="11649"/>
                  </a:lnTo>
                  <a:lnTo>
                    <a:pt x="8857" y="11623"/>
                  </a:lnTo>
                  <a:lnTo>
                    <a:pt x="8819" y="11595"/>
                  </a:lnTo>
                  <a:lnTo>
                    <a:pt x="8781" y="11567"/>
                  </a:lnTo>
                  <a:lnTo>
                    <a:pt x="8744" y="11538"/>
                  </a:lnTo>
                  <a:lnTo>
                    <a:pt x="8709" y="11508"/>
                  </a:lnTo>
                  <a:lnTo>
                    <a:pt x="8674" y="11477"/>
                  </a:lnTo>
                  <a:lnTo>
                    <a:pt x="8640" y="11444"/>
                  </a:lnTo>
                  <a:lnTo>
                    <a:pt x="8608" y="11413"/>
                  </a:lnTo>
                  <a:lnTo>
                    <a:pt x="8577" y="11379"/>
                  </a:lnTo>
                  <a:lnTo>
                    <a:pt x="8547" y="11344"/>
                  </a:lnTo>
                  <a:lnTo>
                    <a:pt x="8517" y="11309"/>
                  </a:lnTo>
                  <a:lnTo>
                    <a:pt x="8489" y="11273"/>
                  </a:lnTo>
                  <a:lnTo>
                    <a:pt x="8462" y="11237"/>
                  </a:lnTo>
                  <a:lnTo>
                    <a:pt x="8436" y="11201"/>
                  </a:lnTo>
                  <a:lnTo>
                    <a:pt x="8412" y="11163"/>
                  </a:lnTo>
                  <a:lnTo>
                    <a:pt x="8388" y="11124"/>
                  </a:lnTo>
                  <a:lnTo>
                    <a:pt x="8366" y="11085"/>
                  </a:lnTo>
                  <a:lnTo>
                    <a:pt x="8304" y="11124"/>
                  </a:lnTo>
                  <a:lnTo>
                    <a:pt x="8241" y="11162"/>
                  </a:lnTo>
                  <a:lnTo>
                    <a:pt x="8175" y="11199"/>
                  </a:lnTo>
                  <a:lnTo>
                    <a:pt x="8109" y="11234"/>
                  </a:lnTo>
                  <a:lnTo>
                    <a:pt x="8041" y="11269"/>
                  </a:lnTo>
                  <a:lnTo>
                    <a:pt x="7971" y="11302"/>
                  </a:lnTo>
                  <a:lnTo>
                    <a:pt x="7901" y="11335"/>
                  </a:lnTo>
                  <a:lnTo>
                    <a:pt x="7830" y="11366"/>
                  </a:lnTo>
                  <a:lnTo>
                    <a:pt x="7756" y="11395"/>
                  </a:lnTo>
                  <a:lnTo>
                    <a:pt x="7683" y="11424"/>
                  </a:lnTo>
                  <a:lnTo>
                    <a:pt x="7607" y="11451"/>
                  </a:lnTo>
                  <a:lnTo>
                    <a:pt x="7531" y="11476"/>
                  </a:lnTo>
                  <a:lnTo>
                    <a:pt x="7453" y="11501"/>
                  </a:lnTo>
                  <a:lnTo>
                    <a:pt x="7375" y="11524"/>
                  </a:lnTo>
                  <a:lnTo>
                    <a:pt x="7295" y="11546"/>
                  </a:lnTo>
                  <a:lnTo>
                    <a:pt x="7214" y="11566"/>
                  </a:lnTo>
                  <a:lnTo>
                    <a:pt x="7133" y="11586"/>
                  </a:lnTo>
                  <a:lnTo>
                    <a:pt x="7050" y="11603"/>
                  </a:lnTo>
                  <a:lnTo>
                    <a:pt x="6968" y="11620"/>
                  </a:lnTo>
                  <a:lnTo>
                    <a:pt x="6884" y="11634"/>
                  </a:lnTo>
                  <a:lnTo>
                    <a:pt x="6799" y="11647"/>
                  </a:lnTo>
                  <a:lnTo>
                    <a:pt x="6714" y="11659"/>
                  </a:lnTo>
                  <a:lnTo>
                    <a:pt x="6628" y="11669"/>
                  </a:lnTo>
                  <a:lnTo>
                    <a:pt x="6541" y="11678"/>
                  </a:lnTo>
                  <a:lnTo>
                    <a:pt x="6454" y="11684"/>
                  </a:lnTo>
                  <a:lnTo>
                    <a:pt x="6366" y="11690"/>
                  </a:lnTo>
                  <a:lnTo>
                    <a:pt x="6277" y="11694"/>
                  </a:lnTo>
                  <a:lnTo>
                    <a:pt x="6188" y="11696"/>
                  </a:lnTo>
                  <a:lnTo>
                    <a:pt x="6099" y="11696"/>
                  </a:lnTo>
                  <a:lnTo>
                    <a:pt x="6009" y="11695"/>
                  </a:lnTo>
                  <a:lnTo>
                    <a:pt x="5919" y="11693"/>
                  </a:lnTo>
                  <a:lnTo>
                    <a:pt x="5828" y="11688"/>
                  </a:lnTo>
                  <a:lnTo>
                    <a:pt x="5668" y="11677"/>
                  </a:lnTo>
                  <a:lnTo>
                    <a:pt x="5510" y="11660"/>
                  </a:lnTo>
                  <a:lnTo>
                    <a:pt x="5356" y="11637"/>
                  </a:lnTo>
                  <a:lnTo>
                    <a:pt x="5205" y="11610"/>
                  </a:lnTo>
                  <a:lnTo>
                    <a:pt x="5057" y="11579"/>
                  </a:lnTo>
                  <a:lnTo>
                    <a:pt x="4912" y="11543"/>
                  </a:lnTo>
                  <a:lnTo>
                    <a:pt x="4773" y="11502"/>
                  </a:lnTo>
                  <a:lnTo>
                    <a:pt x="4636" y="11457"/>
                  </a:lnTo>
                  <a:lnTo>
                    <a:pt x="4503" y="11408"/>
                  </a:lnTo>
                  <a:lnTo>
                    <a:pt x="4376" y="11355"/>
                  </a:lnTo>
                  <a:lnTo>
                    <a:pt x="4252" y="11298"/>
                  </a:lnTo>
                  <a:lnTo>
                    <a:pt x="4133" y="11237"/>
                  </a:lnTo>
                  <a:lnTo>
                    <a:pt x="4020" y="11174"/>
                  </a:lnTo>
                  <a:lnTo>
                    <a:pt x="3911" y="11106"/>
                  </a:lnTo>
                  <a:lnTo>
                    <a:pt x="3807" y="11036"/>
                  </a:lnTo>
                  <a:lnTo>
                    <a:pt x="3708" y="10961"/>
                  </a:lnTo>
                  <a:lnTo>
                    <a:pt x="3615" y="10884"/>
                  </a:lnTo>
                  <a:lnTo>
                    <a:pt x="3528" y="10804"/>
                  </a:lnTo>
                  <a:lnTo>
                    <a:pt x="3447" y="10722"/>
                  </a:lnTo>
                  <a:lnTo>
                    <a:pt x="3371" y="10637"/>
                  </a:lnTo>
                  <a:lnTo>
                    <a:pt x="3302" y="10549"/>
                  </a:lnTo>
                  <a:lnTo>
                    <a:pt x="3239" y="10459"/>
                  </a:lnTo>
                  <a:lnTo>
                    <a:pt x="3182" y="10368"/>
                  </a:lnTo>
                  <a:lnTo>
                    <a:pt x="3133" y="10274"/>
                  </a:lnTo>
                  <a:lnTo>
                    <a:pt x="3091" y="10177"/>
                  </a:lnTo>
                  <a:lnTo>
                    <a:pt x="3055" y="10079"/>
                  </a:lnTo>
                  <a:lnTo>
                    <a:pt x="3026" y="9980"/>
                  </a:lnTo>
                  <a:lnTo>
                    <a:pt x="3006" y="9879"/>
                  </a:lnTo>
                  <a:lnTo>
                    <a:pt x="2993" y="9777"/>
                  </a:lnTo>
                  <a:lnTo>
                    <a:pt x="2987" y="9673"/>
                  </a:lnTo>
                  <a:lnTo>
                    <a:pt x="2990" y="9568"/>
                  </a:lnTo>
                  <a:lnTo>
                    <a:pt x="3000" y="9462"/>
                  </a:lnTo>
                  <a:lnTo>
                    <a:pt x="3001" y="9455"/>
                  </a:lnTo>
                  <a:lnTo>
                    <a:pt x="3003" y="9448"/>
                  </a:lnTo>
                  <a:lnTo>
                    <a:pt x="3004" y="9441"/>
                  </a:lnTo>
                  <a:lnTo>
                    <a:pt x="3005" y="9433"/>
                  </a:lnTo>
                  <a:lnTo>
                    <a:pt x="3006" y="9425"/>
                  </a:lnTo>
                  <a:lnTo>
                    <a:pt x="3007" y="9418"/>
                  </a:lnTo>
                  <a:lnTo>
                    <a:pt x="3009" y="9411"/>
                  </a:lnTo>
                  <a:lnTo>
                    <a:pt x="3010" y="9404"/>
                  </a:lnTo>
                  <a:lnTo>
                    <a:pt x="2973" y="9417"/>
                  </a:lnTo>
                  <a:lnTo>
                    <a:pt x="2937" y="9430"/>
                  </a:lnTo>
                  <a:lnTo>
                    <a:pt x="2900" y="9444"/>
                  </a:lnTo>
                  <a:lnTo>
                    <a:pt x="2862" y="9456"/>
                  </a:lnTo>
                  <a:lnTo>
                    <a:pt x="2824" y="9467"/>
                  </a:lnTo>
                  <a:lnTo>
                    <a:pt x="2787" y="9479"/>
                  </a:lnTo>
                  <a:lnTo>
                    <a:pt x="2749" y="9489"/>
                  </a:lnTo>
                  <a:lnTo>
                    <a:pt x="2711" y="9499"/>
                  </a:lnTo>
                  <a:lnTo>
                    <a:pt x="2672" y="9508"/>
                  </a:lnTo>
                  <a:lnTo>
                    <a:pt x="2634" y="9517"/>
                  </a:lnTo>
                  <a:lnTo>
                    <a:pt x="2595" y="9525"/>
                  </a:lnTo>
                  <a:lnTo>
                    <a:pt x="2556" y="9532"/>
                  </a:lnTo>
                  <a:lnTo>
                    <a:pt x="2517" y="9538"/>
                  </a:lnTo>
                  <a:lnTo>
                    <a:pt x="2478" y="9544"/>
                  </a:lnTo>
                  <a:lnTo>
                    <a:pt x="2438" y="9549"/>
                  </a:lnTo>
                  <a:lnTo>
                    <a:pt x="2399" y="9554"/>
                  </a:lnTo>
                  <a:lnTo>
                    <a:pt x="2359" y="9559"/>
                  </a:lnTo>
                  <a:lnTo>
                    <a:pt x="2318" y="9562"/>
                  </a:lnTo>
                  <a:lnTo>
                    <a:pt x="2279" y="9565"/>
                  </a:lnTo>
                  <a:lnTo>
                    <a:pt x="2239" y="9567"/>
                  </a:lnTo>
                  <a:lnTo>
                    <a:pt x="2198" y="9568"/>
                  </a:lnTo>
                  <a:lnTo>
                    <a:pt x="2158" y="9569"/>
                  </a:lnTo>
                  <a:lnTo>
                    <a:pt x="2118" y="9569"/>
                  </a:lnTo>
                  <a:lnTo>
                    <a:pt x="2077" y="9568"/>
                  </a:lnTo>
                  <a:lnTo>
                    <a:pt x="2036" y="9567"/>
                  </a:lnTo>
                  <a:lnTo>
                    <a:pt x="1995" y="9565"/>
                  </a:lnTo>
                  <a:lnTo>
                    <a:pt x="1955" y="9562"/>
                  </a:lnTo>
                  <a:lnTo>
                    <a:pt x="1914" y="9559"/>
                  </a:lnTo>
                  <a:lnTo>
                    <a:pt x="1873" y="9554"/>
                  </a:lnTo>
                  <a:lnTo>
                    <a:pt x="1832" y="9549"/>
                  </a:lnTo>
                  <a:lnTo>
                    <a:pt x="1791" y="9544"/>
                  </a:lnTo>
                  <a:lnTo>
                    <a:pt x="1750" y="9537"/>
                  </a:lnTo>
                  <a:lnTo>
                    <a:pt x="1641" y="9517"/>
                  </a:lnTo>
                  <a:lnTo>
                    <a:pt x="1534" y="9491"/>
                  </a:lnTo>
                  <a:lnTo>
                    <a:pt x="1431" y="9461"/>
                  </a:lnTo>
                  <a:lnTo>
                    <a:pt x="1329" y="9426"/>
                  </a:lnTo>
                  <a:lnTo>
                    <a:pt x="1231" y="9387"/>
                  </a:lnTo>
                  <a:lnTo>
                    <a:pt x="1135" y="9344"/>
                  </a:lnTo>
                  <a:lnTo>
                    <a:pt x="1043" y="9297"/>
                  </a:lnTo>
                  <a:lnTo>
                    <a:pt x="955" y="9246"/>
                  </a:lnTo>
                  <a:lnTo>
                    <a:pt x="868" y="9191"/>
                  </a:lnTo>
                  <a:lnTo>
                    <a:pt x="786" y="9132"/>
                  </a:lnTo>
                  <a:lnTo>
                    <a:pt x="707" y="9071"/>
                  </a:lnTo>
                  <a:lnTo>
                    <a:pt x="631" y="9005"/>
                  </a:lnTo>
                  <a:lnTo>
                    <a:pt x="560" y="8937"/>
                  </a:lnTo>
                  <a:lnTo>
                    <a:pt x="492" y="8866"/>
                  </a:lnTo>
                  <a:lnTo>
                    <a:pt x="428" y="8791"/>
                  </a:lnTo>
                  <a:lnTo>
                    <a:pt x="368" y="8714"/>
                  </a:lnTo>
                  <a:lnTo>
                    <a:pt x="312" y="8635"/>
                  </a:lnTo>
                  <a:lnTo>
                    <a:pt x="260" y="8553"/>
                  </a:lnTo>
                  <a:lnTo>
                    <a:pt x="213" y="8468"/>
                  </a:lnTo>
                  <a:lnTo>
                    <a:pt x="170" y="8382"/>
                  </a:lnTo>
                  <a:lnTo>
                    <a:pt x="132" y="8292"/>
                  </a:lnTo>
                  <a:lnTo>
                    <a:pt x="98" y="8202"/>
                  </a:lnTo>
                  <a:lnTo>
                    <a:pt x="69" y="8110"/>
                  </a:lnTo>
                  <a:lnTo>
                    <a:pt x="45" y="8016"/>
                  </a:lnTo>
                  <a:lnTo>
                    <a:pt x="27" y="7921"/>
                  </a:lnTo>
                  <a:lnTo>
                    <a:pt x="12" y="7823"/>
                  </a:lnTo>
                  <a:lnTo>
                    <a:pt x="3" y="7726"/>
                  </a:lnTo>
                  <a:lnTo>
                    <a:pt x="0" y="7627"/>
                  </a:lnTo>
                  <a:lnTo>
                    <a:pt x="2" y="7527"/>
                  </a:lnTo>
                  <a:lnTo>
                    <a:pt x="9" y="7427"/>
                  </a:lnTo>
                  <a:lnTo>
                    <a:pt x="22" y="7325"/>
                  </a:lnTo>
                  <a:lnTo>
                    <a:pt x="42" y="7224"/>
                  </a:lnTo>
                  <a:lnTo>
                    <a:pt x="59" y="7149"/>
                  </a:lnTo>
                  <a:lnTo>
                    <a:pt x="80" y="7076"/>
                  </a:lnTo>
                  <a:lnTo>
                    <a:pt x="102" y="7005"/>
                  </a:lnTo>
                  <a:lnTo>
                    <a:pt x="128" y="6934"/>
                  </a:lnTo>
                  <a:lnTo>
                    <a:pt x="156" y="6864"/>
                  </a:lnTo>
                  <a:lnTo>
                    <a:pt x="187" y="6797"/>
                  </a:lnTo>
                  <a:lnTo>
                    <a:pt x="220" y="6730"/>
                  </a:lnTo>
                  <a:lnTo>
                    <a:pt x="256" y="6665"/>
                  </a:lnTo>
                  <a:lnTo>
                    <a:pt x="295" y="6601"/>
                  </a:lnTo>
                  <a:lnTo>
                    <a:pt x="336" y="6539"/>
                  </a:lnTo>
                  <a:lnTo>
                    <a:pt x="378" y="6477"/>
                  </a:lnTo>
                  <a:lnTo>
                    <a:pt x="423" y="6418"/>
                  </a:lnTo>
                  <a:lnTo>
                    <a:pt x="470" y="6359"/>
                  </a:lnTo>
                  <a:lnTo>
                    <a:pt x="519" y="6304"/>
                  </a:lnTo>
                  <a:lnTo>
                    <a:pt x="571" y="6249"/>
                  </a:lnTo>
                  <a:lnTo>
                    <a:pt x="624" y="6197"/>
                  </a:lnTo>
                  <a:lnTo>
                    <a:pt x="679" y="6145"/>
                  </a:lnTo>
                  <a:lnTo>
                    <a:pt x="736" y="6096"/>
                  </a:lnTo>
                  <a:lnTo>
                    <a:pt x="795" y="6048"/>
                  </a:lnTo>
                  <a:lnTo>
                    <a:pt x="856" y="6003"/>
                  </a:lnTo>
                  <a:lnTo>
                    <a:pt x="917" y="5959"/>
                  </a:lnTo>
                  <a:lnTo>
                    <a:pt x="981" y="5917"/>
                  </a:lnTo>
                  <a:lnTo>
                    <a:pt x="1047" y="5878"/>
                  </a:lnTo>
                  <a:lnTo>
                    <a:pt x="1113" y="5840"/>
                  </a:lnTo>
                  <a:lnTo>
                    <a:pt x="1181" y="5804"/>
                  </a:lnTo>
                  <a:lnTo>
                    <a:pt x="1250" y="5770"/>
                  </a:lnTo>
                  <a:lnTo>
                    <a:pt x="1321" y="5740"/>
                  </a:lnTo>
                  <a:lnTo>
                    <a:pt x="1392" y="5711"/>
                  </a:lnTo>
                  <a:lnTo>
                    <a:pt x="1465" y="5683"/>
                  </a:lnTo>
                  <a:lnTo>
                    <a:pt x="1539" y="5659"/>
                  </a:lnTo>
                  <a:lnTo>
                    <a:pt x="1614" y="5637"/>
                  </a:lnTo>
                  <a:lnTo>
                    <a:pt x="1690" y="5618"/>
                  </a:lnTo>
                  <a:lnTo>
                    <a:pt x="1659" y="5574"/>
                  </a:lnTo>
                  <a:lnTo>
                    <a:pt x="1629" y="5529"/>
                  </a:lnTo>
                  <a:lnTo>
                    <a:pt x="1600" y="5484"/>
                  </a:lnTo>
                  <a:lnTo>
                    <a:pt x="1573" y="5437"/>
                  </a:lnTo>
                  <a:lnTo>
                    <a:pt x="1546" y="5391"/>
                  </a:lnTo>
                  <a:lnTo>
                    <a:pt x="1522" y="5344"/>
                  </a:lnTo>
                  <a:lnTo>
                    <a:pt x="1498" y="5296"/>
                  </a:lnTo>
                  <a:lnTo>
                    <a:pt x="1475" y="5248"/>
                  </a:lnTo>
                  <a:lnTo>
                    <a:pt x="1454" y="5199"/>
                  </a:lnTo>
                  <a:lnTo>
                    <a:pt x="1434" y="5150"/>
                  </a:lnTo>
                  <a:lnTo>
                    <a:pt x="1415" y="5099"/>
                  </a:lnTo>
                  <a:lnTo>
                    <a:pt x="1397" y="5049"/>
                  </a:lnTo>
                  <a:lnTo>
                    <a:pt x="1381" y="4998"/>
                  </a:lnTo>
                  <a:lnTo>
                    <a:pt x="1367" y="4947"/>
                  </a:lnTo>
                  <a:lnTo>
                    <a:pt x="1353" y="4895"/>
                  </a:lnTo>
                  <a:lnTo>
                    <a:pt x="1340" y="4842"/>
                  </a:lnTo>
                  <a:lnTo>
                    <a:pt x="1330" y="4790"/>
                  </a:lnTo>
                  <a:lnTo>
                    <a:pt x="1320" y="4737"/>
                  </a:lnTo>
                  <a:lnTo>
                    <a:pt x="1312" y="4683"/>
                  </a:lnTo>
                  <a:lnTo>
                    <a:pt x="1306" y="4629"/>
                  </a:lnTo>
                  <a:lnTo>
                    <a:pt x="1301" y="4575"/>
                  </a:lnTo>
                  <a:lnTo>
                    <a:pt x="1296" y="4521"/>
                  </a:lnTo>
                  <a:lnTo>
                    <a:pt x="1294" y="4466"/>
                  </a:lnTo>
                  <a:lnTo>
                    <a:pt x="1293" y="4411"/>
                  </a:lnTo>
                  <a:lnTo>
                    <a:pt x="1293" y="4356"/>
                  </a:lnTo>
                  <a:lnTo>
                    <a:pt x="1295" y="4300"/>
                  </a:lnTo>
                  <a:lnTo>
                    <a:pt x="1299" y="4244"/>
                  </a:lnTo>
                  <a:lnTo>
                    <a:pt x="1305" y="4189"/>
                  </a:lnTo>
                  <a:lnTo>
                    <a:pt x="1312" y="4132"/>
                  </a:lnTo>
                  <a:lnTo>
                    <a:pt x="1320" y="4076"/>
                  </a:lnTo>
                  <a:lnTo>
                    <a:pt x="1329" y="4020"/>
                  </a:lnTo>
                  <a:lnTo>
                    <a:pt x="1340" y="3963"/>
                  </a:lnTo>
                  <a:lnTo>
                    <a:pt x="1369" y="3850"/>
                  </a:lnTo>
                  <a:lnTo>
                    <a:pt x="1401" y="3739"/>
                  </a:lnTo>
                  <a:lnTo>
                    <a:pt x="1441" y="3630"/>
                  </a:lnTo>
                  <a:lnTo>
                    <a:pt x="1486" y="3524"/>
                  </a:lnTo>
                  <a:lnTo>
                    <a:pt x="1536" y="3420"/>
                  </a:lnTo>
                  <a:lnTo>
                    <a:pt x="1591" y="3320"/>
                  </a:lnTo>
                  <a:lnTo>
                    <a:pt x="1650" y="3223"/>
                  </a:lnTo>
                  <a:lnTo>
                    <a:pt x="1716" y="3127"/>
                  </a:lnTo>
                  <a:lnTo>
                    <a:pt x="1785" y="3036"/>
                  </a:lnTo>
                  <a:lnTo>
                    <a:pt x="1858" y="2948"/>
                  </a:lnTo>
                  <a:lnTo>
                    <a:pt x="1937" y="2863"/>
                  </a:lnTo>
                  <a:lnTo>
                    <a:pt x="2019" y="2782"/>
                  </a:lnTo>
                  <a:lnTo>
                    <a:pt x="2105" y="2704"/>
                  </a:lnTo>
                  <a:lnTo>
                    <a:pt x="2195" y="2631"/>
                  </a:lnTo>
                  <a:lnTo>
                    <a:pt x="2288" y="2561"/>
                  </a:lnTo>
                  <a:lnTo>
                    <a:pt x="2385" y="2494"/>
                  </a:lnTo>
                  <a:lnTo>
                    <a:pt x="2484" y="2433"/>
                  </a:lnTo>
                  <a:lnTo>
                    <a:pt x="2587" y="2376"/>
                  </a:lnTo>
                  <a:lnTo>
                    <a:pt x="2693" y="2322"/>
                  </a:lnTo>
                  <a:lnTo>
                    <a:pt x="2801" y="2274"/>
                  </a:lnTo>
                  <a:lnTo>
                    <a:pt x="2911" y="2230"/>
                  </a:lnTo>
                  <a:lnTo>
                    <a:pt x="3024" y="2191"/>
                  </a:lnTo>
                  <a:lnTo>
                    <a:pt x="3139" y="2157"/>
                  </a:lnTo>
                  <a:lnTo>
                    <a:pt x="3256" y="2128"/>
                  </a:lnTo>
                  <a:lnTo>
                    <a:pt x="3374" y="2104"/>
                  </a:lnTo>
                  <a:lnTo>
                    <a:pt x="3495" y="2085"/>
                  </a:lnTo>
                  <a:lnTo>
                    <a:pt x="3616" y="2071"/>
                  </a:lnTo>
                  <a:lnTo>
                    <a:pt x="3738" y="2064"/>
                  </a:lnTo>
                  <a:lnTo>
                    <a:pt x="3862" y="2061"/>
                  </a:lnTo>
                  <a:lnTo>
                    <a:pt x="3985" y="2065"/>
                  </a:lnTo>
                  <a:lnTo>
                    <a:pt x="4111" y="2074"/>
                  </a:lnTo>
                  <a:lnTo>
                    <a:pt x="4235" y="2090"/>
                  </a:lnTo>
                  <a:lnTo>
                    <a:pt x="4256" y="2094"/>
                  </a:lnTo>
                  <a:lnTo>
                    <a:pt x="4278" y="2097"/>
                  </a:lnTo>
                  <a:lnTo>
                    <a:pt x="4299" y="2100"/>
                  </a:lnTo>
                  <a:lnTo>
                    <a:pt x="4321" y="2104"/>
                  </a:lnTo>
                  <a:lnTo>
                    <a:pt x="4342" y="2108"/>
                  </a:lnTo>
                  <a:lnTo>
                    <a:pt x="4363" y="2112"/>
                  </a:lnTo>
                  <a:lnTo>
                    <a:pt x="4384" y="2116"/>
                  </a:lnTo>
                  <a:lnTo>
                    <a:pt x="4404" y="2120"/>
                  </a:lnTo>
                  <a:lnTo>
                    <a:pt x="4425" y="2126"/>
                  </a:lnTo>
                  <a:lnTo>
                    <a:pt x="4446" y="2131"/>
                  </a:lnTo>
                  <a:lnTo>
                    <a:pt x="4467" y="2135"/>
                  </a:lnTo>
                  <a:lnTo>
                    <a:pt x="4487" y="2140"/>
                  </a:lnTo>
                  <a:lnTo>
                    <a:pt x="4507" y="2145"/>
                  </a:lnTo>
                  <a:lnTo>
                    <a:pt x="4528" y="2151"/>
                  </a:lnTo>
                  <a:lnTo>
                    <a:pt x="4548" y="2156"/>
                  </a:lnTo>
                  <a:lnTo>
                    <a:pt x="4568" y="2162"/>
                  </a:lnTo>
                  <a:lnTo>
                    <a:pt x="4588" y="2168"/>
                  </a:lnTo>
                  <a:lnTo>
                    <a:pt x="4608" y="2174"/>
                  </a:lnTo>
                  <a:lnTo>
                    <a:pt x="4628" y="2180"/>
                  </a:lnTo>
                  <a:lnTo>
                    <a:pt x="4648" y="2186"/>
                  </a:lnTo>
                  <a:lnTo>
                    <a:pt x="4668" y="2193"/>
                  </a:lnTo>
                  <a:lnTo>
                    <a:pt x="4687" y="2199"/>
                  </a:lnTo>
                  <a:lnTo>
                    <a:pt x="4706" y="2207"/>
                  </a:lnTo>
                  <a:lnTo>
                    <a:pt x="4726" y="2213"/>
                  </a:lnTo>
                  <a:lnTo>
                    <a:pt x="4745" y="2220"/>
                  </a:lnTo>
                  <a:lnTo>
                    <a:pt x="4764" y="2227"/>
                  </a:lnTo>
                  <a:lnTo>
                    <a:pt x="4784" y="2234"/>
                  </a:lnTo>
                  <a:lnTo>
                    <a:pt x="4802" y="2242"/>
                  </a:lnTo>
                  <a:lnTo>
                    <a:pt x="4822" y="2250"/>
                  </a:lnTo>
                  <a:lnTo>
                    <a:pt x="4840" y="2258"/>
                  </a:lnTo>
                  <a:lnTo>
                    <a:pt x="4859" y="2265"/>
                  </a:lnTo>
                  <a:lnTo>
                    <a:pt x="4878" y="2273"/>
                  </a:lnTo>
                  <a:lnTo>
                    <a:pt x="4879" y="2269"/>
                  </a:lnTo>
                  <a:lnTo>
                    <a:pt x="4880" y="2266"/>
                  </a:lnTo>
                  <a:lnTo>
                    <a:pt x="4880" y="2262"/>
                  </a:lnTo>
                  <a:lnTo>
                    <a:pt x="4881" y="2258"/>
                  </a:lnTo>
                  <a:lnTo>
                    <a:pt x="4882" y="2254"/>
                  </a:lnTo>
                  <a:lnTo>
                    <a:pt x="4883" y="2250"/>
                  </a:lnTo>
                  <a:lnTo>
                    <a:pt x="4884" y="2245"/>
                  </a:lnTo>
                  <a:lnTo>
                    <a:pt x="4884" y="2242"/>
                  </a:lnTo>
                  <a:lnTo>
                    <a:pt x="4905" y="2156"/>
                  </a:lnTo>
                  <a:lnTo>
                    <a:pt x="4930" y="2073"/>
                  </a:lnTo>
                  <a:lnTo>
                    <a:pt x="4958" y="1991"/>
                  </a:lnTo>
                  <a:lnTo>
                    <a:pt x="4990" y="1912"/>
                  </a:lnTo>
                  <a:lnTo>
                    <a:pt x="5025" y="1834"/>
                  </a:lnTo>
                  <a:lnTo>
                    <a:pt x="5062" y="1757"/>
                  </a:lnTo>
                  <a:lnTo>
                    <a:pt x="5103" y="1683"/>
                  </a:lnTo>
                  <a:lnTo>
                    <a:pt x="5147" y="1611"/>
                  </a:lnTo>
                  <a:lnTo>
                    <a:pt x="5193" y="1542"/>
                  </a:lnTo>
                  <a:lnTo>
                    <a:pt x="5243" y="1474"/>
                  </a:lnTo>
                  <a:lnTo>
                    <a:pt x="5294" y="1410"/>
                  </a:lnTo>
                  <a:lnTo>
                    <a:pt x="5349" y="1348"/>
                  </a:lnTo>
                  <a:lnTo>
                    <a:pt x="5405" y="1288"/>
                  </a:lnTo>
                  <a:lnTo>
                    <a:pt x="5464" y="1231"/>
                  </a:lnTo>
                  <a:lnTo>
                    <a:pt x="5524" y="1177"/>
                  </a:lnTo>
                  <a:lnTo>
                    <a:pt x="5588" y="1127"/>
                  </a:lnTo>
                  <a:lnTo>
                    <a:pt x="5652" y="1079"/>
                  </a:lnTo>
                  <a:lnTo>
                    <a:pt x="5718" y="1034"/>
                  </a:lnTo>
                  <a:lnTo>
                    <a:pt x="5785" y="992"/>
                  </a:lnTo>
                  <a:lnTo>
                    <a:pt x="5856" y="954"/>
                  </a:lnTo>
                  <a:lnTo>
                    <a:pt x="5926" y="919"/>
                  </a:lnTo>
                  <a:lnTo>
                    <a:pt x="5998" y="887"/>
                  </a:lnTo>
                  <a:lnTo>
                    <a:pt x="6071" y="859"/>
                  </a:lnTo>
                  <a:lnTo>
                    <a:pt x="6146" y="836"/>
                  </a:lnTo>
                  <a:lnTo>
                    <a:pt x="6220" y="815"/>
                  </a:lnTo>
                  <a:lnTo>
                    <a:pt x="6296" y="799"/>
                  </a:lnTo>
                  <a:lnTo>
                    <a:pt x="6373" y="787"/>
                  </a:lnTo>
                  <a:lnTo>
                    <a:pt x="6449" y="779"/>
                  </a:lnTo>
                  <a:lnTo>
                    <a:pt x="6527" y="774"/>
                  </a:lnTo>
                  <a:lnTo>
                    <a:pt x="6605" y="774"/>
                  </a:lnTo>
                  <a:lnTo>
                    <a:pt x="6682" y="779"/>
                  </a:lnTo>
                  <a:lnTo>
                    <a:pt x="6761" y="788"/>
                  </a:lnTo>
                  <a:lnTo>
                    <a:pt x="6785" y="792"/>
                  </a:lnTo>
                  <a:lnTo>
                    <a:pt x="6810" y="796"/>
                  </a:lnTo>
                  <a:lnTo>
                    <a:pt x="6833" y="801"/>
                  </a:lnTo>
                  <a:lnTo>
                    <a:pt x="6857" y="806"/>
                  </a:lnTo>
                  <a:lnTo>
                    <a:pt x="6881" y="811"/>
                  </a:lnTo>
                  <a:lnTo>
                    <a:pt x="6904" y="817"/>
                  </a:lnTo>
                  <a:lnTo>
                    <a:pt x="6928" y="824"/>
                  </a:lnTo>
                  <a:lnTo>
                    <a:pt x="6951" y="830"/>
                  </a:lnTo>
                  <a:lnTo>
                    <a:pt x="6974" y="837"/>
                  </a:lnTo>
                  <a:lnTo>
                    <a:pt x="6996" y="844"/>
                  </a:lnTo>
                  <a:lnTo>
                    <a:pt x="7019" y="852"/>
                  </a:lnTo>
                  <a:lnTo>
                    <a:pt x="7041" y="860"/>
                  </a:lnTo>
                  <a:lnTo>
                    <a:pt x="7064" y="870"/>
                  </a:lnTo>
                  <a:lnTo>
                    <a:pt x="7085" y="878"/>
                  </a:lnTo>
                  <a:lnTo>
                    <a:pt x="7106" y="888"/>
                  </a:lnTo>
                  <a:lnTo>
                    <a:pt x="7128" y="897"/>
                  </a:lnTo>
                  <a:lnTo>
                    <a:pt x="7149" y="908"/>
                  </a:lnTo>
                  <a:lnTo>
                    <a:pt x="7171" y="918"/>
                  </a:lnTo>
                  <a:lnTo>
                    <a:pt x="7191" y="929"/>
                  </a:lnTo>
                  <a:lnTo>
                    <a:pt x="7211" y="940"/>
                  </a:lnTo>
                  <a:lnTo>
                    <a:pt x="7232" y="952"/>
                  </a:lnTo>
                  <a:lnTo>
                    <a:pt x="7251" y="964"/>
                  </a:lnTo>
                  <a:lnTo>
                    <a:pt x="7272" y="976"/>
                  </a:lnTo>
                  <a:lnTo>
                    <a:pt x="7291" y="989"/>
                  </a:lnTo>
                  <a:lnTo>
                    <a:pt x="7310" y="1002"/>
                  </a:lnTo>
                  <a:lnTo>
                    <a:pt x="7330" y="1015"/>
                  </a:lnTo>
                  <a:lnTo>
                    <a:pt x="7348" y="1028"/>
                  </a:lnTo>
                  <a:lnTo>
                    <a:pt x="7366" y="1043"/>
                  </a:lnTo>
                  <a:lnTo>
                    <a:pt x="7385" y="1057"/>
                  </a:lnTo>
                  <a:lnTo>
                    <a:pt x="7403" y="1072"/>
                  </a:lnTo>
                  <a:lnTo>
                    <a:pt x="7421" y="1086"/>
                  </a:lnTo>
                  <a:lnTo>
                    <a:pt x="7438" y="1101"/>
                  </a:lnTo>
                  <a:close/>
                </a:path>
              </a:pathLst>
            </a:custGeom>
            <a:gradFill rotWithShape="0">
              <a:gsLst>
                <a:gs pos="0">
                  <a:srgbClr val="338CBD"/>
                </a:gs>
                <a:gs pos="100000">
                  <a:srgbClr val="338CBD">
                    <a:gamma/>
                    <a:shade val="66667"/>
                    <a:invGamma/>
                  </a:srgbClr>
                </a:gs>
              </a:gsLst>
              <a:lin ang="2700000" scaled="1"/>
            </a:gradFill>
            <a:ln w="9525" cap="flat" cmpd="sng">
              <a:noFill/>
              <a:prstDash val="solid"/>
              <a:round/>
            </a:ln>
            <a:effectLst>
              <a:outerShdw dist="40161" dir="4293903" algn="ctr" rotWithShape="0">
                <a:srgbClr val="666633"/>
              </a:outerShdw>
            </a:effectLst>
          </p:spPr>
          <p:txBody>
            <a:bodyPr lIns="22467" tIns="11234" rIns="22467" bIns="11234" anchor="ctr" anchorCtr="1">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7952" name="TextBox 22"/>
            <p:cNvSpPr txBox="1"/>
            <p:nvPr/>
          </p:nvSpPr>
          <p:spPr>
            <a:xfrm>
              <a:off x="1020" y="3228"/>
              <a:ext cx="817" cy="249"/>
            </a:xfrm>
            <a:prstGeom prst="rect">
              <a:avLst/>
            </a:prstGeom>
            <a:noFill/>
            <a:ln w="9525">
              <a:noFill/>
            </a:ln>
          </p:spPr>
          <p:txBody>
            <a:bodyPr lIns="91422" tIns="45711" rIns="91422" bIns="45711" anchor="t" anchorCtr="0">
              <a:spAutoFit/>
            </a:bodyPr>
            <a:p>
              <a:pPr marL="174625" indent="-174625">
                <a:buFont typeface="Arial" panose="020B0604020202020204" pitchFamily="34" charset="0"/>
              </a:pPr>
              <a:r>
                <a:rPr lang="zh-CN" altLang="en-US" b="1" dirty="0">
                  <a:latin typeface="华文细黑" panose="02010600040101010101" pitchFamily="2" charset="-122"/>
                  <a:ea typeface="华文细黑" panose="02010600040101010101" pitchFamily="2" charset="-122"/>
                </a:rPr>
                <a:t>通信网</a:t>
              </a:r>
              <a:endParaRPr lang="en-US" altLang="zh-CN" b="1" dirty="0">
                <a:latin typeface="华文细黑" panose="02010600040101010101" pitchFamily="2" charset="-122"/>
                <a:ea typeface="华文细黑" panose="02010600040101010101" pitchFamily="2" charset="-122"/>
              </a:endParaRPr>
            </a:p>
          </p:txBody>
        </p:sp>
      </p:grpSp>
      <p:sp>
        <p:nvSpPr>
          <p:cNvPr id="72" name="Rectangle 69"/>
          <p:cNvSpPr/>
          <p:nvPr/>
        </p:nvSpPr>
        <p:spPr>
          <a:xfrm>
            <a:off x="1588" y="5694363"/>
            <a:ext cx="3022600" cy="504825"/>
          </a:xfrm>
          <a:prstGeom prst="rect">
            <a:avLst/>
          </a:prstGeom>
          <a:gradFill rotWithShape="1">
            <a:gsLst>
              <a:gs pos="0">
                <a:schemeClr val="bg1"/>
              </a:gs>
              <a:gs pos="100000">
                <a:srgbClr val="0099CC"/>
              </a:gs>
            </a:gsLst>
            <a:lin ang="5400000" scaled="1"/>
            <a:tileRect/>
          </a:gradFill>
          <a:ln w="9525">
            <a:noFill/>
          </a:ln>
        </p:spPr>
        <p:txBody>
          <a:bodyPr wrap="none" lIns="91428" tIns="45714" rIns="91428" bIns="45714" anchor="ctr" anchorCtr="0"/>
          <a:p>
            <a:pPr algn="ctr"/>
            <a:r>
              <a:rPr lang="zh-CN" altLang="en-US" b="1" dirty="0">
                <a:latin typeface="微软雅黑" panose="020B0503020204020204" pitchFamily="34" charset="-122"/>
                <a:ea typeface="微软雅黑" panose="020B0503020204020204" pitchFamily="34" charset="-122"/>
              </a:rPr>
              <a:t>关键点一</a:t>
            </a:r>
            <a:r>
              <a:rPr lang="en-US" altLang="zh-CN" b="1"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互联</a:t>
            </a:r>
            <a:endParaRPr lang="zh-CN" altLang="en-US" b="1" dirty="0">
              <a:latin typeface="微软雅黑" panose="020B0503020204020204" pitchFamily="34" charset="-122"/>
              <a:ea typeface="微软雅黑" panose="020B0503020204020204" pitchFamily="34" charset="-122"/>
            </a:endParaRPr>
          </a:p>
        </p:txBody>
      </p:sp>
      <p:sp>
        <p:nvSpPr>
          <p:cNvPr id="73" name="Rectangle 70"/>
          <p:cNvSpPr/>
          <p:nvPr/>
        </p:nvSpPr>
        <p:spPr>
          <a:xfrm>
            <a:off x="3057525" y="5694363"/>
            <a:ext cx="3022600" cy="504825"/>
          </a:xfrm>
          <a:prstGeom prst="rect">
            <a:avLst/>
          </a:prstGeom>
          <a:gradFill rotWithShape="1">
            <a:gsLst>
              <a:gs pos="0">
                <a:schemeClr val="bg1"/>
              </a:gs>
              <a:gs pos="100000">
                <a:srgbClr val="0099CC"/>
              </a:gs>
            </a:gsLst>
            <a:lin ang="5400000" scaled="1"/>
            <a:tileRect/>
          </a:gradFill>
          <a:ln w="9525">
            <a:noFill/>
          </a:ln>
        </p:spPr>
        <p:txBody>
          <a:bodyPr wrap="none" lIns="91428" tIns="45714" rIns="91428" bIns="45714" anchor="ctr" anchorCtr="0"/>
          <a:p>
            <a:pPr algn="ctr"/>
            <a:r>
              <a:rPr lang="zh-CN" altLang="en-US" b="1" dirty="0">
                <a:latin typeface="微软雅黑" panose="020B0503020204020204" pitchFamily="34" charset="-122"/>
                <a:ea typeface="微软雅黑" panose="020B0503020204020204" pitchFamily="34" charset="-122"/>
              </a:rPr>
              <a:t>关键点二</a:t>
            </a:r>
            <a:r>
              <a:rPr lang="en-US" altLang="zh-CN" b="1"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技术的综合应用</a:t>
            </a:r>
            <a:endParaRPr lang="zh-CN" altLang="en-US" b="1" dirty="0">
              <a:latin typeface="微软雅黑" panose="020B0503020204020204" pitchFamily="34" charset="-122"/>
              <a:ea typeface="微软雅黑" panose="020B0503020204020204" pitchFamily="34" charset="-122"/>
            </a:endParaRPr>
          </a:p>
        </p:txBody>
      </p:sp>
      <p:sp>
        <p:nvSpPr>
          <p:cNvPr id="74" name="Rectangle 71"/>
          <p:cNvSpPr/>
          <p:nvPr/>
        </p:nvSpPr>
        <p:spPr>
          <a:xfrm>
            <a:off x="6119813" y="5694363"/>
            <a:ext cx="3022600" cy="504825"/>
          </a:xfrm>
          <a:prstGeom prst="rect">
            <a:avLst/>
          </a:prstGeom>
          <a:gradFill rotWithShape="1">
            <a:gsLst>
              <a:gs pos="0">
                <a:schemeClr val="bg1"/>
              </a:gs>
              <a:gs pos="100000">
                <a:srgbClr val="0099CC"/>
              </a:gs>
            </a:gsLst>
            <a:lin ang="5400000" scaled="1"/>
            <a:tileRect/>
          </a:gradFill>
          <a:ln w="9525">
            <a:noFill/>
          </a:ln>
        </p:spPr>
        <p:txBody>
          <a:bodyPr wrap="none" lIns="91428" tIns="45714" rIns="91428" bIns="45714" anchor="ctr" anchorCtr="0"/>
          <a:p>
            <a:pPr algn="ctr"/>
            <a:r>
              <a:rPr lang="zh-CN" altLang="en-US" b="1" dirty="0">
                <a:latin typeface="微软雅黑" panose="020B0503020204020204" pitchFamily="34" charset="-122"/>
                <a:ea typeface="微软雅黑" panose="020B0503020204020204" pitchFamily="34" charset="-122"/>
              </a:rPr>
              <a:t>关键点三</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可持续</a:t>
            </a:r>
            <a:endParaRPr lang="zh-CN" altLang="en-US" b="1" dirty="0">
              <a:latin typeface="微软雅黑" panose="020B0503020204020204" pitchFamily="34" charset="-122"/>
              <a:ea typeface="微软雅黑" panose="020B0503020204020204" pitchFamily="34" charset="-122"/>
            </a:endParaRPr>
          </a:p>
        </p:txBody>
      </p:sp>
      <p:grpSp>
        <p:nvGrpSpPr>
          <p:cNvPr id="24" name="Group 72"/>
          <p:cNvGrpSpPr/>
          <p:nvPr/>
        </p:nvGrpSpPr>
        <p:grpSpPr>
          <a:xfrm>
            <a:off x="5487988" y="908050"/>
            <a:ext cx="1511300" cy="1397000"/>
            <a:chOff x="2608" y="498"/>
            <a:chExt cx="952" cy="880"/>
          </a:xfrm>
        </p:grpSpPr>
        <p:pic>
          <p:nvPicPr>
            <p:cNvPr id="37957" name="Picture 73" descr="circuler_1"/>
            <p:cNvPicPr>
              <a:picLocks noChangeAspect="1"/>
            </p:cNvPicPr>
            <p:nvPr/>
          </p:nvPicPr>
          <p:blipFill>
            <a:blip r:embed="rId2"/>
            <a:stretch>
              <a:fillRect/>
            </a:stretch>
          </p:blipFill>
          <p:spPr>
            <a:xfrm>
              <a:off x="2608" y="511"/>
              <a:ext cx="952" cy="867"/>
            </a:xfrm>
            <a:prstGeom prst="rect">
              <a:avLst/>
            </a:prstGeom>
            <a:noFill/>
            <a:ln w="9525">
              <a:noFill/>
            </a:ln>
          </p:spPr>
        </p:pic>
        <p:grpSp>
          <p:nvGrpSpPr>
            <p:cNvPr id="37958" name="Group 74"/>
            <p:cNvGrpSpPr/>
            <p:nvPr/>
          </p:nvGrpSpPr>
          <p:grpSpPr>
            <a:xfrm>
              <a:off x="2608" y="498"/>
              <a:ext cx="946" cy="869"/>
              <a:chOff x="2571" y="498"/>
              <a:chExt cx="946" cy="869"/>
            </a:xfrm>
          </p:grpSpPr>
          <p:sp>
            <p:nvSpPr>
              <p:cNvPr id="78" name="Oval 75"/>
              <p:cNvSpPr>
                <a:spLocks noChangeArrowheads="1"/>
              </p:cNvSpPr>
              <p:nvPr/>
            </p:nvSpPr>
            <p:spPr bwMode="gray">
              <a:xfrm>
                <a:off x="2571" y="498"/>
                <a:ext cx="946" cy="869"/>
              </a:xfrm>
              <a:prstGeom prst="ellipse">
                <a:avLst/>
              </a:prstGeom>
              <a:gradFill rotWithShape="1">
                <a:gsLst>
                  <a:gs pos="0">
                    <a:srgbClr val="FFFF00">
                      <a:gamma/>
                      <a:shade val="26275"/>
                      <a:invGamma/>
                      <a:alpha val="89999"/>
                    </a:srgbClr>
                  </a:gs>
                  <a:gs pos="50000">
                    <a:srgbClr val="FFFF00">
                      <a:alpha val="45000"/>
                    </a:srgbClr>
                  </a:gs>
                  <a:gs pos="100000">
                    <a:srgbClr val="FFFF00">
                      <a:gamma/>
                      <a:shade val="26275"/>
                      <a:invGamma/>
                      <a:alpha val="89999"/>
                    </a:srgbClr>
                  </a:gs>
                </a:gsLst>
                <a:lin ang="5400000" scaled="1"/>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7960" name="Freeform 76"/>
              <p:cNvSpPr/>
              <p:nvPr/>
            </p:nvSpPr>
            <p:spPr>
              <a:xfrm>
                <a:off x="2669" y="516"/>
                <a:ext cx="743" cy="301"/>
              </a:xfrm>
              <a:custGeom>
                <a:avLst/>
                <a:gdLst/>
                <a:ahLst/>
                <a:cxnLst>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FF99">
                      <a:alpha val="17998"/>
                    </a:srgbClr>
                  </a:gs>
                </a:gsLst>
                <a:lin ang="5400000" scaled="1"/>
                <a:tileRect/>
              </a:gradFill>
              <a:ln w="0">
                <a:noFill/>
              </a:ln>
            </p:spPr>
            <p:txBody>
              <a:bodyPr/>
              <a:p>
                <a:endParaRPr lang="zh-CN" altLang="en-US"/>
              </a:p>
            </p:txBody>
          </p:sp>
          <p:sp>
            <p:nvSpPr>
              <p:cNvPr id="37961" name="Text Box 77"/>
              <p:cNvSpPr txBox="1"/>
              <p:nvPr/>
            </p:nvSpPr>
            <p:spPr>
              <a:xfrm>
                <a:off x="2629" y="820"/>
                <a:ext cx="839" cy="288"/>
              </a:xfrm>
              <a:prstGeom prst="rect">
                <a:avLst/>
              </a:prstGeom>
              <a:noFill/>
              <a:ln w="9525">
                <a:noFill/>
              </a:ln>
              <a:effectLst>
                <a:outerShdw dist="17961" dir="2699999" algn="ctr" rotWithShape="0">
                  <a:srgbClr val="DDDDDD">
                    <a:alpha val="50000"/>
                  </a:srgbClr>
                </a:outerShdw>
              </a:effectLst>
            </p:spPr>
            <p:txBody>
              <a:bodyPr lIns="91428" tIns="45714" rIns="91428" bIns="45714" anchor="t" anchorCtr="0">
                <a:spAutoFit/>
              </a:bodyPr>
              <a:p>
                <a:pPr algn="ctr" defTabSz="914400" eaLnBrk="0" hangingPunct="0"/>
                <a:r>
                  <a:rPr lang="zh-CN" altLang="en-US" sz="2400" b="1">
                    <a:latin typeface="Arial" panose="020B0604020202020204" pitchFamily="34" charset="0"/>
                    <a:ea typeface="华文细黑" panose="02010600040101010101" pitchFamily="2" charset="-122"/>
                  </a:rPr>
                  <a:t>促和谐</a:t>
                </a:r>
                <a:endParaRPr lang="zh-CN" altLang="en-US" sz="2400" b="1">
                  <a:latin typeface="Arial" panose="020B0604020202020204" pitchFamily="34" charset="0"/>
                  <a:ea typeface="华文细黑" panose="02010600040101010101" pitchFamily="2" charset="-122"/>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87 0.00023 L -0.04827 0.21019 " pathEditMode="relative" rAng="0" ptsTypes="AA">
                                      <p:cBhvr>
                                        <p:cTn id="6" dur="500" fill="hold"/>
                                        <p:tgtEl>
                                          <p:spTgt spid="21"/>
                                        </p:tgtEl>
                                        <p:attrNameLst>
                                          <p:attrName>ppt_x</p:attrName>
                                          <p:attrName>ppt_y</p:attrName>
                                        </p:attrNameLst>
                                      </p:cBhvr>
                                      <p:rCtr x="-2400" y="10500"/>
                                    </p:animMotion>
                                  </p:childTnLst>
                                </p:cTn>
                              </p:par>
                            </p:childTnLst>
                          </p:cTn>
                        </p:par>
                        <p:par>
                          <p:cTn id="7" fill="hold">
                            <p:stCondLst>
                              <p:cond delay="500"/>
                            </p:stCondLst>
                            <p:childTnLst>
                              <p:par>
                                <p:cTn id="8" presetID="0" presetClass="path" presetSubtype="0" accel="50000" decel="50000" fill="hold" nodeType="afterEffect">
                                  <p:stCondLst>
                                    <p:cond delay="0"/>
                                  </p:stCondLst>
                                  <p:childTnLst>
                                    <p:animMotion origin="layout" path="M 0.02257 2.96296E-6 L 0.02257 0.46203 " pathEditMode="relative" rAng="0" ptsTypes="AA">
                                      <p:cBhvr>
                                        <p:cTn id="9" dur="500" fill="hold"/>
                                        <p:tgtEl>
                                          <p:spTgt spid="22"/>
                                        </p:tgtEl>
                                        <p:attrNameLst>
                                          <p:attrName>ppt_x</p:attrName>
                                          <p:attrName>ppt_y</p:attrName>
                                        </p:attrNameLst>
                                      </p:cBhvr>
                                      <p:rCtr x="0" y="23100"/>
                                    </p:animMotion>
                                  </p:childTnLst>
                                </p:cTn>
                              </p:par>
                            </p:childTnLst>
                          </p:cTn>
                        </p:par>
                        <p:par>
                          <p:cTn id="10" fill="hold">
                            <p:stCondLst>
                              <p:cond delay="1000"/>
                            </p:stCondLst>
                            <p:childTnLst>
                              <p:par>
                                <p:cTn id="11" presetID="0" presetClass="path" presetSubtype="0" accel="50000" decel="50000" fill="hold" nodeType="afterEffect">
                                  <p:stCondLst>
                                    <p:cond delay="0"/>
                                  </p:stCondLst>
                                  <p:childTnLst>
                                    <p:animMotion origin="layout" path="M -1.38889E-6 -4.44444E-6 L 0.01476 0.23658 " pathEditMode="relative" rAng="0" ptsTypes="AA">
                                      <p:cBhvr>
                                        <p:cTn id="12" dur="500" fill="hold"/>
                                        <p:tgtEl>
                                          <p:spTgt spid="23"/>
                                        </p:tgtEl>
                                        <p:attrNameLst>
                                          <p:attrName>ppt_x</p:attrName>
                                          <p:attrName>ppt_y</p:attrName>
                                        </p:attrNameLst>
                                      </p:cBhvr>
                                      <p:rCtr x="700" y="11800"/>
                                    </p:animMotion>
                                  </p:childTnLst>
                                </p:cTn>
                              </p:par>
                            </p:childTnLst>
                          </p:cTn>
                        </p:par>
                        <p:par>
                          <p:cTn id="13" fill="hold">
                            <p:stCondLst>
                              <p:cond delay="1500"/>
                            </p:stCondLst>
                            <p:childTnLst>
                              <p:par>
                                <p:cTn id="14" presetID="0" presetClass="path" presetSubtype="0" accel="50000" decel="50000" fill="hold" nodeType="afterEffect">
                                  <p:stCondLst>
                                    <p:cond delay="0"/>
                                  </p:stCondLst>
                                  <p:childTnLst>
                                    <p:animMotion origin="layout" path="M -1.38889E-6 3.7037E-7 L 0.14861 0.28958 " pathEditMode="relative" rAng="0" ptsTypes="AA">
                                      <p:cBhvr>
                                        <p:cTn id="15" dur="500" fill="hold"/>
                                        <p:tgtEl>
                                          <p:spTgt spid="19"/>
                                        </p:tgtEl>
                                        <p:attrNameLst>
                                          <p:attrName>ppt_x</p:attrName>
                                          <p:attrName>ppt_y</p:attrName>
                                        </p:attrNameLst>
                                      </p:cBhvr>
                                      <p:rCtr x="7400" y="14500"/>
                                    </p:animMotion>
                                  </p:childTnLst>
                                </p:cTn>
                              </p:par>
                            </p:childTnLst>
                          </p:cTn>
                        </p:par>
                        <p:par>
                          <p:cTn id="16" fill="hold">
                            <p:stCondLst>
                              <p:cond delay="2000"/>
                            </p:stCondLst>
                            <p:childTnLst>
                              <p:par>
                                <p:cTn id="17" presetID="0" presetClass="path" presetSubtype="0" accel="50000" decel="50000" fill="hold" nodeType="afterEffect">
                                  <p:stCondLst>
                                    <p:cond delay="0"/>
                                  </p:stCondLst>
                                  <p:childTnLst>
                                    <p:animMotion origin="layout" path="M 8.33333E-7 -3.7037E-7 L -0.18229 0.33009 " pathEditMode="relative" rAng="0" ptsTypes="AA">
                                      <p:cBhvr>
                                        <p:cTn id="18" dur="500" fill="hold"/>
                                        <p:tgtEl>
                                          <p:spTgt spid="20"/>
                                        </p:tgtEl>
                                        <p:attrNameLst>
                                          <p:attrName>ppt_x</p:attrName>
                                          <p:attrName>ppt_y</p:attrName>
                                        </p:attrNameLst>
                                      </p:cBhvr>
                                      <p:rCtr x="-9100" y="16500"/>
                                    </p:animMotion>
                                  </p:childTnLst>
                                </p:cTn>
                              </p:par>
                            </p:childTnLst>
                          </p:cTn>
                        </p:par>
                        <p:par>
                          <p:cTn id="19" fill="hold">
                            <p:stCondLst>
                              <p:cond delay="2500"/>
                            </p:stCondLst>
                            <p:childTnLst>
                              <p:par>
                                <p:cTn id="20" presetID="27" presetClass="entr" presetSubtype="0" fill="hold" nodeType="afterEffect">
                                  <p:stCondLst>
                                    <p:cond delay="0"/>
                                  </p:stCondLst>
                                  <p:iterate type="lt">
                                    <p:tmPct val="50000"/>
                                  </p:iterate>
                                  <p:childTnLst>
                                    <p:set>
                                      <p:cBhvr>
                                        <p:cTn id="21" dur="1" fill="hold">
                                          <p:stCondLst>
                                            <p:cond delay="0"/>
                                          </p:stCondLst>
                                        </p:cTn>
                                        <p:tgtEl>
                                          <p:spTgt spid="72"/>
                                        </p:tgtEl>
                                        <p:attrNameLst>
                                          <p:attrName>style.visibility</p:attrName>
                                        </p:attrNameLst>
                                      </p:cBhvr>
                                      <p:to>
                                        <p:strVal val="visible"/>
                                      </p:to>
                                    </p:set>
                                    <p:anim calcmode="discrete" valueType="clr">
                                      <p:cBhvr override="childStyle">
                                        <p:cTn id="22" dur="80"/>
                                        <p:tgtEl>
                                          <p:spTgt spid="72"/>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72"/>
                                        </p:tgtEl>
                                        <p:attrNameLst>
                                          <p:attrName>fillcolor</p:attrName>
                                        </p:attrNameLst>
                                      </p:cBhvr>
                                      <p:tavLst>
                                        <p:tav tm="0">
                                          <p:val>
                                            <p:clrVal>
                                              <a:schemeClr val="accent2"/>
                                            </p:clrVal>
                                          </p:val>
                                        </p:tav>
                                        <p:tav tm="50000">
                                          <p:val>
                                            <p:clrVal>
                                              <a:schemeClr val="hlink"/>
                                            </p:clrVal>
                                          </p:val>
                                        </p:tav>
                                      </p:tavLst>
                                    </p:anim>
                                    <p:set>
                                      <p:cBhvr>
                                        <p:cTn id="24" dur="80"/>
                                        <p:tgtEl>
                                          <p:spTgt spid="72"/>
                                        </p:tgtEl>
                                        <p:attrNameLst>
                                          <p:attrName>fill.type</p:attrName>
                                        </p:attrNameLst>
                                      </p:cBhvr>
                                      <p:to>
                                        <p:strVal val="solid"/>
                                      </p:to>
                                    </p:set>
                                  </p:childTnLst>
                                </p:cTn>
                              </p:par>
                            </p:childTnLst>
                          </p:cTn>
                        </p:par>
                        <p:par>
                          <p:cTn id="25" fill="hold">
                            <p:stCondLst>
                              <p:cond delay="2579"/>
                            </p:stCondLst>
                            <p:childTnLst>
                              <p:par>
                                <p:cTn id="26" presetID="27" presetClass="entr" presetSubtype="0" fill="hold" nodeType="afterEffect">
                                  <p:stCondLst>
                                    <p:cond delay="0"/>
                                  </p:stCondLst>
                                  <p:iterate type="lt">
                                    <p:tmPct val="50000"/>
                                  </p:iterate>
                                  <p:childTnLst>
                                    <p:set>
                                      <p:cBhvr>
                                        <p:cTn id="27" dur="1" fill="hold">
                                          <p:stCondLst>
                                            <p:cond delay="0"/>
                                          </p:stCondLst>
                                        </p:cTn>
                                        <p:tgtEl>
                                          <p:spTgt spid="73"/>
                                        </p:tgtEl>
                                        <p:attrNameLst>
                                          <p:attrName>style.visibility</p:attrName>
                                        </p:attrNameLst>
                                      </p:cBhvr>
                                      <p:to>
                                        <p:strVal val="visible"/>
                                      </p:to>
                                    </p:set>
                                    <p:anim calcmode="discrete" valueType="clr">
                                      <p:cBhvr override="childStyle">
                                        <p:cTn id="28" dur="80"/>
                                        <p:tgtEl>
                                          <p:spTgt spid="73"/>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73"/>
                                        </p:tgtEl>
                                        <p:attrNameLst>
                                          <p:attrName>fillcolor</p:attrName>
                                        </p:attrNameLst>
                                      </p:cBhvr>
                                      <p:tavLst>
                                        <p:tav tm="0">
                                          <p:val>
                                            <p:clrVal>
                                              <a:schemeClr val="accent2"/>
                                            </p:clrVal>
                                          </p:val>
                                        </p:tav>
                                        <p:tav tm="50000">
                                          <p:val>
                                            <p:clrVal>
                                              <a:schemeClr val="hlink"/>
                                            </p:clrVal>
                                          </p:val>
                                        </p:tav>
                                      </p:tavLst>
                                    </p:anim>
                                    <p:set>
                                      <p:cBhvr>
                                        <p:cTn id="30" dur="80"/>
                                        <p:tgtEl>
                                          <p:spTgt spid="73"/>
                                        </p:tgtEl>
                                        <p:attrNameLst>
                                          <p:attrName>fill.type</p:attrName>
                                        </p:attrNameLst>
                                      </p:cBhvr>
                                      <p:to>
                                        <p:strVal val="solid"/>
                                      </p:to>
                                    </p:set>
                                  </p:childTnLst>
                                </p:cTn>
                              </p:par>
                            </p:childTnLst>
                          </p:cTn>
                        </p:par>
                        <p:par>
                          <p:cTn id="31" fill="hold">
                            <p:stCondLst>
                              <p:cond delay="2659"/>
                            </p:stCondLst>
                            <p:childTnLst>
                              <p:par>
                                <p:cTn id="32" presetID="27" presetClass="entr" presetSubtype="0" fill="hold" nodeType="afterEffect">
                                  <p:stCondLst>
                                    <p:cond delay="0"/>
                                  </p:stCondLst>
                                  <p:iterate type="lt">
                                    <p:tmPct val="50000"/>
                                  </p:iterate>
                                  <p:childTnLst>
                                    <p:set>
                                      <p:cBhvr>
                                        <p:cTn id="33" dur="1" fill="hold">
                                          <p:stCondLst>
                                            <p:cond delay="0"/>
                                          </p:stCondLst>
                                        </p:cTn>
                                        <p:tgtEl>
                                          <p:spTgt spid="74"/>
                                        </p:tgtEl>
                                        <p:attrNameLst>
                                          <p:attrName>style.visibility</p:attrName>
                                        </p:attrNameLst>
                                      </p:cBhvr>
                                      <p:to>
                                        <p:strVal val="visible"/>
                                      </p:to>
                                    </p:set>
                                    <p:anim calcmode="discrete" valueType="clr">
                                      <p:cBhvr override="childStyle">
                                        <p:cTn id="34" dur="80"/>
                                        <p:tgtEl>
                                          <p:spTgt spid="74"/>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74"/>
                                        </p:tgtEl>
                                        <p:attrNameLst>
                                          <p:attrName>fillcolor</p:attrName>
                                        </p:attrNameLst>
                                      </p:cBhvr>
                                      <p:tavLst>
                                        <p:tav tm="0">
                                          <p:val>
                                            <p:clrVal>
                                              <a:schemeClr val="accent2"/>
                                            </p:clrVal>
                                          </p:val>
                                        </p:tav>
                                        <p:tav tm="50000">
                                          <p:val>
                                            <p:clrVal>
                                              <a:schemeClr val="hlink"/>
                                            </p:clrVal>
                                          </p:val>
                                        </p:tav>
                                      </p:tavLst>
                                    </p:anim>
                                    <p:set>
                                      <p:cBhvr>
                                        <p:cTn id="36" dur="80"/>
                                        <p:tgtEl>
                                          <p:spTgt spid="74"/>
                                        </p:tgtEl>
                                        <p:attrNameLst>
                                          <p:attrName>fill.type</p:attrName>
                                        </p:attrNameLst>
                                      </p:cBhvr>
                                      <p:to>
                                        <p:strVal val="solid"/>
                                      </p:to>
                                    </p:set>
                                  </p:childTnLst>
                                </p:cTn>
                              </p:par>
                            </p:childTnLst>
                          </p:cTn>
                        </p:par>
                        <p:par>
                          <p:cTn id="37" fill="hold">
                            <p:stCondLst>
                              <p:cond delay="2740"/>
                            </p:stCondLst>
                            <p:childTnLst>
                              <p:par>
                                <p:cTn id="38" presetID="23" presetClass="entr" presetSubtype="16" fill="hold" nodeType="afterEffect">
                                  <p:stCondLst>
                                    <p:cond delay="1000"/>
                                  </p:stCondLst>
                                  <p:childTnLst>
                                    <p:set>
                                      <p:cBhvr>
                                        <p:cTn id="39" dur="1" fill="hold">
                                          <p:stCondLst>
                                            <p:cond delay="0"/>
                                          </p:stCondLst>
                                        </p:cTn>
                                        <p:tgtEl>
                                          <p:spTgt spid="18"/>
                                        </p:tgtEl>
                                        <p:attrNameLst>
                                          <p:attrName>style.visibility</p:attrName>
                                        </p:attrNameLst>
                                      </p:cBhvr>
                                      <p:to>
                                        <p:strVal val="visible"/>
                                      </p:to>
                                    </p:set>
                                    <p:anim calcmode="lin" valueType="num">
                                      <p:cBhvr>
                                        <p:cTn id="40" dur="1000" fill="hold"/>
                                        <p:tgtEl>
                                          <p:spTgt spid="18"/>
                                        </p:tgtEl>
                                        <p:attrNameLst>
                                          <p:attrName>ppt_w</p:attrName>
                                        </p:attrNameLst>
                                      </p:cBhvr>
                                      <p:tavLst>
                                        <p:tav tm="0">
                                          <p:val>
                                            <p:fltVal val="0.000000"/>
                                          </p:val>
                                        </p:tav>
                                        <p:tav tm="100000">
                                          <p:val>
                                            <p:strVal val="#ppt_w"/>
                                          </p:val>
                                        </p:tav>
                                      </p:tavLst>
                                    </p:anim>
                                    <p:anim calcmode="lin" valueType="num">
                                      <p:cBhvr>
                                        <p:cTn id="41" dur="1000" fill="hold"/>
                                        <p:tgtEl>
                                          <p:spTgt spid="18"/>
                                        </p:tgtEl>
                                        <p:attrNameLst>
                                          <p:attrName>ppt_h</p:attrName>
                                        </p:attrNameLst>
                                      </p:cBhvr>
                                      <p:tavLst>
                                        <p:tav tm="0">
                                          <p:val>
                                            <p:fltVal val="0.000000"/>
                                          </p:val>
                                        </p:tav>
                                        <p:tav tm="100000">
                                          <p:val>
                                            <p:strVal val="#ppt_h"/>
                                          </p:val>
                                        </p:tav>
                                      </p:tavLst>
                                    </p:anim>
                                  </p:childTnLst>
                                </p:cTn>
                              </p:par>
                              <p:par>
                                <p:cTn id="42" presetID="23" presetClass="entr" presetSubtype="16" fill="hold" nodeType="withEffect">
                                  <p:stCondLst>
                                    <p:cond delay="1000"/>
                                  </p:stCondLst>
                                  <p:childTnLst>
                                    <p:set>
                                      <p:cBhvr>
                                        <p:cTn id="43" dur="1" fill="hold">
                                          <p:stCondLst>
                                            <p:cond delay="0"/>
                                          </p:stCondLst>
                                        </p:cTn>
                                        <p:tgtEl>
                                          <p:spTgt spid="24"/>
                                        </p:tgtEl>
                                        <p:attrNameLst>
                                          <p:attrName>style.visibility</p:attrName>
                                        </p:attrNameLst>
                                      </p:cBhvr>
                                      <p:to>
                                        <p:strVal val="visible"/>
                                      </p:to>
                                    </p:set>
                                    <p:anim calcmode="lin" valueType="num">
                                      <p:cBhvr>
                                        <p:cTn id="44" dur="1000" fill="hold"/>
                                        <p:tgtEl>
                                          <p:spTgt spid="24"/>
                                        </p:tgtEl>
                                        <p:attrNameLst>
                                          <p:attrName>ppt_w</p:attrName>
                                        </p:attrNameLst>
                                      </p:cBhvr>
                                      <p:tavLst>
                                        <p:tav tm="0">
                                          <p:val>
                                            <p:fltVal val="0.000000"/>
                                          </p:val>
                                        </p:tav>
                                        <p:tav tm="100000">
                                          <p:val>
                                            <p:strVal val="#ppt_w"/>
                                          </p:val>
                                        </p:tav>
                                      </p:tavLst>
                                    </p:anim>
                                    <p:anim calcmode="lin" valueType="num">
                                      <p:cBhvr>
                                        <p:cTn id="45" dur="1000" fill="hold"/>
                                        <p:tgtEl>
                                          <p:spTgt spid="24"/>
                                        </p:tgtEl>
                                        <p:attrNameLst>
                                          <p:attrName>ppt_h</p:attrName>
                                        </p:attrNameLst>
                                      </p:cBhvr>
                                      <p:tavLst>
                                        <p:tav tm="0">
                                          <p:val>
                                            <p:fltVal val="0.000000"/>
                                          </p:val>
                                        </p:tav>
                                        <p:tav tm="100000">
                                          <p:val>
                                            <p:strVal val="#ppt_h"/>
                                          </p:val>
                                        </p:tav>
                                      </p:tavLst>
                                    </p:anim>
                                  </p:childTnLst>
                                </p:cTn>
                              </p:par>
                              <p:par>
                                <p:cTn id="46" presetID="23" presetClass="entr" presetSubtype="16" fill="hold" nodeType="withEffect">
                                  <p:stCondLst>
                                    <p:cond delay="100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fltVal val="0.000000"/>
                                          </p:val>
                                        </p:tav>
                                        <p:tav tm="100000">
                                          <p:val>
                                            <p:strVal val="#ppt_w"/>
                                          </p:val>
                                        </p:tav>
                                      </p:tavLst>
                                    </p:anim>
                                    <p:anim calcmode="lin" valueType="num">
                                      <p:cBhvr>
                                        <p:cTn id="49" dur="1000" fill="hold"/>
                                        <p:tgtEl>
                                          <p:spTgt spid="13"/>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8913" name="组合 15"/>
          <p:cNvGrpSpPr/>
          <p:nvPr/>
        </p:nvGrpSpPr>
        <p:grpSpPr>
          <a:xfrm>
            <a:off x="-2395537" y="1447800"/>
            <a:ext cx="4770437" cy="4824413"/>
            <a:chOff x="-2395538" y="1447800"/>
            <a:chExt cx="4770438" cy="4824413"/>
          </a:xfrm>
        </p:grpSpPr>
        <p:sp>
          <p:nvSpPr>
            <p:cNvPr id="57" name="AutoShape 4"/>
            <p:cNvSpPr>
              <a:spLocks noChangeArrowheads="1"/>
            </p:cNvSpPr>
            <p:nvPr/>
          </p:nvSpPr>
          <p:spPr bwMode="ltGray">
            <a:xfrm rot="5400000">
              <a:off x="-2422525" y="1474786"/>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rgbClr val="808080">
                    <a:gamma/>
                    <a:tint val="45490"/>
                    <a:invGamma/>
                  </a:srgbClr>
                </a:gs>
                <a:gs pos="50000">
                  <a:srgbClr val="808080"/>
                </a:gs>
                <a:gs pos="100000">
                  <a:srgbClr val="808080">
                    <a:gamma/>
                    <a:tint val="45490"/>
                    <a:invGamma/>
                  </a:srgbClr>
                </a:gs>
              </a:gsLst>
              <a:lin ang="0" scaled="1"/>
            </a:gradFill>
            <a:ln w="9525" algn="ctr">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58" name="AutoShape 5">
              <a:hlinkClick r:id="" action="ppaction://noaction"/>
            </p:cNvPr>
            <p:cNvSpPr>
              <a:spLocks noChangeArrowheads="1"/>
            </p:cNvSpPr>
            <p:nvPr/>
          </p:nvSpPr>
          <p:spPr bwMode="ltGray">
            <a:xfrm rot="5400000" flipH="1">
              <a:off x="-2016916" y="1910555"/>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rgbClr val="FFFFFF">
                    <a:lumMod val="65000"/>
                  </a:srgbClr>
                </a:gs>
                <a:gs pos="100000">
                  <a:srgbClr val="009999">
                    <a:gamma/>
                    <a:tint val="0"/>
                    <a:invGamma/>
                    <a:alpha val="48000"/>
                  </a:srgbClr>
                </a:gs>
              </a:gsLst>
              <a:lin ang="5400000" scaled="1"/>
            </a:gradFill>
            <a:ln w="0" algn="ctr">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grpSp>
      <p:grpSp>
        <p:nvGrpSpPr>
          <p:cNvPr id="38916" name="组合 14"/>
          <p:cNvGrpSpPr/>
          <p:nvPr/>
        </p:nvGrpSpPr>
        <p:grpSpPr>
          <a:xfrm>
            <a:off x="2268538" y="2000250"/>
            <a:ext cx="5183187" cy="501650"/>
            <a:chOff x="2771800" y="4507879"/>
            <a:chExt cx="5184576" cy="500400"/>
          </a:xfrm>
        </p:grpSpPr>
        <p:sp>
          <p:nvSpPr>
            <p:cNvPr id="25" name="圆角矩形 24"/>
            <p:cNvSpPr/>
            <p:nvPr/>
          </p:nvSpPr>
          <p:spPr bwMode="auto">
            <a:xfrm>
              <a:off x="3411733" y="4507879"/>
              <a:ext cx="4544643" cy="500400"/>
            </a:xfrm>
            <a:prstGeom prst="roundRect">
              <a:avLst>
                <a:gd name="adj" fmla="val 14887"/>
              </a:avLst>
            </a:prstGeom>
            <a:gradFill rotWithShape="1">
              <a:gsLst>
                <a:gs pos="71000">
                  <a:srgbClr val="FFFFFF">
                    <a:lumMod val="85000"/>
                  </a:srgbClr>
                </a:gs>
                <a:gs pos="0">
                  <a:srgbClr val="FFFFFF">
                    <a:lumMod val="75000"/>
                  </a:srgbClr>
                </a:gs>
                <a:gs pos="100000">
                  <a:srgbClr val="FFFFFF">
                    <a:lumMod val="85000"/>
                  </a:srgbClr>
                </a:gs>
              </a:gsLst>
              <a:lin ang="16200000" scaled="0"/>
            </a:gradFill>
            <a:ln w="19050"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108000" tIns="0" bIns="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rPr>
                <a:t>智</a:t>
              </a:r>
              <a:r>
                <a:rPr kumimoji="0" lang="zh-CN" altLang="en-US" sz="1600" b="0" i="0" u="none" strike="noStrike" kern="0" cap="none" spc="0" normalizeH="0" baseline="0" noProof="0" dirty="0" smtClean="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rPr>
                <a:t>慧社区的发展趋势</a:t>
              </a:r>
              <a:endParaRPr kumimoji="0" lang="zh-CN" altLang="en-US" sz="1600" b="0" i="0" u="none" strike="noStrike" kern="0" cap="none" spc="0" normalizeH="0" baseline="0" noProof="0" dirty="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endParaRPr>
            </a:p>
          </p:txBody>
        </p:sp>
        <p:sp>
          <p:nvSpPr>
            <p:cNvPr id="26" name="圆角矩形 25">
              <a:hlinkClick r:id="" action="ppaction://noaction"/>
            </p:cNvPr>
            <p:cNvSpPr/>
            <p:nvPr/>
          </p:nvSpPr>
          <p:spPr bwMode="auto">
            <a:xfrm>
              <a:off x="2771800" y="4507879"/>
              <a:ext cx="503372" cy="500400"/>
            </a:xfrm>
            <a:prstGeom prst="roundRect">
              <a:avLst>
                <a:gd name="adj" fmla="val 21228"/>
              </a:avLst>
            </a:prstGeom>
            <a:gradFill rotWithShape="1">
              <a:gsLst>
                <a:gs pos="71000">
                  <a:srgbClr val="FFFFFF">
                    <a:lumMod val="85000"/>
                  </a:srgbClr>
                </a:gs>
                <a:gs pos="0">
                  <a:srgbClr val="FFFFFF">
                    <a:lumMod val="65000"/>
                  </a:srgbClr>
                </a:gs>
                <a:gs pos="100000">
                  <a:srgbClr val="FFFFFF">
                    <a:lumMod val="65000"/>
                  </a:srgbClr>
                </a:gs>
              </a:gsLst>
              <a:lin ang="16200000" scaled="0"/>
            </a:gradFill>
            <a:ln w="19050"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rPr>
                <a:t>1</a:t>
              </a:r>
              <a:endParaRPr kumimoji="0" lang="zh-CN" altLang="en-US" sz="1600" b="0" i="0" u="none" strike="noStrike" kern="0" cap="none" spc="0" normalizeH="0" baseline="0" noProof="0" dirty="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endParaRPr>
            </a:p>
          </p:txBody>
        </p:sp>
      </p:grpSp>
      <p:grpSp>
        <p:nvGrpSpPr>
          <p:cNvPr id="38919" name="组合 12"/>
          <p:cNvGrpSpPr/>
          <p:nvPr/>
        </p:nvGrpSpPr>
        <p:grpSpPr>
          <a:xfrm>
            <a:off x="2555875" y="2789238"/>
            <a:ext cx="5184775" cy="501650"/>
            <a:chOff x="2771800" y="3047379"/>
            <a:chExt cx="5184576" cy="500400"/>
          </a:xfrm>
        </p:grpSpPr>
        <p:sp>
          <p:nvSpPr>
            <p:cNvPr id="28" name="圆角矩形 27"/>
            <p:cNvSpPr/>
            <p:nvPr/>
          </p:nvSpPr>
          <p:spPr bwMode="auto">
            <a:xfrm>
              <a:off x="3411538" y="3047379"/>
              <a:ext cx="4544838" cy="500400"/>
            </a:xfrm>
            <a:prstGeom prst="roundRect">
              <a:avLst>
                <a:gd name="adj" fmla="val 14887"/>
              </a:avLst>
            </a:prstGeom>
            <a:gradFill rotWithShape="1">
              <a:gsLst>
                <a:gs pos="71000">
                  <a:srgbClr val="FFFFFF">
                    <a:lumMod val="85000"/>
                  </a:srgbClr>
                </a:gs>
                <a:gs pos="0">
                  <a:srgbClr val="FFFFFF">
                    <a:lumMod val="75000"/>
                  </a:srgbClr>
                </a:gs>
                <a:gs pos="100000">
                  <a:srgbClr val="FFFFFF">
                    <a:lumMod val="85000"/>
                  </a:srgbClr>
                </a:gs>
              </a:gsLst>
              <a:lin ang="16200000" scaled="0"/>
            </a:gradFill>
            <a:ln w="19050"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108000" tIns="0" bIns="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rPr>
                <a:t>智慧社区的价值</a:t>
              </a:r>
              <a:endParaRPr kumimoji="0" lang="zh-CN" altLang="en-US" sz="1600" b="0" i="0" u="none" strike="noStrike" kern="0" cap="none" spc="0" normalizeH="0" baseline="0" noProof="0" dirty="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endParaRPr>
            </a:p>
          </p:txBody>
        </p:sp>
        <p:sp>
          <p:nvSpPr>
            <p:cNvPr id="29" name="圆角矩形 28">
              <a:hlinkClick r:id="" action="ppaction://noaction"/>
            </p:cNvPr>
            <p:cNvSpPr/>
            <p:nvPr/>
          </p:nvSpPr>
          <p:spPr bwMode="auto">
            <a:xfrm>
              <a:off x="2771800" y="3047379"/>
              <a:ext cx="504806" cy="500400"/>
            </a:xfrm>
            <a:prstGeom prst="roundRect">
              <a:avLst>
                <a:gd name="adj" fmla="val 21228"/>
              </a:avLst>
            </a:prstGeom>
            <a:gradFill rotWithShape="1">
              <a:gsLst>
                <a:gs pos="71000">
                  <a:srgbClr val="FFFFFF">
                    <a:lumMod val="85000"/>
                  </a:srgbClr>
                </a:gs>
                <a:gs pos="0">
                  <a:srgbClr val="FFFFFF">
                    <a:lumMod val="65000"/>
                  </a:srgbClr>
                </a:gs>
                <a:gs pos="100000">
                  <a:srgbClr val="FFFFFF">
                    <a:lumMod val="65000"/>
                  </a:srgbClr>
                </a:gs>
              </a:gsLst>
              <a:lin ang="16200000" scaled="0"/>
            </a:gradFill>
            <a:ln w="19050"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rPr>
                <a:t>2</a:t>
              </a:r>
              <a:endParaRPr kumimoji="0" lang="zh-CN" altLang="en-US" sz="1600" b="0" i="0" u="none" strike="noStrike" kern="0" cap="none" spc="0" normalizeH="0" baseline="0" noProof="0" dirty="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endParaRPr>
            </a:p>
          </p:txBody>
        </p:sp>
      </p:grpSp>
      <p:grpSp>
        <p:nvGrpSpPr>
          <p:cNvPr id="38922" name="组合 13"/>
          <p:cNvGrpSpPr/>
          <p:nvPr/>
        </p:nvGrpSpPr>
        <p:grpSpPr>
          <a:xfrm>
            <a:off x="2555875" y="4367213"/>
            <a:ext cx="5184775" cy="501650"/>
            <a:chOff x="2771800" y="3771279"/>
            <a:chExt cx="5184576" cy="500400"/>
          </a:xfrm>
        </p:grpSpPr>
        <p:sp>
          <p:nvSpPr>
            <p:cNvPr id="37" name="圆角矩形 36"/>
            <p:cNvSpPr/>
            <p:nvPr/>
          </p:nvSpPr>
          <p:spPr bwMode="auto">
            <a:xfrm>
              <a:off x="3411538" y="3771279"/>
              <a:ext cx="4544838" cy="500400"/>
            </a:xfrm>
            <a:prstGeom prst="roundRect">
              <a:avLst>
                <a:gd name="adj" fmla="val 14887"/>
              </a:avLst>
            </a:prstGeom>
            <a:gradFill rotWithShape="1">
              <a:gsLst>
                <a:gs pos="71000">
                  <a:srgbClr val="FFFFFF">
                    <a:lumMod val="85000"/>
                  </a:srgbClr>
                </a:gs>
                <a:gs pos="0">
                  <a:srgbClr val="FFFFFF">
                    <a:lumMod val="75000"/>
                  </a:srgbClr>
                </a:gs>
                <a:gs pos="100000">
                  <a:srgbClr val="FFFFFF">
                    <a:lumMod val="85000"/>
                  </a:srgbClr>
                </a:gs>
              </a:gsLst>
              <a:lin ang="16200000" scaled="0"/>
            </a:gradFill>
            <a:ln w="19050"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108000" tIns="0" bIns="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rPr>
                <a:t>总结</a:t>
              </a:r>
              <a:endParaRPr kumimoji="0" lang="zh-CN" altLang="en-US" sz="1600" b="0" i="0" u="none" strike="noStrike" kern="0" cap="none" spc="0" normalizeH="0" baseline="0" noProof="0" dirty="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endParaRPr>
            </a:p>
          </p:txBody>
        </p:sp>
        <p:sp>
          <p:nvSpPr>
            <p:cNvPr id="38" name="圆角矩形 37">
              <a:hlinkClick r:id="" action="ppaction://noaction"/>
            </p:cNvPr>
            <p:cNvSpPr/>
            <p:nvPr/>
          </p:nvSpPr>
          <p:spPr bwMode="auto">
            <a:xfrm>
              <a:off x="2771800" y="3771279"/>
              <a:ext cx="504806" cy="500400"/>
            </a:xfrm>
            <a:prstGeom prst="roundRect">
              <a:avLst>
                <a:gd name="adj" fmla="val 21228"/>
              </a:avLst>
            </a:prstGeom>
            <a:gradFill rotWithShape="1">
              <a:gsLst>
                <a:gs pos="71000">
                  <a:srgbClr val="FFFFFF">
                    <a:lumMod val="85000"/>
                  </a:srgbClr>
                </a:gs>
                <a:gs pos="0">
                  <a:srgbClr val="FFFFFF">
                    <a:lumMod val="65000"/>
                  </a:srgbClr>
                </a:gs>
                <a:gs pos="100000">
                  <a:srgbClr val="FFFFFF">
                    <a:lumMod val="65000"/>
                  </a:srgbClr>
                </a:gs>
              </a:gsLst>
              <a:lin ang="16200000" scaled="0"/>
            </a:gradFill>
            <a:ln w="19050"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smtClean="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rPr>
                <a:t>4</a:t>
              </a:r>
              <a:endParaRPr kumimoji="0" lang="zh-CN" altLang="en-US" sz="1600" b="0" i="0" u="none" strike="noStrike" kern="0" cap="none" spc="0" normalizeH="0" baseline="0" noProof="0" dirty="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endParaRPr>
            </a:p>
          </p:txBody>
        </p:sp>
      </p:grpSp>
      <p:grpSp>
        <p:nvGrpSpPr>
          <p:cNvPr id="38925" name="组合 12"/>
          <p:cNvGrpSpPr/>
          <p:nvPr/>
        </p:nvGrpSpPr>
        <p:grpSpPr>
          <a:xfrm>
            <a:off x="2728913" y="3578225"/>
            <a:ext cx="5184775" cy="501650"/>
            <a:chOff x="2771800" y="3047379"/>
            <a:chExt cx="5184576" cy="500400"/>
          </a:xfrm>
        </p:grpSpPr>
        <p:sp>
          <p:nvSpPr>
            <p:cNvPr id="48" name="圆角矩形 47"/>
            <p:cNvSpPr/>
            <p:nvPr/>
          </p:nvSpPr>
          <p:spPr bwMode="auto">
            <a:xfrm>
              <a:off x="3411538" y="3047379"/>
              <a:ext cx="4544838" cy="500400"/>
            </a:xfrm>
            <a:prstGeom prst="roundRect">
              <a:avLst>
                <a:gd name="adj" fmla="val 14887"/>
              </a:avLst>
            </a:prstGeom>
            <a:gradFill rotWithShape="1">
              <a:gsLst>
                <a:gs pos="71000">
                  <a:srgbClr val="FFFFFF">
                    <a:lumMod val="85000"/>
                  </a:srgbClr>
                </a:gs>
                <a:gs pos="0">
                  <a:srgbClr val="FFFFFF">
                    <a:lumMod val="75000"/>
                  </a:srgbClr>
                </a:gs>
                <a:gs pos="100000">
                  <a:srgbClr val="FFFFFF">
                    <a:lumMod val="85000"/>
                  </a:srgbClr>
                </a:gs>
              </a:gsLst>
              <a:lin ang="16200000" scaled="0"/>
            </a:gradFill>
            <a:ln w="19050"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108000" tIns="0" bIns="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rPr>
                <a:t>智慧社区的建设</a:t>
              </a:r>
              <a:endParaRPr kumimoji="0" lang="zh-CN" altLang="en-US" sz="1600" b="0" i="0" u="none" strike="noStrike" kern="0" cap="none" spc="0" normalizeH="0" baseline="0" noProof="0" dirty="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endParaRPr>
            </a:p>
          </p:txBody>
        </p:sp>
        <p:sp>
          <p:nvSpPr>
            <p:cNvPr id="49" name="圆角矩形 48">
              <a:hlinkClick r:id="" action="ppaction://noaction"/>
            </p:cNvPr>
            <p:cNvSpPr/>
            <p:nvPr/>
          </p:nvSpPr>
          <p:spPr bwMode="auto">
            <a:xfrm>
              <a:off x="2771800" y="3047379"/>
              <a:ext cx="504806" cy="500400"/>
            </a:xfrm>
            <a:prstGeom prst="roundRect">
              <a:avLst>
                <a:gd name="adj" fmla="val 21228"/>
              </a:avLst>
            </a:prstGeom>
            <a:gradFill rotWithShape="1">
              <a:gsLst>
                <a:gs pos="71000">
                  <a:srgbClr val="FFFFFF">
                    <a:lumMod val="85000"/>
                  </a:srgbClr>
                </a:gs>
                <a:gs pos="0">
                  <a:srgbClr val="FFFFFF">
                    <a:lumMod val="65000"/>
                  </a:srgbClr>
                </a:gs>
                <a:gs pos="100000">
                  <a:srgbClr val="FFFFFF">
                    <a:lumMod val="65000"/>
                  </a:srgbClr>
                </a:gs>
              </a:gsLst>
              <a:lin ang="16200000" scaled="0"/>
            </a:gradFill>
            <a:ln w="19050"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smtClean="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rPr>
                <a:t>3</a:t>
              </a:r>
              <a:endParaRPr kumimoji="0" lang="zh-CN" altLang="en-US" sz="1600" b="0" i="0" u="none" strike="noStrike" kern="0" cap="none" spc="0" normalizeH="0" baseline="0" noProof="0" dirty="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endParaRPr>
            </a:p>
          </p:txBody>
        </p:sp>
      </p:grpSp>
      <p:grpSp>
        <p:nvGrpSpPr>
          <p:cNvPr id="7" name="组合 11"/>
          <p:cNvGrpSpPr/>
          <p:nvPr/>
        </p:nvGrpSpPr>
        <p:grpSpPr>
          <a:xfrm>
            <a:off x="2555875" y="4376738"/>
            <a:ext cx="5183188" cy="500062"/>
            <a:chOff x="2771800" y="2348879"/>
            <a:chExt cx="5184576" cy="500400"/>
          </a:xfrm>
        </p:grpSpPr>
        <p:sp>
          <p:nvSpPr>
            <p:cNvPr id="51" name="圆角矩形 50"/>
            <p:cNvSpPr/>
            <p:nvPr/>
          </p:nvSpPr>
          <p:spPr bwMode="auto">
            <a:xfrm>
              <a:off x="3411733" y="2348879"/>
              <a:ext cx="4544643" cy="500400"/>
            </a:xfrm>
            <a:prstGeom prst="roundRect">
              <a:avLst>
                <a:gd name="adj" fmla="val 19963"/>
              </a:avLst>
            </a:prstGeom>
            <a:gradFill rotWithShape="1">
              <a:gsLst>
                <a:gs pos="71000">
                  <a:srgbClr val="3380E6">
                    <a:alpha val="73000"/>
                  </a:srgbClr>
                </a:gs>
                <a:gs pos="0">
                  <a:srgbClr val="0066CC">
                    <a:alpha val="87000"/>
                  </a:srgbClr>
                </a:gs>
                <a:gs pos="100000">
                  <a:srgbClr val="6699FF">
                    <a:alpha val="37000"/>
                  </a:srgbClr>
                </a:gs>
              </a:gsLst>
              <a:lin ang="16200000" scaled="0"/>
            </a:gradFill>
            <a:ln w="19050"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108000" tIns="0" bIns="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华文细黑" panose="02010600040101010101" pitchFamily="2" charset="-122"/>
                  <a:ea typeface="华文细黑" panose="02010600040101010101" pitchFamily="2" charset="-122"/>
                  <a:cs typeface="+mn-cs"/>
                </a:rPr>
                <a:t>总结</a:t>
              </a:r>
              <a:endParaRPr kumimoji="0" lang="zh-CN" altLang="en-US" sz="1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华文细黑" panose="02010600040101010101" pitchFamily="2" charset="-122"/>
                <a:ea typeface="华文细黑" panose="02010600040101010101" pitchFamily="2" charset="-122"/>
                <a:cs typeface="+mn-cs"/>
              </a:endParaRPr>
            </a:p>
          </p:txBody>
        </p:sp>
        <p:sp>
          <p:nvSpPr>
            <p:cNvPr id="62" name="圆角矩形 61"/>
            <p:cNvSpPr/>
            <p:nvPr/>
          </p:nvSpPr>
          <p:spPr bwMode="auto">
            <a:xfrm>
              <a:off x="2771800" y="2348879"/>
              <a:ext cx="503372" cy="500400"/>
            </a:xfrm>
            <a:prstGeom prst="roundRect">
              <a:avLst>
                <a:gd name="adj" fmla="val 21228"/>
              </a:avLst>
            </a:prstGeom>
            <a:gradFill rotWithShape="1">
              <a:gsLst>
                <a:gs pos="71000">
                  <a:srgbClr val="993300">
                    <a:alpha val="63000"/>
                  </a:srgbClr>
                </a:gs>
                <a:gs pos="0">
                  <a:srgbClr val="C00000">
                    <a:alpha val="72000"/>
                  </a:srgbClr>
                </a:gs>
                <a:gs pos="100000">
                  <a:srgbClr val="FF0000">
                    <a:alpha val="64000"/>
                  </a:srgbClr>
                </a:gs>
              </a:gsLst>
              <a:lin ang="16200000" scaled="0"/>
            </a:gradFill>
            <a:ln w="19050"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华文细黑" panose="02010600040101010101" pitchFamily="2" charset="-122"/>
                  <a:ea typeface="华文细黑" panose="02010600040101010101" pitchFamily="2" charset="-122"/>
                  <a:cs typeface="+mn-cs"/>
                </a:rPr>
                <a:t>4</a:t>
              </a:r>
              <a:endParaRPr kumimoji="0" lang="zh-CN" altLang="en-US" sz="1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华文细黑" panose="02010600040101010101" pitchFamily="2" charset="-122"/>
                <a:ea typeface="华文细黑" panose="02010600040101010101" pitchFamily="2" charset="-122"/>
                <a:cs typeface="+mn-cs"/>
              </a:endParaRPr>
            </a:p>
          </p:txBody>
        </p:sp>
      </p:grpSp>
      <p:grpSp>
        <p:nvGrpSpPr>
          <p:cNvPr id="8" name="组合 62"/>
          <p:cNvGrpSpPr/>
          <p:nvPr/>
        </p:nvGrpSpPr>
        <p:grpSpPr>
          <a:xfrm>
            <a:off x="-465137" y="1449388"/>
            <a:ext cx="407987" cy="438150"/>
            <a:chOff x="6516216" y="1078387"/>
            <a:chExt cx="1989139" cy="2141539"/>
          </a:xfrm>
        </p:grpSpPr>
        <p:pic>
          <p:nvPicPr>
            <p:cNvPr id="38932" name="Picture 11" descr="light_shadow"/>
            <p:cNvPicPr>
              <a:picLocks noChangeAspect="1"/>
            </p:cNvPicPr>
            <p:nvPr/>
          </p:nvPicPr>
          <p:blipFill>
            <a:blip r:embed="rId1">
              <a:grayscl/>
              <a:lum bright="-76001" contrast="-3999"/>
            </a:blip>
            <a:stretch>
              <a:fillRect/>
            </a:stretch>
          </p:blipFill>
          <p:spPr>
            <a:xfrm>
              <a:off x="6666907" y="2735204"/>
              <a:ext cx="1739811" cy="484722"/>
            </a:xfrm>
            <a:prstGeom prst="rect">
              <a:avLst/>
            </a:prstGeom>
            <a:noFill/>
            <a:ln w="9525">
              <a:noFill/>
            </a:ln>
          </p:spPr>
        </p:pic>
        <p:pic>
          <p:nvPicPr>
            <p:cNvPr id="38933" name="Picture 12" descr="circuler_1"/>
            <p:cNvPicPr>
              <a:picLocks noChangeAspect="1"/>
            </p:cNvPicPr>
            <p:nvPr/>
          </p:nvPicPr>
          <p:blipFill>
            <a:blip r:embed="rId2"/>
            <a:stretch>
              <a:fillRect/>
            </a:stretch>
          </p:blipFill>
          <p:spPr>
            <a:xfrm>
              <a:off x="6516218" y="1078389"/>
              <a:ext cx="1989137" cy="1966271"/>
            </a:xfrm>
            <a:prstGeom prst="rect">
              <a:avLst/>
            </a:prstGeom>
            <a:noFill/>
            <a:ln w="9525">
              <a:noFill/>
            </a:ln>
          </p:spPr>
        </p:pic>
        <p:sp>
          <p:nvSpPr>
            <p:cNvPr id="66" name="Oval 13"/>
            <p:cNvSpPr>
              <a:spLocks noChangeArrowheads="1"/>
            </p:cNvSpPr>
            <p:nvPr/>
          </p:nvSpPr>
          <p:spPr bwMode="gray">
            <a:xfrm>
              <a:off x="6516216" y="1078387"/>
              <a:ext cx="1974850" cy="1971675"/>
            </a:xfrm>
            <a:prstGeom prst="ellipse">
              <a:avLst/>
            </a:prstGeom>
            <a:gradFill rotWithShape="1">
              <a:gsLst>
                <a:gs pos="0">
                  <a:srgbClr val="993300"/>
                </a:gs>
                <a:gs pos="50000">
                  <a:srgbClr val="FF0000">
                    <a:alpha val="63000"/>
                  </a:srgbClr>
                </a:gs>
                <a:gs pos="100000">
                  <a:srgbClr val="993300"/>
                </a:gs>
              </a:gsLst>
              <a:lin ang="5400000" scaled="1"/>
            </a:gradFill>
            <a:ln w="9525" algn="ctr">
              <a:no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67" name="Freeform 14"/>
            <p:cNvSpPr/>
            <p:nvPr/>
          </p:nvSpPr>
          <p:spPr bwMode="gray">
            <a:xfrm>
              <a:off x="6721706" y="1119464"/>
              <a:ext cx="1550760" cy="681897"/>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99CC00">
                    <a:alpha val="17998"/>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grpSp>
      <p:pic>
        <p:nvPicPr>
          <p:cNvPr id="38936" name="图片 3" descr="1副本.jpg"/>
          <p:cNvPicPr>
            <a:picLocks noChangeAspect="1"/>
          </p:cNvPicPr>
          <p:nvPr/>
        </p:nvPicPr>
        <p:blipFill>
          <a:blip r:embed="rId3"/>
          <a:stretch>
            <a:fillRect/>
          </a:stretch>
        </p:blipFill>
        <p:spPr>
          <a:xfrm>
            <a:off x="0" y="0"/>
            <a:ext cx="9144000" cy="722313"/>
          </a:xfrm>
          <a:prstGeom prst="rect">
            <a:avLst/>
          </a:prstGeom>
          <a:noFill/>
          <a:ln w="9525">
            <a:noFill/>
          </a:ln>
        </p:spPr>
      </p:pic>
      <p:sp>
        <p:nvSpPr>
          <p:cNvPr id="38937" name="矩形 4"/>
          <p:cNvSpPr/>
          <p:nvPr/>
        </p:nvSpPr>
        <p:spPr>
          <a:xfrm>
            <a:off x="936625" y="163513"/>
            <a:ext cx="649288" cy="369887"/>
          </a:xfrm>
          <a:prstGeom prst="rect">
            <a:avLst/>
          </a:prstGeom>
          <a:noFill/>
          <a:ln w="9525">
            <a:noFill/>
          </a:ln>
        </p:spPr>
        <p:txBody>
          <a:bodyPr wrap="none" anchor="t" anchorCtr="0">
            <a:spAutoFit/>
          </a:bodyPr>
          <a:p>
            <a:r>
              <a:rPr lang="zh-CN" altLang="en-US" b="1" dirty="0">
                <a:solidFill>
                  <a:schemeClr val="bg1"/>
                </a:solidFill>
                <a:latin typeface="黑体" panose="02010609060101010101" pitchFamily="49" charset="-122"/>
                <a:ea typeface="黑体" panose="02010609060101010101" pitchFamily="49" charset="-122"/>
              </a:rPr>
              <a:t>目录</a:t>
            </a:r>
            <a:endParaRPr lang="zh-CN" altLang="en-US" b="1" dirty="0">
              <a:solidFill>
                <a:schemeClr val="bg1"/>
              </a:solidFill>
              <a:latin typeface="黑体" panose="02010609060101010101" pitchFamily="49" charset="-122"/>
              <a:ea typeface="黑体" panose="02010609060101010101" pitchFamily="49" charset="-122"/>
            </a:endParaRPr>
          </a:p>
        </p:txBody>
      </p:sp>
      <p:grpSp>
        <p:nvGrpSpPr>
          <p:cNvPr id="9" name="Group 2"/>
          <p:cNvGrpSpPr/>
          <p:nvPr/>
        </p:nvGrpSpPr>
        <p:grpSpPr bwMode="auto">
          <a:xfrm>
            <a:off x="152399" y="6705599"/>
            <a:ext cx="7620000" cy="76200"/>
            <a:chOff x="197" y="158"/>
            <a:chExt cx="5367" cy="373"/>
          </a:xfrm>
          <a:effectLst>
            <a:outerShdw blurRad="50800" dist="50800" dir="5400000" algn="ctr" rotWithShape="0">
              <a:schemeClr val="bg1">
                <a:lumMod val="50000"/>
              </a:schemeClr>
            </a:outerShdw>
          </a:effectLst>
        </p:grpSpPr>
        <p:sp>
          <p:nvSpPr>
            <p:cNvPr id="34"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35" name="Freeform 4"/>
            <p:cNvSpPr/>
            <p:nvPr/>
          </p:nvSpPr>
          <p:spPr bwMode="auto">
            <a:xfrm>
              <a:off x="197" y="158"/>
              <a:ext cx="5367" cy="290"/>
            </a:xfrm>
            <a:custGeom>
              <a:avLst/>
              <a:gdLst>
                <a:gd name="T0" fmla="*/ 2573 w 5367"/>
                <a:gd name="T1" fmla="*/ 171 h 290"/>
                <a:gd name="T2" fmla="*/ 5362 w 5367"/>
                <a:gd name="T3" fmla="*/ 162 h 290"/>
                <a:gd name="T4" fmla="*/ 5359 w 5367"/>
                <a:gd name="T5" fmla="*/ 46 h 290"/>
                <a:gd name="T6" fmla="*/ 5315 w 5367"/>
                <a:gd name="T7" fmla="*/ 0 h 290"/>
                <a:gd name="T8" fmla="*/ 50 w 5367"/>
                <a:gd name="T9" fmla="*/ 1 h 290"/>
                <a:gd name="T10" fmla="*/ 6 w 5367"/>
                <a:gd name="T11" fmla="*/ 47 h 290"/>
                <a:gd name="T12" fmla="*/ 13 w 5367"/>
                <a:gd name="T13" fmla="*/ 171 h 290"/>
                <a:gd name="T14" fmla="*/ 2573 w 5367"/>
                <a:gd name="T15" fmla="*/ 171 h 290"/>
                <a:gd name="T16" fmla="*/ 0 60000 65536"/>
                <a:gd name="T17" fmla="*/ 0 60000 65536"/>
                <a:gd name="T18" fmla="*/ 0 60000 65536"/>
                <a:gd name="T19" fmla="*/ 0 60000 65536"/>
                <a:gd name="T20" fmla="*/ 0 60000 65536"/>
                <a:gd name="T21" fmla="*/ 0 60000 65536"/>
                <a:gd name="T22" fmla="*/ 0 60000 65536"/>
                <a:gd name="T23" fmla="*/ 0 60000 65536"/>
                <a:gd name="T24" fmla="*/ 0 w 5367"/>
                <a:gd name="T25" fmla="*/ 0 h 290"/>
                <a:gd name="T26" fmla="*/ 5367 w 5367"/>
                <a:gd name="T27" fmla="*/ 290 h 2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8"/>
                  </a:srgbClr>
                </a:gs>
                <a:gs pos="100000">
                  <a:srgbClr val="245A6E">
                    <a:alpha val="0"/>
                  </a:srgbClr>
                </a:gs>
              </a:gsLst>
              <a:lin ang="540000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36"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grpSp>
      <p:sp>
        <p:nvSpPr>
          <p:cNvPr id="39" name="矩形 38"/>
          <p:cNvSpPr/>
          <p:nvPr/>
        </p:nvSpPr>
        <p:spPr>
          <a:xfrm>
            <a:off x="7747000" y="6588125"/>
            <a:ext cx="1979613" cy="27559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120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mn-ea"/>
              </a:rPr>
              <a:t>www.ahtenger.com</a:t>
            </a:r>
            <a:endParaRPr kumimoji="0" lang="zh-CN" altLang="en-US" sz="12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accel="50000" decel="50000" fill="hold" nodeType="afterEffect">
                                  <p:stCondLst>
                                    <p:cond delay="0"/>
                                  </p:stCondLst>
                                  <p:childTnLst>
                                    <p:animMotion origin="layout" path="M 0.00087 -0.00024 C 0.03958 4.21965E-6 0.09687 0.01156 0.12934 0.03537 C 0.1618 0.05919 0.30312 0.16716 0.24757 0.42913 " pathEditMode="relative" rAng="0" ptsTypes="fsf">
                                      <p:cBhvr>
                                        <p:cTn id="6" dur="1000" fill="hold"/>
                                        <p:tgtEl>
                                          <p:spTgt spid="8"/>
                                        </p:tgtEl>
                                        <p:attrNameLst>
                                          <p:attrName>ppt_x</p:attrName>
                                          <p:attrName>ppt_y</p:attrName>
                                        </p:attrNameLst>
                                      </p:cBhvr>
                                      <p:rCtr x="1510400" y="2145700"/>
                                    </p:animMotion>
                                  </p:childTnLst>
                                </p:cTn>
                              </p:par>
                            </p:childTnLst>
                          </p:cTn>
                        </p:par>
                        <p:par>
                          <p:cTn id="7" fill="hold">
                            <p:stCondLst>
                              <p:cond delay="1000"/>
                            </p:stCondLst>
                            <p:childTnLst>
                              <p:par>
                                <p:cTn id="8" presetID="22" presetClass="entr" presetSubtype="8"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9937" name="图片 3" descr="1副本.jpg"/>
          <p:cNvPicPr>
            <a:picLocks noChangeAspect="1"/>
          </p:cNvPicPr>
          <p:nvPr/>
        </p:nvPicPr>
        <p:blipFill>
          <a:blip r:embed="rId1"/>
          <a:stretch>
            <a:fillRect/>
          </a:stretch>
        </p:blipFill>
        <p:spPr>
          <a:xfrm>
            <a:off x="0" y="0"/>
            <a:ext cx="9144000" cy="722313"/>
          </a:xfrm>
          <a:prstGeom prst="rect">
            <a:avLst/>
          </a:prstGeom>
          <a:noFill/>
          <a:ln w="9525">
            <a:noFill/>
          </a:ln>
        </p:spPr>
      </p:pic>
      <p:grpSp>
        <p:nvGrpSpPr>
          <p:cNvPr id="2" name="Group 2"/>
          <p:cNvGrpSpPr/>
          <p:nvPr/>
        </p:nvGrpSpPr>
        <p:grpSpPr bwMode="auto">
          <a:xfrm>
            <a:off x="152399" y="6705599"/>
            <a:ext cx="7620000" cy="76200"/>
            <a:chOff x="197" y="158"/>
            <a:chExt cx="5367" cy="373"/>
          </a:xfrm>
          <a:effectLst>
            <a:outerShdw blurRad="50800" dist="50800" dir="5400000" algn="ctr" rotWithShape="0">
              <a:schemeClr val="bg1">
                <a:lumMod val="50000"/>
              </a:schemeClr>
            </a:outerShdw>
          </a:effectLst>
        </p:grpSpPr>
        <p:sp>
          <p:nvSpPr>
            <p:cNvPr id="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8" name="Freeform 4"/>
            <p:cNvSpPr/>
            <p:nvPr/>
          </p:nvSpPr>
          <p:spPr bwMode="auto">
            <a:xfrm>
              <a:off x="197" y="158"/>
              <a:ext cx="5367" cy="290"/>
            </a:xfrm>
            <a:custGeom>
              <a:avLst/>
              <a:gdLst>
                <a:gd name="T0" fmla="*/ 2573 w 5367"/>
                <a:gd name="T1" fmla="*/ 171 h 290"/>
                <a:gd name="T2" fmla="*/ 5362 w 5367"/>
                <a:gd name="T3" fmla="*/ 162 h 290"/>
                <a:gd name="T4" fmla="*/ 5359 w 5367"/>
                <a:gd name="T5" fmla="*/ 46 h 290"/>
                <a:gd name="T6" fmla="*/ 5315 w 5367"/>
                <a:gd name="T7" fmla="*/ 0 h 290"/>
                <a:gd name="T8" fmla="*/ 50 w 5367"/>
                <a:gd name="T9" fmla="*/ 1 h 290"/>
                <a:gd name="T10" fmla="*/ 6 w 5367"/>
                <a:gd name="T11" fmla="*/ 47 h 290"/>
                <a:gd name="T12" fmla="*/ 13 w 5367"/>
                <a:gd name="T13" fmla="*/ 171 h 290"/>
                <a:gd name="T14" fmla="*/ 2573 w 5367"/>
                <a:gd name="T15" fmla="*/ 171 h 290"/>
                <a:gd name="T16" fmla="*/ 0 60000 65536"/>
                <a:gd name="T17" fmla="*/ 0 60000 65536"/>
                <a:gd name="T18" fmla="*/ 0 60000 65536"/>
                <a:gd name="T19" fmla="*/ 0 60000 65536"/>
                <a:gd name="T20" fmla="*/ 0 60000 65536"/>
                <a:gd name="T21" fmla="*/ 0 60000 65536"/>
                <a:gd name="T22" fmla="*/ 0 60000 65536"/>
                <a:gd name="T23" fmla="*/ 0 60000 65536"/>
                <a:gd name="T24" fmla="*/ 0 w 5367"/>
                <a:gd name="T25" fmla="*/ 0 h 290"/>
                <a:gd name="T26" fmla="*/ 5367 w 5367"/>
                <a:gd name="T27" fmla="*/ 290 h 2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8"/>
                  </a:srgbClr>
                </a:gs>
                <a:gs pos="100000">
                  <a:srgbClr val="245A6E">
                    <a:alpha val="0"/>
                  </a:srgbClr>
                </a:gs>
              </a:gsLst>
              <a:lin ang="540000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grpSp>
      <p:sp>
        <p:nvSpPr>
          <p:cNvPr id="10" name="矩形 9"/>
          <p:cNvSpPr/>
          <p:nvPr/>
        </p:nvSpPr>
        <p:spPr>
          <a:xfrm>
            <a:off x="7747000" y="6588125"/>
            <a:ext cx="1979613" cy="27559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120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mn-ea"/>
              </a:rPr>
              <a:t>www.ahtenger.com</a:t>
            </a:r>
            <a:endParaRPr kumimoji="0" lang="zh-CN" altLang="en-US" sz="12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9940" name="矩形 10"/>
          <p:cNvSpPr/>
          <p:nvPr/>
        </p:nvSpPr>
        <p:spPr>
          <a:xfrm>
            <a:off x="936625" y="163513"/>
            <a:ext cx="649288" cy="369887"/>
          </a:xfrm>
          <a:prstGeom prst="rect">
            <a:avLst/>
          </a:prstGeom>
          <a:noFill/>
          <a:ln w="9525">
            <a:noFill/>
          </a:ln>
        </p:spPr>
        <p:txBody>
          <a:bodyPr wrap="none" anchor="t" anchorCtr="0">
            <a:spAutoFit/>
          </a:bodyPr>
          <a:p>
            <a:r>
              <a:rPr lang="zh-CN" altLang="en-US" b="1" dirty="0">
                <a:solidFill>
                  <a:schemeClr val="bg1"/>
                </a:solidFill>
                <a:latin typeface="黑体" panose="02010609060101010101" pitchFamily="49" charset="-122"/>
                <a:ea typeface="黑体" panose="02010609060101010101" pitchFamily="49" charset="-122"/>
              </a:rPr>
              <a:t>总结</a:t>
            </a:r>
            <a:endParaRPr lang="zh-CN" altLang="en-US" b="1" dirty="0">
              <a:solidFill>
                <a:schemeClr val="bg1"/>
              </a:solidFill>
              <a:latin typeface="黑体" panose="02010609060101010101" pitchFamily="49" charset="-122"/>
              <a:ea typeface="黑体" panose="02010609060101010101" pitchFamily="49" charset="-122"/>
            </a:endParaRPr>
          </a:p>
        </p:txBody>
      </p:sp>
      <p:sp>
        <p:nvSpPr>
          <p:cNvPr id="34886" name="Rectangle 70"/>
          <p:cNvSpPr>
            <a:spLocks noChangeArrowheads="1"/>
          </p:cNvSpPr>
          <p:nvPr/>
        </p:nvSpPr>
        <p:spPr bwMode="auto">
          <a:xfrm>
            <a:off x="1066800" y="1066800"/>
            <a:ext cx="6248400" cy="1700213"/>
          </a:xfrm>
          <a:prstGeom prst="rect">
            <a:avLst/>
          </a:prstGeom>
          <a:noFill/>
          <a:ln w="9525">
            <a:noFill/>
            <a:miter lim="800000"/>
          </a:ln>
          <a:effectLst>
            <a:prstShdw prst="shdw13" dist="53882" dir="13500000">
              <a:schemeClr val="accent1">
                <a:gamma/>
                <a:shade val="60000"/>
                <a:invGamma/>
                <a:alpha val="50000"/>
              </a:schemeClr>
            </a:prstShdw>
          </a:effectLst>
        </p:spPr>
        <p:txBody>
          <a:bodyPr anchor="ctr">
            <a:spAutoFit/>
          </a:bodyPr>
          <a:lstStyle/>
          <a:p>
            <a:pPr marL="0" marR="0" lvl="0" indent="333375" algn="l" defTabSz="914400" rtl="0" eaLnBrk="0" fontAlgn="base" latinLnBrk="0" hangingPunct="0">
              <a:lnSpc>
                <a:spcPct val="15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宋体" panose="02010600030101010101" pitchFamily="2" charset="-122"/>
              </a:rPr>
              <a:t>总之，我们认为，互联网思维能帮助我们的传统产业转型升级。从智慧社区入手，将智慧社区模式运用到每一个即将开发的楼盘中去，让大家的生活，更高效、舒适、温馨、便捷，促进社会的和谐发展，达到多赢的目标，何乐不为？</a:t>
            </a:r>
            <a:endParaRPr kumimoji="0" lang="zh-CN" altLang="en-US" sz="18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39942" name="Picture 71" descr="C:\Users\Administrator\AppData\Roaming\Tencent\Users\11228983\QQ\WinTemp\RichOle\UNNYH9B8UT6E}KV~}SDK$NN.jpg"/>
          <p:cNvPicPr>
            <a:picLocks noChangeAspect="1"/>
          </p:cNvPicPr>
          <p:nvPr/>
        </p:nvPicPr>
        <p:blipFill>
          <a:blip r:embed="rId2"/>
          <a:stretch>
            <a:fillRect/>
          </a:stretch>
        </p:blipFill>
        <p:spPr>
          <a:xfrm>
            <a:off x="1905000" y="3124200"/>
            <a:ext cx="4267200" cy="3352800"/>
          </a:xfrm>
          <a:prstGeom prst="rect">
            <a:avLst/>
          </a:prstGeom>
          <a:noFill/>
          <a:ln w="9525">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61" name="Picture 3"/>
          <p:cNvPicPr>
            <a:picLocks noChangeAspect="1"/>
          </p:cNvPicPr>
          <p:nvPr>
            <p:custDataLst>
              <p:tags r:id="rId1"/>
            </p:custDataLst>
          </p:nvPr>
        </p:nvPicPr>
        <p:blipFill>
          <a:blip r:embed="rId2"/>
          <a:stretch>
            <a:fillRect/>
          </a:stretch>
        </p:blipFill>
        <p:spPr>
          <a:xfrm>
            <a:off x="228600" y="838200"/>
            <a:ext cx="8696325" cy="5580063"/>
          </a:xfrm>
          <a:prstGeom prst="rect">
            <a:avLst/>
          </a:prstGeom>
          <a:noFill/>
          <a:ln w="9525">
            <a:noFill/>
          </a:ln>
        </p:spPr>
      </p:pic>
      <p:sp>
        <p:nvSpPr>
          <p:cNvPr id="17" name="矩形 16"/>
          <p:cNvSpPr/>
          <p:nvPr/>
        </p:nvSpPr>
        <p:spPr>
          <a:xfrm>
            <a:off x="914400" y="1905000"/>
            <a:ext cx="8001000" cy="1363663"/>
          </a:xfrm>
          <a:prstGeom prst="rect">
            <a:avLst/>
          </a:prstGeom>
          <a:gradFill flip="none" rotWithShape="1">
            <a:gsLst>
              <a:gs pos="0">
                <a:schemeClr val="accent1">
                  <a:lumMod val="50000"/>
                  <a:alpha val="82000"/>
                </a:schemeClr>
              </a:gs>
              <a:gs pos="100000">
                <a:schemeClr val="accent1">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0963" name="WordArt 2"/>
          <p:cNvSpPr>
            <a:spLocks noTextEdit="1"/>
          </p:cNvSpPr>
          <p:nvPr/>
        </p:nvSpPr>
        <p:spPr>
          <a:xfrm>
            <a:off x="4343400" y="2068513"/>
            <a:ext cx="3962400" cy="673100"/>
          </a:xfrm>
          <a:prstGeom prst="rect">
            <a:avLst/>
          </a:prstGeom>
        </p:spPr>
        <p:txBody>
          <a:bodyPr wrap="none" fromWordArt="1">
            <a:prstTxWarp prst="textDeflate">
              <a:avLst>
                <a:gd name="adj" fmla="val 0"/>
              </a:avLst>
            </a:prstTxWarp>
            <a:normAutofit/>
          </a:bodyPr>
          <a:p>
            <a:pPr algn="ctr"/>
            <a:r>
              <a:rPr lang="zh-CN" altLang="en-US" sz="3600" b="1">
                <a:ln w="19050" cap="flat" cmpd="sng">
                  <a:solidFill>
                    <a:srgbClr val="FFFFFF"/>
                  </a:solidFill>
                  <a:prstDash val="solid"/>
                  <a:round/>
                  <a:headEnd type="none" w="med" len="med"/>
                  <a:tailEnd type="none" w="med" len="med"/>
                </a:ln>
                <a:solidFill>
                  <a:schemeClr val="accent1"/>
                </a:solidFill>
                <a:effectLst>
                  <a:outerShdw dist="53882" dir="2699999" algn="ctr" rotWithShape="0">
                    <a:schemeClr val="tx1">
                      <a:alpha val="50000"/>
                    </a:schemeClr>
                  </a:outerShdw>
                </a:effectLst>
                <a:latin typeface="宋体" panose="02010600030101010101" pitchFamily="2" charset="-122"/>
                <a:ea typeface="宋体" panose="02010600030101010101" pitchFamily="2" charset="-122"/>
              </a:rPr>
              <a:t>谢谢您的观看!</a:t>
            </a:r>
            <a:endParaRPr lang="zh-CN" altLang="en-US" sz="3600" b="1">
              <a:ln w="19050" cap="flat" cmpd="sng">
                <a:solidFill>
                  <a:srgbClr val="FFFFFF"/>
                </a:solidFill>
                <a:prstDash val="solid"/>
                <a:round/>
                <a:headEnd type="none" w="med" len="med"/>
                <a:tailEnd type="none" w="med" len="med"/>
              </a:ln>
              <a:solidFill>
                <a:schemeClr val="accent1"/>
              </a:solidFill>
              <a:effectLst>
                <a:outerShdw dist="53882" dir="2699999" algn="ctr" rotWithShape="0">
                  <a:schemeClr val="tx1">
                    <a:alpha val="50000"/>
                  </a:schemeClr>
                </a:outerShdw>
              </a:effectLst>
              <a:latin typeface="宋体" panose="02010600030101010101" pitchFamily="2" charset="-122"/>
              <a:ea typeface="宋体" panose="02010600030101010101" pitchFamily="2" charset="-122"/>
            </a:endParaRPr>
          </a:p>
        </p:txBody>
      </p:sp>
      <p:sp>
        <p:nvSpPr>
          <p:cNvPr id="40964" name="WordArt 2"/>
          <p:cNvSpPr>
            <a:spLocks noTextEdit="1"/>
          </p:cNvSpPr>
          <p:nvPr/>
        </p:nvSpPr>
        <p:spPr>
          <a:xfrm>
            <a:off x="4419600" y="2930525"/>
            <a:ext cx="3886200" cy="304800"/>
          </a:xfrm>
          <a:prstGeom prst="rect">
            <a:avLst/>
          </a:prstGeom>
        </p:spPr>
        <p:txBody>
          <a:bodyPr wrap="none" fromWordArt="1">
            <a:prstTxWarp prst="textDeflate">
              <a:avLst>
                <a:gd name="adj" fmla="val 0"/>
              </a:avLst>
            </a:prstTxWarp>
            <a:normAutofit/>
          </a:bodyPr>
          <a:p>
            <a:pPr algn="ctr"/>
            <a:endParaRPr lang="zh-CN" altLang="en-US" sz="3600">
              <a:ln w="19050" cap="flat" cmpd="sng">
                <a:solidFill>
                  <a:srgbClr val="FFFFFF"/>
                </a:solidFill>
                <a:prstDash val="solid"/>
                <a:round/>
                <a:headEnd type="none" w="med" len="med"/>
                <a:tailEnd type="none" w="med" len="med"/>
              </a:ln>
              <a:solidFill>
                <a:schemeClr val="accent1"/>
              </a:solidFill>
              <a:effectLst>
                <a:outerShdw dist="38100" dir="2699999" algn="tl" rotWithShape="0">
                  <a:srgbClr val="000000">
                    <a:alpha val="43137"/>
                  </a:srgbClr>
                </a:outerShdw>
              </a:effectLst>
              <a:latin typeface="宋体" panose="02010600030101010101" pitchFamily="2" charset="-122"/>
              <a:ea typeface="宋体" panose="02010600030101010101" pitchFamily="2" charset="-122"/>
            </a:endParaRPr>
          </a:p>
        </p:txBody>
      </p:sp>
      <p:pic>
        <p:nvPicPr>
          <p:cNvPr id="40965" name="图片 3" descr="1副本.jpg"/>
          <p:cNvPicPr>
            <a:picLocks noChangeAspect="1"/>
          </p:cNvPicPr>
          <p:nvPr/>
        </p:nvPicPr>
        <p:blipFill>
          <a:blip r:embed="rId3"/>
          <a:stretch>
            <a:fillRect/>
          </a:stretch>
        </p:blipFill>
        <p:spPr>
          <a:xfrm>
            <a:off x="0" y="0"/>
            <a:ext cx="9144000" cy="722313"/>
          </a:xfrm>
          <a:prstGeom prst="rect">
            <a:avLst/>
          </a:prstGeom>
          <a:noFill/>
          <a:ln w="9525">
            <a:noFill/>
          </a:ln>
        </p:spPr>
      </p:pic>
      <p:grpSp>
        <p:nvGrpSpPr>
          <p:cNvPr id="2" name="Group 2"/>
          <p:cNvGrpSpPr/>
          <p:nvPr/>
        </p:nvGrpSpPr>
        <p:grpSpPr bwMode="auto">
          <a:xfrm>
            <a:off x="152399" y="6705599"/>
            <a:ext cx="7620000" cy="76200"/>
            <a:chOff x="197" y="158"/>
            <a:chExt cx="5367" cy="373"/>
          </a:xfrm>
          <a:effectLst>
            <a:outerShdw blurRad="50800" dist="50800" dir="5400000" algn="ctr" rotWithShape="0">
              <a:schemeClr val="bg1">
                <a:lumMod val="50000"/>
              </a:schemeClr>
            </a:outerShdw>
          </a:effectLst>
        </p:grpSpPr>
        <p:sp>
          <p:nvSpPr>
            <p:cNvPr id="9"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10" name="Freeform 4"/>
            <p:cNvSpPr/>
            <p:nvPr/>
          </p:nvSpPr>
          <p:spPr bwMode="auto">
            <a:xfrm>
              <a:off x="197" y="158"/>
              <a:ext cx="5367" cy="290"/>
            </a:xfrm>
            <a:custGeom>
              <a:avLst/>
              <a:gdLst>
                <a:gd name="T0" fmla="*/ 2573 w 5367"/>
                <a:gd name="T1" fmla="*/ 171 h 290"/>
                <a:gd name="T2" fmla="*/ 5362 w 5367"/>
                <a:gd name="T3" fmla="*/ 162 h 290"/>
                <a:gd name="T4" fmla="*/ 5359 w 5367"/>
                <a:gd name="T5" fmla="*/ 46 h 290"/>
                <a:gd name="T6" fmla="*/ 5315 w 5367"/>
                <a:gd name="T7" fmla="*/ 0 h 290"/>
                <a:gd name="T8" fmla="*/ 50 w 5367"/>
                <a:gd name="T9" fmla="*/ 1 h 290"/>
                <a:gd name="T10" fmla="*/ 6 w 5367"/>
                <a:gd name="T11" fmla="*/ 47 h 290"/>
                <a:gd name="T12" fmla="*/ 13 w 5367"/>
                <a:gd name="T13" fmla="*/ 171 h 290"/>
                <a:gd name="T14" fmla="*/ 2573 w 5367"/>
                <a:gd name="T15" fmla="*/ 171 h 290"/>
                <a:gd name="T16" fmla="*/ 0 60000 65536"/>
                <a:gd name="T17" fmla="*/ 0 60000 65536"/>
                <a:gd name="T18" fmla="*/ 0 60000 65536"/>
                <a:gd name="T19" fmla="*/ 0 60000 65536"/>
                <a:gd name="T20" fmla="*/ 0 60000 65536"/>
                <a:gd name="T21" fmla="*/ 0 60000 65536"/>
                <a:gd name="T22" fmla="*/ 0 60000 65536"/>
                <a:gd name="T23" fmla="*/ 0 60000 65536"/>
                <a:gd name="T24" fmla="*/ 0 w 5367"/>
                <a:gd name="T25" fmla="*/ 0 h 290"/>
                <a:gd name="T26" fmla="*/ 5367 w 5367"/>
                <a:gd name="T27" fmla="*/ 290 h 2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8"/>
                  </a:srgbClr>
                </a:gs>
                <a:gs pos="100000">
                  <a:srgbClr val="245A6E">
                    <a:alpha val="0"/>
                  </a:srgbClr>
                </a:gs>
              </a:gsLst>
              <a:lin ang="540000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11"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grpSp>
      <p:sp>
        <p:nvSpPr>
          <p:cNvPr id="13" name="矩形 12"/>
          <p:cNvSpPr/>
          <p:nvPr/>
        </p:nvSpPr>
        <p:spPr>
          <a:xfrm>
            <a:off x="7747000" y="6588125"/>
            <a:ext cx="1979613" cy="27559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120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mn-ea"/>
              </a:rPr>
              <a:t>www.ahtenger.com</a:t>
            </a:r>
            <a:endParaRPr kumimoji="0" lang="zh-CN" altLang="en-US" sz="12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0968" name="矩形 10"/>
          <p:cNvSpPr/>
          <p:nvPr/>
        </p:nvSpPr>
        <p:spPr>
          <a:xfrm>
            <a:off x="936625" y="163513"/>
            <a:ext cx="1114425" cy="369887"/>
          </a:xfrm>
          <a:prstGeom prst="rect">
            <a:avLst/>
          </a:prstGeom>
          <a:noFill/>
          <a:ln w="9525">
            <a:noFill/>
          </a:ln>
        </p:spPr>
        <p:txBody>
          <a:bodyPr wrap="none" anchor="t" anchorCtr="0">
            <a:spAutoFit/>
          </a:bodyPr>
          <a:p>
            <a:r>
              <a:rPr lang="zh-CN" altLang="en-US" b="1" dirty="0">
                <a:solidFill>
                  <a:schemeClr val="bg1"/>
                </a:solidFill>
                <a:latin typeface="黑体" panose="02010609060101010101" pitchFamily="49" charset="-122"/>
                <a:ea typeface="黑体" panose="02010609060101010101" pitchFamily="49" charset="-122"/>
              </a:rPr>
              <a:t>演示结束</a:t>
            </a:r>
            <a:endParaRPr lang="zh-CN" altLang="en-US" b="1" dirty="0">
              <a:solidFill>
                <a:schemeClr val="bg1"/>
              </a:solidFill>
              <a:latin typeface="黑体" panose="02010609060101010101" pitchFamily="49" charset="-122"/>
              <a:ea typeface="黑体" panose="02010609060101010101" pitchFamily="49" charset="-122"/>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5" name="图片 4" descr="1副本.jpg"/>
          <p:cNvPicPr>
            <a:picLocks noChangeAspect="1"/>
          </p:cNvPicPr>
          <p:nvPr/>
        </p:nvPicPr>
        <p:blipFill>
          <a:blip r:embed="rId1"/>
          <a:stretch>
            <a:fillRect/>
          </a:stretch>
        </p:blipFill>
        <p:spPr>
          <a:xfrm>
            <a:off x="0" y="0"/>
            <a:ext cx="9144000" cy="722313"/>
          </a:xfrm>
          <a:prstGeom prst="rect">
            <a:avLst/>
          </a:prstGeom>
          <a:noFill/>
          <a:ln w="9525">
            <a:noFill/>
          </a:ln>
        </p:spPr>
      </p:pic>
      <p:sp>
        <p:nvSpPr>
          <p:cNvPr id="11266" name="矩形 5"/>
          <p:cNvSpPr/>
          <p:nvPr/>
        </p:nvSpPr>
        <p:spPr>
          <a:xfrm>
            <a:off x="936625" y="163513"/>
            <a:ext cx="2276475" cy="369887"/>
          </a:xfrm>
          <a:prstGeom prst="rect">
            <a:avLst/>
          </a:prstGeom>
          <a:noFill/>
          <a:ln w="9525">
            <a:noFill/>
          </a:ln>
        </p:spPr>
        <p:txBody>
          <a:bodyPr wrap="none" anchor="t" anchorCtr="0">
            <a:spAutoFit/>
          </a:bodyPr>
          <a:p>
            <a:r>
              <a:rPr lang="zh-CN" altLang="en-US" b="1" dirty="0">
                <a:solidFill>
                  <a:schemeClr val="bg1"/>
                </a:solidFill>
                <a:latin typeface="黑体" panose="02010609060101010101" pitchFamily="49" charset="-122"/>
                <a:ea typeface="黑体" panose="02010609060101010101" pitchFamily="49" charset="-122"/>
              </a:rPr>
              <a:t>智慧社区建设的趋势</a:t>
            </a:r>
            <a:endParaRPr lang="zh-CN" altLang="en-US" b="1" dirty="0">
              <a:solidFill>
                <a:schemeClr val="bg1"/>
              </a:solidFill>
              <a:latin typeface="黑体" panose="02010609060101010101" pitchFamily="49" charset="-122"/>
              <a:ea typeface="黑体" panose="02010609060101010101" pitchFamily="49" charset="-122"/>
            </a:endParaRPr>
          </a:p>
        </p:txBody>
      </p:sp>
      <p:grpSp>
        <p:nvGrpSpPr>
          <p:cNvPr id="2" name="Group 2"/>
          <p:cNvGrpSpPr/>
          <p:nvPr/>
        </p:nvGrpSpPr>
        <p:grpSpPr bwMode="auto">
          <a:xfrm>
            <a:off x="167640" y="6682105"/>
            <a:ext cx="7611110" cy="76200"/>
            <a:chOff x="197" y="158"/>
            <a:chExt cx="5367" cy="373"/>
          </a:xfrm>
          <a:effectLst>
            <a:outerShdw blurRad="50800" dist="50800" dir="5400000" algn="ctr" rotWithShape="0">
              <a:schemeClr val="bg1">
                <a:lumMod val="50000"/>
              </a:schemeClr>
            </a:outerShdw>
          </a:effectLst>
        </p:grpSpPr>
        <p:sp>
          <p:nvSpPr>
            <p:cNvPr id="14"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15" name="Freeform 4"/>
            <p:cNvSpPr/>
            <p:nvPr/>
          </p:nvSpPr>
          <p:spPr bwMode="auto">
            <a:xfrm>
              <a:off x="197" y="158"/>
              <a:ext cx="5367" cy="290"/>
            </a:xfrm>
            <a:custGeom>
              <a:avLst/>
              <a:gdLst>
                <a:gd name="T0" fmla="*/ 2573 w 5367"/>
                <a:gd name="T1" fmla="*/ 171 h 290"/>
                <a:gd name="T2" fmla="*/ 5362 w 5367"/>
                <a:gd name="T3" fmla="*/ 162 h 290"/>
                <a:gd name="T4" fmla="*/ 5359 w 5367"/>
                <a:gd name="T5" fmla="*/ 46 h 290"/>
                <a:gd name="T6" fmla="*/ 5315 w 5367"/>
                <a:gd name="T7" fmla="*/ 0 h 290"/>
                <a:gd name="T8" fmla="*/ 50 w 5367"/>
                <a:gd name="T9" fmla="*/ 1 h 290"/>
                <a:gd name="T10" fmla="*/ 6 w 5367"/>
                <a:gd name="T11" fmla="*/ 47 h 290"/>
                <a:gd name="T12" fmla="*/ 13 w 5367"/>
                <a:gd name="T13" fmla="*/ 171 h 290"/>
                <a:gd name="T14" fmla="*/ 2573 w 5367"/>
                <a:gd name="T15" fmla="*/ 171 h 290"/>
                <a:gd name="T16" fmla="*/ 0 60000 65536"/>
                <a:gd name="T17" fmla="*/ 0 60000 65536"/>
                <a:gd name="T18" fmla="*/ 0 60000 65536"/>
                <a:gd name="T19" fmla="*/ 0 60000 65536"/>
                <a:gd name="T20" fmla="*/ 0 60000 65536"/>
                <a:gd name="T21" fmla="*/ 0 60000 65536"/>
                <a:gd name="T22" fmla="*/ 0 60000 65536"/>
                <a:gd name="T23" fmla="*/ 0 60000 65536"/>
                <a:gd name="T24" fmla="*/ 0 w 5367"/>
                <a:gd name="T25" fmla="*/ 0 h 290"/>
                <a:gd name="T26" fmla="*/ 5367 w 5367"/>
                <a:gd name="T27" fmla="*/ 290 h 2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8"/>
                  </a:srgbClr>
                </a:gs>
                <a:gs pos="100000">
                  <a:srgbClr val="245A6E">
                    <a:alpha val="0"/>
                  </a:srgbClr>
                </a:gs>
              </a:gsLst>
              <a:lin ang="540000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16"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grpSp>
      <p:sp>
        <p:nvSpPr>
          <p:cNvPr id="17" name="矩形 16"/>
          <p:cNvSpPr/>
          <p:nvPr/>
        </p:nvSpPr>
        <p:spPr>
          <a:xfrm>
            <a:off x="7620000" y="6605270"/>
            <a:ext cx="1979613" cy="276225"/>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1269" name="Picture 1" descr="C:\Users\Administrator\AppData\Roaming\Tencent\Users\11228983\QQ\WinTemp\RichOle\76ZAP1M_XIIYD]$I)[A60L0.png"/>
          <p:cNvPicPr>
            <a:picLocks noChangeAspect="1"/>
          </p:cNvPicPr>
          <p:nvPr/>
        </p:nvPicPr>
        <p:blipFill>
          <a:blip r:embed="rId2"/>
          <a:stretch>
            <a:fillRect/>
          </a:stretch>
        </p:blipFill>
        <p:spPr>
          <a:xfrm>
            <a:off x="838200" y="838200"/>
            <a:ext cx="7391400" cy="4800600"/>
          </a:xfrm>
          <a:prstGeom prst="rect">
            <a:avLst/>
          </a:prstGeom>
          <a:noFill/>
          <a:ln w="9525">
            <a:noFill/>
          </a:ln>
        </p:spPr>
      </p:pic>
      <p:sp>
        <p:nvSpPr>
          <p:cNvPr id="32" name="Rectangle 4"/>
          <p:cNvSpPr txBox="1">
            <a:spLocks noChangeArrowheads="1"/>
          </p:cNvSpPr>
          <p:nvPr/>
        </p:nvSpPr>
        <p:spPr bwMode="auto">
          <a:xfrm>
            <a:off x="152400" y="914400"/>
            <a:ext cx="838200" cy="5029200"/>
          </a:xfrm>
          <a:prstGeom prst="rect">
            <a:avLst/>
          </a:prstGeom>
          <a:noFill/>
          <a:ln w="9525">
            <a:noFill/>
            <a:miter lim="800000"/>
          </a:ln>
        </p:spPr>
        <p:txBody>
          <a:bodyPr anchor="ctr"/>
          <a:lstStyle/>
          <a:p>
            <a:pPr marR="0" algn="ctr" defTabSz="914400">
              <a:buClrTx/>
              <a:buSzTx/>
              <a:buFontTx/>
              <a:buNone/>
              <a:defRPr/>
            </a:pPr>
            <a:r>
              <a:rPr kumimoji="0" lang="zh-CN" altLang="en-US" b="1" kern="0" cap="none" spc="0" normalizeH="0" baseline="0" noProof="0" dirty="0">
                <a:solidFill>
                  <a:srgbClr val="FF0000"/>
                </a:solidFill>
                <a:effectLst>
                  <a:outerShdw blurRad="38100" dist="38100" dir="2700000" algn="tl">
                    <a:srgbClr val="C0C0C0"/>
                  </a:outerShdw>
                </a:effectLst>
                <a:latin typeface="+mj-lt"/>
                <a:ea typeface="宋体" panose="02010600030101010101" pitchFamily="2" charset="-122"/>
                <a:cs typeface="+mj-cs"/>
              </a:rPr>
              <a:t>城</a:t>
            </a:r>
            <a:endParaRPr kumimoji="0" lang="en-US" altLang="zh-CN" b="1" kern="0" cap="none" spc="0" normalizeH="0" baseline="0" noProof="0" dirty="0">
              <a:solidFill>
                <a:srgbClr val="FF0000"/>
              </a:solidFill>
              <a:effectLst>
                <a:outerShdw blurRad="38100" dist="38100" dir="2700000" algn="tl">
                  <a:srgbClr val="C0C0C0"/>
                </a:outerShdw>
              </a:effectLst>
              <a:latin typeface="+mj-lt"/>
              <a:ea typeface="宋体" panose="02010600030101010101" pitchFamily="2" charset="-122"/>
              <a:cs typeface="+mj-cs"/>
            </a:endParaRPr>
          </a:p>
          <a:p>
            <a:pPr marR="0" algn="ctr" defTabSz="914400">
              <a:buClrTx/>
              <a:buSzTx/>
              <a:buFontTx/>
              <a:buNone/>
              <a:defRPr/>
            </a:pPr>
            <a:r>
              <a:rPr kumimoji="0" lang="zh-CN" altLang="en-US" b="1" kern="0" cap="none" spc="0" normalizeH="0" baseline="0" noProof="0" dirty="0">
                <a:solidFill>
                  <a:srgbClr val="FF0000"/>
                </a:solidFill>
                <a:effectLst>
                  <a:outerShdw blurRad="38100" dist="38100" dir="2700000" algn="tl">
                    <a:srgbClr val="C0C0C0"/>
                  </a:outerShdw>
                </a:effectLst>
                <a:latin typeface="+mj-lt"/>
                <a:ea typeface="宋体" panose="02010600030101010101" pitchFamily="2" charset="-122"/>
                <a:cs typeface="+mj-cs"/>
              </a:rPr>
              <a:t>市</a:t>
            </a:r>
            <a:br>
              <a:rPr kumimoji="0" lang="en-US" altLang="zh-CN" b="1" kern="0" cap="none" spc="0" normalizeH="0" baseline="0" noProof="0" dirty="0">
                <a:solidFill>
                  <a:srgbClr val="FF0000"/>
                </a:solidFill>
                <a:effectLst>
                  <a:outerShdw blurRad="38100" dist="38100" dir="2700000" algn="tl">
                    <a:srgbClr val="C0C0C0"/>
                  </a:outerShdw>
                </a:effectLst>
                <a:latin typeface="+mj-lt"/>
                <a:ea typeface="宋体" panose="02010600030101010101" pitchFamily="2" charset="-122"/>
                <a:cs typeface="+mj-cs"/>
              </a:rPr>
            </a:br>
            <a:r>
              <a:rPr kumimoji="0" lang="zh-CN" altLang="en-US" b="1" kern="0" cap="none" spc="0" normalizeH="0" baseline="0" noProof="0" dirty="0">
                <a:solidFill>
                  <a:srgbClr val="FF0000"/>
                </a:solidFill>
                <a:effectLst>
                  <a:outerShdw blurRad="38100" dist="38100" dir="2700000" algn="tl">
                    <a:srgbClr val="C0C0C0"/>
                  </a:outerShdw>
                </a:effectLst>
                <a:latin typeface="+mj-lt"/>
                <a:ea typeface="宋体" panose="02010600030101010101" pitchFamily="2" charset="-122"/>
                <a:cs typeface="+mj-cs"/>
              </a:rPr>
              <a:t>发</a:t>
            </a:r>
            <a:endParaRPr kumimoji="0" lang="en-US" altLang="zh-CN" b="1" kern="0" cap="none" spc="0" normalizeH="0" baseline="0" noProof="0" dirty="0">
              <a:solidFill>
                <a:srgbClr val="FF0000"/>
              </a:solidFill>
              <a:effectLst>
                <a:outerShdw blurRad="38100" dist="38100" dir="2700000" algn="tl">
                  <a:srgbClr val="C0C0C0"/>
                </a:outerShdw>
              </a:effectLst>
              <a:latin typeface="+mj-lt"/>
              <a:ea typeface="宋体" panose="02010600030101010101" pitchFamily="2" charset="-122"/>
              <a:cs typeface="+mj-cs"/>
            </a:endParaRPr>
          </a:p>
          <a:p>
            <a:pPr marR="0" algn="ctr" defTabSz="914400">
              <a:buClrTx/>
              <a:buSzTx/>
              <a:buFontTx/>
              <a:buNone/>
              <a:defRPr/>
            </a:pPr>
            <a:r>
              <a:rPr kumimoji="0" lang="zh-CN" altLang="en-US" b="1" kern="0" cap="none" spc="0" normalizeH="0" baseline="0" noProof="0" dirty="0">
                <a:solidFill>
                  <a:srgbClr val="FF0000"/>
                </a:solidFill>
                <a:effectLst>
                  <a:outerShdw blurRad="38100" dist="38100" dir="2700000" algn="tl">
                    <a:srgbClr val="C0C0C0"/>
                  </a:outerShdw>
                </a:effectLst>
                <a:latin typeface="+mj-lt"/>
                <a:ea typeface="宋体" panose="02010600030101010101" pitchFamily="2" charset="-122"/>
                <a:cs typeface="+mj-cs"/>
              </a:rPr>
              <a:t>展</a:t>
            </a:r>
            <a:br>
              <a:rPr kumimoji="0" lang="en-US" altLang="zh-CN" b="1" kern="0" cap="none" spc="0" normalizeH="0" baseline="0" noProof="0" dirty="0">
                <a:solidFill>
                  <a:srgbClr val="FF0000"/>
                </a:solidFill>
                <a:effectLst>
                  <a:outerShdw blurRad="38100" dist="38100" dir="2700000" algn="tl">
                    <a:srgbClr val="C0C0C0"/>
                  </a:outerShdw>
                </a:effectLst>
                <a:latin typeface="+mj-lt"/>
                <a:ea typeface="宋体" panose="02010600030101010101" pitchFamily="2" charset="-122"/>
                <a:cs typeface="+mj-cs"/>
              </a:rPr>
            </a:br>
            <a:r>
              <a:rPr kumimoji="0" lang="zh-CN" altLang="en-US" b="1" kern="0" cap="none" spc="0" normalizeH="0" baseline="0" noProof="0" dirty="0">
                <a:solidFill>
                  <a:srgbClr val="FF0000"/>
                </a:solidFill>
                <a:effectLst>
                  <a:outerShdw blurRad="38100" dist="38100" dir="2700000" algn="tl">
                    <a:srgbClr val="C0C0C0"/>
                  </a:outerShdw>
                </a:effectLst>
                <a:latin typeface="+mj-lt"/>
                <a:ea typeface="宋体" panose="02010600030101010101" pitchFamily="2" charset="-122"/>
                <a:cs typeface="+mj-cs"/>
              </a:rPr>
              <a:t>给</a:t>
            </a:r>
            <a:endParaRPr kumimoji="0" lang="en-US" altLang="zh-CN" b="1" kern="0" cap="none" spc="0" normalizeH="0" baseline="0" noProof="0" dirty="0">
              <a:solidFill>
                <a:srgbClr val="FF0000"/>
              </a:solidFill>
              <a:effectLst>
                <a:outerShdw blurRad="38100" dist="38100" dir="2700000" algn="tl">
                  <a:srgbClr val="C0C0C0"/>
                </a:outerShdw>
              </a:effectLst>
              <a:latin typeface="+mj-lt"/>
              <a:ea typeface="宋体" panose="02010600030101010101" pitchFamily="2" charset="-122"/>
              <a:cs typeface="+mj-cs"/>
            </a:endParaRPr>
          </a:p>
          <a:p>
            <a:pPr marR="0" algn="ctr" defTabSz="914400">
              <a:buClrTx/>
              <a:buSzTx/>
              <a:buFontTx/>
              <a:buNone/>
              <a:defRPr/>
            </a:pPr>
            <a:r>
              <a:rPr kumimoji="0" lang="zh-CN" altLang="en-US" b="1" kern="0" cap="none" spc="0" normalizeH="0" baseline="0" noProof="0" dirty="0">
                <a:solidFill>
                  <a:srgbClr val="FF0000"/>
                </a:solidFill>
                <a:effectLst>
                  <a:outerShdw blurRad="38100" dist="38100" dir="2700000" algn="tl">
                    <a:srgbClr val="C0C0C0"/>
                  </a:outerShdw>
                </a:effectLst>
                <a:latin typeface="+mj-lt"/>
                <a:ea typeface="宋体" panose="02010600030101010101" pitchFamily="2" charset="-122"/>
                <a:cs typeface="+mj-cs"/>
              </a:rPr>
              <a:t>城</a:t>
            </a:r>
            <a:br>
              <a:rPr kumimoji="0" lang="en-US" altLang="zh-CN" b="1" kern="0" cap="none" spc="0" normalizeH="0" baseline="0" noProof="0" dirty="0">
                <a:solidFill>
                  <a:srgbClr val="FF0000"/>
                </a:solidFill>
                <a:effectLst>
                  <a:outerShdw blurRad="38100" dist="38100" dir="2700000" algn="tl">
                    <a:srgbClr val="C0C0C0"/>
                  </a:outerShdw>
                </a:effectLst>
                <a:latin typeface="+mj-lt"/>
                <a:ea typeface="宋体" panose="02010600030101010101" pitchFamily="2" charset="-122"/>
                <a:cs typeface="+mj-cs"/>
              </a:rPr>
            </a:br>
            <a:r>
              <a:rPr kumimoji="0" lang="zh-CN" altLang="en-US" b="1" kern="0" cap="none" spc="0" normalizeH="0" baseline="0" noProof="0" dirty="0">
                <a:solidFill>
                  <a:srgbClr val="FF0000"/>
                </a:solidFill>
                <a:effectLst>
                  <a:outerShdw blurRad="38100" dist="38100" dir="2700000" algn="tl">
                    <a:srgbClr val="C0C0C0"/>
                  </a:outerShdw>
                </a:effectLst>
                <a:latin typeface="+mj-lt"/>
                <a:ea typeface="宋体" panose="02010600030101010101" pitchFamily="2" charset="-122"/>
                <a:cs typeface="+mj-cs"/>
              </a:rPr>
              <a:t>市</a:t>
            </a:r>
            <a:endParaRPr kumimoji="0" lang="en-US" altLang="zh-CN" b="1" kern="0" cap="none" spc="0" normalizeH="0" baseline="0" noProof="0" dirty="0">
              <a:solidFill>
                <a:srgbClr val="FF0000"/>
              </a:solidFill>
              <a:effectLst>
                <a:outerShdw blurRad="38100" dist="38100" dir="2700000" algn="tl">
                  <a:srgbClr val="C0C0C0"/>
                </a:outerShdw>
              </a:effectLst>
              <a:latin typeface="+mj-lt"/>
              <a:ea typeface="宋体" panose="02010600030101010101" pitchFamily="2" charset="-122"/>
              <a:cs typeface="+mj-cs"/>
            </a:endParaRPr>
          </a:p>
          <a:p>
            <a:pPr marR="0" algn="ctr" defTabSz="914400">
              <a:buClrTx/>
              <a:buSzTx/>
              <a:buFontTx/>
              <a:buNone/>
              <a:defRPr/>
            </a:pPr>
            <a:r>
              <a:rPr kumimoji="0" lang="zh-CN" altLang="en-US" b="1" kern="0" cap="none" spc="0" normalizeH="0" baseline="0" noProof="0" dirty="0">
                <a:solidFill>
                  <a:srgbClr val="FF0000"/>
                </a:solidFill>
                <a:effectLst>
                  <a:outerShdw blurRad="38100" dist="38100" dir="2700000" algn="tl">
                    <a:srgbClr val="C0C0C0"/>
                  </a:outerShdw>
                </a:effectLst>
                <a:latin typeface="+mj-lt"/>
                <a:ea typeface="宋体" panose="02010600030101010101" pitchFamily="2" charset="-122"/>
                <a:cs typeface="+mj-cs"/>
              </a:rPr>
              <a:t>社</a:t>
            </a:r>
            <a:br>
              <a:rPr kumimoji="0" lang="en-US" altLang="zh-CN" b="1" kern="0" cap="none" spc="0" normalizeH="0" baseline="0" noProof="0" dirty="0">
                <a:solidFill>
                  <a:srgbClr val="FF0000"/>
                </a:solidFill>
                <a:effectLst>
                  <a:outerShdw blurRad="38100" dist="38100" dir="2700000" algn="tl">
                    <a:srgbClr val="C0C0C0"/>
                  </a:outerShdw>
                </a:effectLst>
                <a:latin typeface="+mj-lt"/>
                <a:ea typeface="宋体" panose="02010600030101010101" pitchFamily="2" charset="-122"/>
                <a:cs typeface="+mj-cs"/>
              </a:rPr>
            </a:br>
            <a:r>
              <a:rPr kumimoji="0" lang="zh-CN" altLang="en-US" b="1" kern="0" cap="none" spc="0" normalizeH="0" baseline="0" noProof="0" dirty="0">
                <a:solidFill>
                  <a:srgbClr val="FF0000"/>
                </a:solidFill>
                <a:effectLst>
                  <a:outerShdw blurRad="38100" dist="38100" dir="2700000" algn="tl">
                    <a:srgbClr val="C0C0C0"/>
                  </a:outerShdw>
                </a:effectLst>
                <a:latin typeface="+mj-lt"/>
                <a:ea typeface="宋体" panose="02010600030101010101" pitchFamily="2" charset="-122"/>
                <a:cs typeface="+mj-cs"/>
              </a:rPr>
              <a:t>区</a:t>
            </a:r>
            <a:endParaRPr kumimoji="0" lang="en-US" altLang="zh-CN" b="1" kern="0" cap="none" spc="0" normalizeH="0" baseline="0" noProof="0" dirty="0">
              <a:solidFill>
                <a:srgbClr val="FF0000"/>
              </a:solidFill>
              <a:effectLst>
                <a:outerShdw blurRad="38100" dist="38100" dir="2700000" algn="tl">
                  <a:srgbClr val="C0C0C0"/>
                </a:outerShdw>
              </a:effectLst>
              <a:latin typeface="+mj-lt"/>
              <a:ea typeface="宋体" panose="02010600030101010101" pitchFamily="2" charset="-122"/>
              <a:cs typeface="+mj-cs"/>
            </a:endParaRPr>
          </a:p>
          <a:p>
            <a:pPr marR="0" algn="ctr" defTabSz="914400">
              <a:buClrTx/>
              <a:buSzTx/>
              <a:buFontTx/>
              <a:buNone/>
              <a:defRPr/>
            </a:pPr>
            <a:r>
              <a:rPr kumimoji="0" lang="zh-CN" altLang="en-US" b="1" kern="0" cap="none" spc="0" normalizeH="0" baseline="0" noProof="0" dirty="0">
                <a:solidFill>
                  <a:srgbClr val="FF0000"/>
                </a:solidFill>
                <a:effectLst>
                  <a:outerShdw blurRad="38100" dist="38100" dir="2700000" algn="tl">
                    <a:srgbClr val="C0C0C0"/>
                  </a:outerShdw>
                </a:effectLst>
                <a:latin typeface="+mj-lt"/>
                <a:ea typeface="宋体" panose="02010600030101010101" pitchFamily="2" charset="-122"/>
                <a:cs typeface="+mj-cs"/>
              </a:rPr>
              <a:t>生</a:t>
            </a:r>
            <a:br>
              <a:rPr kumimoji="0" lang="en-US" altLang="zh-CN" b="1" kern="0" cap="none" spc="0" normalizeH="0" baseline="0" noProof="0" dirty="0">
                <a:solidFill>
                  <a:srgbClr val="FF0000"/>
                </a:solidFill>
                <a:effectLst>
                  <a:outerShdw blurRad="38100" dist="38100" dir="2700000" algn="tl">
                    <a:srgbClr val="C0C0C0"/>
                  </a:outerShdw>
                </a:effectLst>
                <a:latin typeface="+mj-lt"/>
                <a:ea typeface="宋体" panose="02010600030101010101" pitchFamily="2" charset="-122"/>
                <a:cs typeface="+mj-cs"/>
              </a:rPr>
            </a:br>
            <a:r>
              <a:rPr kumimoji="0" lang="zh-CN" altLang="en-US" b="1" kern="0" cap="none" spc="0" normalizeH="0" baseline="0" noProof="0" dirty="0">
                <a:solidFill>
                  <a:srgbClr val="FF0000"/>
                </a:solidFill>
                <a:effectLst>
                  <a:outerShdw blurRad="38100" dist="38100" dir="2700000" algn="tl">
                    <a:srgbClr val="C0C0C0"/>
                  </a:outerShdw>
                </a:effectLst>
                <a:latin typeface="+mj-lt"/>
                <a:ea typeface="宋体" panose="02010600030101010101" pitchFamily="2" charset="-122"/>
                <a:cs typeface="+mj-cs"/>
              </a:rPr>
              <a:t>活</a:t>
            </a:r>
            <a:endParaRPr kumimoji="0" lang="en-US" altLang="zh-CN" b="1" kern="0" cap="none" spc="0" normalizeH="0" baseline="0" noProof="0" dirty="0">
              <a:solidFill>
                <a:srgbClr val="FF0000"/>
              </a:solidFill>
              <a:effectLst>
                <a:outerShdw blurRad="38100" dist="38100" dir="2700000" algn="tl">
                  <a:srgbClr val="C0C0C0"/>
                </a:outerShdw>
              </a:effectLst>
              <a:latin typeface="+mj-lt"/>
              <a:ea typeface="宋体" panose="02010600030101010101" pitchFamily="2" charset="-122"/>
              <a:cs typeface="+mj-cs"/>
            </a:endParaRPr>
          </a:p>
          <a:p>
            <a:pPr marR="0" algn="ctr" defTabSz="914400">
              <a:buClrTx/>
              <a:buSzTx/>
              <a:buFontTx/>
              <a:buNone/>
              <a:defRPr/>
            </a:pPr>
            <a:r>
              <a:rPr kumimoji="0" lang="zh-CN" altLang="en-US" b="1" kern="0" cap="none" spc="0" normalizeH="0" baseline="0" noProof="0" dirty="0">
                <a:solidFill>
                  <a:srgbClr val="FF0000"/>
                </a:solidFill>
                <a:effectLst>
                  <a:outerShdw blurRad="38100" dist="38100" dir="2700000" algn="tl">
                    <a:srgbClr val="C0C0C0"/>
                  </a:outerShdw>
                </a:effectLst>
                <a:latin typeface="+mj-lt"/>
                <a:ea typeface="宋体" panose="02010600030101010101" pitchFamily="2" charset="-122"/>
                <a:cs typeface="+mj-cs"/>
              </a:rPr>
              <a:t>带</a:t>
            </a:r>
            <a:br>
              <a:rPr kumimoji="0" lang="en-US" altLang="zh-CN" b="1" kern="0" cap="none" spc="0" normalizeH="0" baseline="0" noProof="0" dirty="0">
                <a:solidFill>
                  <a:srgbClr val="FF0000"/>
                </a:solidFill>
                <a:effectLst>
                  <a:outerShdw blurRad="38100" dist="38100" dir="2700000" algn="tl">
                    <a:srgbClr val="C0C0C0"/>
                  </a:outerShdw>
                </a:effectLst>
                <a:latin typeface="+mj-lt"/>
                <a:ea typeface="宋体" panose="02010600030101010101" pitchFamily="2" charset="-122"/>
                <a:cs typeface="+mj-cs"/>
              </a:rPr>
            </a:br>
            <a:r>
              <a:rPr kumimoji="0" lang="zh-CN" altLang="en-US" b="1" kern="0" cap="none" spc="0" normalizeH="0" baseline="0" noProof="0" dirty="0">
                <a:solidFill>
                  <a:srgbClr val="FF0000"/>
                </a:solidFill>
                <a:effectLst>
                  <a:outerShdw blurRad="38100" dist="38100" dir="2700000" algn="tl">
                    <a:srgbClr val="C0C0C0"/>
                  </a:outerShdw>
                </a:effectLst>
                <a:latin typeface="+mj-lt"/>
                <a:ea typeface="宋体" panose="02010600030101010101" pitchFamily="2" charset="-122"/>
                <a:cs typeface="+mj-cs"/>
              </a:rPr>
              <a:t>来</a:t>
            </a:r>
            <a:endParaRPr kumimoji="0" lang="en-US" altLang="zh-CN" b="1" kern="0" cap="none" spc="0" normalizeH="0" baseline="0" noProof="0" dirty="0">
              <a:solidFill>
                <a:srgbClr val="FF0000"/>
              </a:solidFill>
              <a:effectLst>
                <a:outerShdw blurRad="38100" dist="38100" dir="2700000" algn="tl">
                  <a:srgbClr val="C0C0C0"/>
                </a:outerShdw>
              </a:effectLst>
              <a:latin typeface="+mj-lt"/>
              <a:ea typeface="宋体" panose="02010600030101010101" pitchFamily="2" charset="-122"/>
              <a:cs typeface="+mj-cs"/>
            </a:endParaRPr>
          </a:p>
          <a:p>
            <a:pPr marR="0" algn="ctr" defTabSz="914400">
              <a:buClrTx/>
              <a:buSzTx/>
              <a:buFontTx/>
              <a:buNone/>
              <a:defRPr/>
            </a:pPr>
            <a:r>
              <a:rPr kumimoji="0" lang="zh-CN" altLang="en-US" b="1" kern="0" cap="none" spc="0" normalizeH="0" baseline="0" noProof="0" dirty="0">
                <a:solidFill>
                  <a:srgbClr val="FF0000"/>
                </a:solidFill>
                <a:effectLst>
                  <a:outerShdw blurRad="38100" dist="38100" dir="2700000" algn="tl">
                    <a:srgbClr val="C0C0C0"/>
                  </a:outerShdw>
                </a:effectLst>
                <a:latin typeface="+mj-lt"/>
                <a:ea typeface="宋体" panose="02010600030101010101" pitchFamily="2" charset="-122"/>
                <a:cs typeface="+mj-cs"/>
              </a:rPr>
              <a:t>诸</a:t>
            </a:r>
            <a:br>
              <a:rPr kumimoji="0" lang="en-US" altLang="zh-CN" b="1" kern="0" cap="none" spc="0" normalizeH="0" baseline="0" noProof="0" dirty="0">
                <a:solidFill>
                  <a:srgbClr val="FF0000"/>
                </a:solidFill>
                <a:effectLst>
                  <a:outerShdw blurRad="38100" dist="38100" dir="2700000" algn="tl">
                    <a:srgbClr val="C0C0C0"/>
                  </a:outerShdw>
                </a:effectLst>
                <a:latin typeface="+mj-lt"/>
                <a:ea typeface="宋体" panose="02010600030101010101" pitchFamily="2" charset="-122"/>
                <a:cs typeface="+mj-cs"/>
              </a:rPr>
            </a:br>
            <a:r>
              <a:rPr kumimoji="0" lang="zh-CN" altLang="en-US" b="1" kern="0" cap="none" spc="0" normalizeH="0" baseline="0" noProof="0" dirty="0">
                <a:solidFill>
                  <a:srgbClr val="FF0000"/>
                </a:solidFill>
                <a:effectLst>
                  <a:outerShdw blurRad="38100" dist="38100" dir="2700000" algn="tl">
                    <a:srgbClr val="C0C0C0"/>
                  </a:outerShdw>
                </a:effectLst>
                <a:latin typeface="+mj-lt"/>
                <a:ea typeface="宋体" panose="02010600030101010101" pitchFamily="2" charset="-122"/>
                <a:cs typeface="+mj-cs"/>
              </a:rPr>
              <a:t>多</a:t>
            </a:r>
            <a:endParaRPr kumimoji="0" lang="en-US" altLang="zh-CN" b="1" kern="0" cap="none" spc="0" normalizeH="0" baseline="0" noProof="0" dirty="0">
              <a:solidFill>
                <a:srgbClr val="FF0000"/>
              </a:solidFill>
              <a:effectLst>
                <a:outerShdw blurRad="38100" dist="38100" dir="2700000" algn="tl">
                  <a:srgbClr val="C0C0C0"/>
                </a:outerShdw>
              </a:effectLst>
              <a:latin typeface="+mj-lt"/>
              <a:ea typeface="宋体" panose="02010600030101010101" pitchFamily="2" charset="-122"/>
              <a:cs typeface="+mj-cs"/>
            </a:endParaRPr>
          </a:p>
          <a:p>
            <a:pPr marR="0" algn="ctr" defTabSz="914400">
              <a:buClrTx/>
              <a:buSzTx/>
              <a:buFontTx/>
              <a:buNone/>
              <a:defRPr/>
            </a:pPr>
            <a:r>
              <a:rPr kumimoji="0" lang="zh-CN" altLang="en-US" b="1" kern="0" cap="none" spc="0" normalizeH="0" baseline="0" noProof="0" dirty="0">
                <a:solidFill>
                  <a:srgbClr val="FF0000"/>
                </a:solidFill>
                <a:effectLst>
                  <a:outerShdw blurRad="38100" dist="38100" dir="2700000" algn="tl">
                    <a:srgbClr val="C0C0C0"/>
                  </a:outerShdw>
                </a:effectLst>
                <a:latin typeface="+mj-lt"/>
                <a:ea typeface="宋体" panose="02010600030101010101" pitchFamily="2" charset="-122"/>
                <a:cs typeface="+mj-cs"/>
              </a:rPr>
              <a:t>问</a:t>
            </a:r>
            <a:br>
              <a:rPr kumimoji="0" lang="en-US" altLang="zh-CN" b="1" kern="0" cap="none" spc="0" normalizeH="0" baseline="0" noProof="0" dirty="0">
                <a:solidFill>
                  <a:srgbClr val="FF0000"/>
                </a:solidFill>
                <a:effectLst>
                  <a:outerShdw blurRad="38100" dist="38100" dir="2700000" algn="tl">
                    <a:srgbClr val="C0C0C0"/>
                  </a:outerShdw>
                </a:effectLst>
                <a:latin typeface="+mj-lt"/>
                <a:ea typeface="宋体" panose="02010600030101010101" pitchFamily="2" charset="-122"/>
                <a:cs typeface="+mj-cs"/>
              </a:rPr>
            </a:br>
            <a:r>
              <a:rPr kumimoji="0" lang="zh-CN" altLang="en-US" b="1" kern="0" cap="none" spc="0" normalizeH="0" baseline="0" noProof="0" dirty="0">
                <a:solidFill>
                  <a:srgbClr val="FF0000"/>
                </a:solidFill>
                <a:effectLst>
                  <a:outerShdw blurRad="38100" dist="38100" dir="2700000" algn="tl">
                    <a:srgbClr val="C0C0C0"/>
                  </a:outerShdw>
                </a:effectLst>
                <a:latin typeface="+mj-lt"/>
                <a:ea typeface="宋体" panose="02010600030101010101" pitchFamily="2" charset="-122"/>
                <a:cs typeface="+mj-cs"/>
              </a:rPr>
              <a:t>题</a:t>
            </a:r>
            <a:endParaRPr kumimoji="0" lang="en-US" altLang="zh-CN" b="1" kern="0" cap="none" spc="0" normalizeH="0" baseline="0" noProof="0" dirty="0">
              <a:solidFill>
                <a:srgbClr val="FF0000"/>
              </a:solidFill>
              <a:effectLst>
                <a:outerShdw blurRad="38100" dist="38100" dir="2700000" algn="tl">
                  <a:srgbClr val="C0C0C0"/>
                </a:outerShdw>
              </a:effectLst>
              <a:latin typeface="+mj-lt"/>
              <a:ea typeface="宋体" panose="02010600030101010101" pitchFamily="2" charset="-122"/>
              <a:cs typeface="+mj-cs"/>
            </a:endParaRPr>
          </a:p>
          <a:p>
            <a:pPr marR="0" algn="ctr" defTabSz="914400">
              <a:buClrTx/>
              <a:buSzTx/>
              <a:buFontTx/>
              <a:buNone/>
              <a:defRPr/>
            </a:pPr>
            <a:r>
              <a:rPr kumimoji="0" lang="en-US" altLang="zh-CN" b="1" kern="0" cap="none" spc="0" normalizeH="0" baseline="0" noProof="0" dirty="0">
                <a:solidFill>
                  <a:srgbClr val="FF0000"/>
                </a:solidFill>
                <a:effectLst>
                  <a:outerShdw blurRad="38100" dist="38100" dir="2700000" algn="tl">
                    <a:srgbClr val="C0C0C0"/>
                  </a:outerShdw>
                </a:effectLst>
                <a:latin typeface="+mj-lt"/>
                <a:ea typeface="宋体" panose="02010600030101010101" pitchFamily="2" charset="-122"/>
                <a:cs typeface="+mj-cs"/>
              </a:rPr>
              <a:t>?</a:t>
            </a:r>
            <a:endParaRPr kumimoji="0" lang="zh-CN" altLang="en-US" b="1" kern="0" cap="none" spc="0" normalizeH="0" baseline="0" noProof="0" dirty="0">
              <a:solidFill>
                <a:srgbClr val="FF0000"/>
              </a:solidFill>
              <a:effectLst>
                <a:outerShdw blurRad="38100" dist="38100" dir="2700000" algn="tl">
                  <a:srgbClr val="C0C0C0"/>
                </a:outerShdw>
              </a:effectLst>
              <a:latin typeface="+mj-lt"/>
              <a:ea typeface="宋体" panose="02010600030101010101" pitchFamily="2" charset="-122"/>
              <a:cs typeface="+mj-cs"/>
            </a:endParaRPr>
          </a:p>
        </p:txBody>
      </p:sp>
      <p:sp>
        <p:nvSpPr>
          <p:cNvPr id="33" name="Rectangle 4"/>
          <p:cNvSpPr txBox="1">
            <a:spLocks noChangeArrowheads="1"/>
          </p:cNvSpPr>
          <p:nvPr/>
        </p:nvSpPr>
        <p:spPr bwMode="auto">
          <a:xfrm>
            <a:off x="1752600" y="5715000"/>
            <a:ext cx="5867400" cy="685800"/>
          </a:xfrm>
          <a:prstGeom prst="rect">
            <a:avLst/>
          </a:prstGeom>
          <a:noFill/>
          <a:ln w="9525">
            <a:noFill/>
            <a:miter lim="800000"/>
          </a:ln>
        </p:spPr>
        <p:txBody>
          <a:bodyPr anchor="ctr"/>
          <a:lstStyle/>
          <a:p>
            <a:pPr marR="0" algn="ctr" defTabSz="914400">
              <a:buClrTx/>
              <a:buSzTx/>
              <a:buFontTx/>
              <a:buNone/>
              <a:defRPr/>
            </a:pPr>
            <a:r>
              <a:rPr kumimoji="0" lang="zh-CN" altLang="en-US" sz="1600" b="1" kern="0" cap="none" spc="0" normalizeH="0" baseline="0" noProof="0" dirty="0">
                <a:solidFill>
                  <a:schemeClr val="tx2"/>
                </a:solidFill>
                <a:effectLst>
                  <a:outerShdw blurRad="38100" dist="38100" dir="2700000" algn="tl">
                    <a:srgbClr val="000000">
                      <a:alpha val="43137"/>
                    </a:srgbClr>
                  </a:outerShdw>
                </a:effectLst>
                <a:latin typeface="+mj-lt"/>
                <a:ea typeface="+mj-ea"/>
                <a:cs typeface="+mj-cs"/>
              </a:rPr>
              <a:t>促使智慧社区建设的必然性的趋势</a:t>
            </a:r>
            <a:endParaRPr kumimoji="0" lang="zh-CN" altLang="en-US" sz="1600" b="1" kern="0" cap="none" spc="0" normalizeH="0" baseline="0" noProof="0" dirty="0">
              <a:solidFill>
                <a:schemeClr val="tx2"/>
              </a:solidFill>
              <a:effectLst>
                <a:outerShdw blurRad="38100" dist="38100" dir="2700000" algn="tl">
                  <a:srgbClr val="000000">
                    <a:alpha val="43137"/>
                  </a:srgbClr>
                </a:outerShdw>
              </a:effectLst>
              <a:latin typeface="+mj-lt"/>
              <a:ea typeface="+mj-ea"/>
              <a:cs typeface="+mj-cs"/>
            </a:endParaRPr>
          </a:p>
        </p:txBody>
      </p:sp>
      <p:sp>
        <p:nvSpPr>
          <p:cNvPr id="3" name="文本框 2"/>
          <p:cNvSpPr txBox="1"/>
          <p:nvPr/>
        </p:nvSpPr>
        <p:spPr>
          <a:xfrm>
            <a:off x="7725410" y="6552565"/>
            <a:ext cx="1519555" cy="275590"/>
          </a:xfrm>
          <a:prstGeom prst="rect">
            <a:avLst/>
          </a:prstGeom>
          <a:noFill/>
        </p:spPr>
        <p:txBody>
          <a:bodyPr wrap="square" rtlCol="0" anchor="t">
            <a:spAutoFit/>
          </a:bodyPr>
          <a:p>
            <a:pPr marL="0" marR="0" lvl="0" indent="0" algn="l" defTabSz="914400" rtl="0" eaLnBrk="0" fontAlgn="base" latinLnBrk="0" hangingPunct="0">
              <a:lnSpc>
                <a:spcPct val="100000"/>
              </a:lnSpc>
              <a:spcBef>
                <a:spcPct val="0"/>
              </a:spcBef>
              <a:spcAft>
                <a:spcPct val="0"/>
              </a:spcAft>
              <a:buClrTx/>
              <a:buSzTx/>
              <a:buFontTx/>
              <a:buNone/>
              <a:defRPr/>
            </a:pPr>
            <a:r>
              <a:rPr lang="en-US" altLang="zh-CN" sz="120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mn-ea"/>
              </a:rPr>
              <a:t>www.ahtenger.com</a:t>
            </a:r>
            <a:endParaRPr lang="zh-CN" altLang="en-US"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3">
                                            <p:txEl>
                                              <p:charRg st="0" end="16"/>
                                            </p:txEl>
                                          </p:spTgt>
                                        </p:tgtEl>
                                        <p:attrNameLst>
                                          <p:attrName>style.visibility</p:attrName>
                                        </p:attrNameLst>
                                      </p:cBhvr>
                                      <p:to>
                                        <p:strVal val="visible"/>
                                      </p:to>
                                    </p:set>
                                    <p:animEffect transition="in" filter="wipe(down)">
                                      <p:cBhvr>
                                        <p:cTn id="13" dur="500"/>
                                        <p:tgtEl>
                                          <p:spTgt spid="33">
                                            <p:txEl>
                                              <p:charRg st="0"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89" name="图片 4" descr="1副本.jpg"/>
          <p:cNvPicPr>
            <a:picLocks noChangeAspect="1"/>
          </p:cNvPicPr>
          <p:nvPr/>
        </p:nvPicPr>
        <p:blipFill>
          <a:blip r:embed="rId1"/>
          <a:stretch>
            <a:fillRect/>
          </a:stretch>
        </p:blipFill>
        <p:spPr>
          <a:xfrm>
            <a:off x="0" y="0"/>
            <a:ext cx="9144000" cy="722313"/>
          </a:xfrm>
          <a:prstGeom prst="rect">
            <a:avLst/>
          </a:prstGeom>
          <a:noFill/>
          <a:ln w="9525">
            <a:noFill/>
          </a:ln>
        </p:spPr>
      </p:pic>
      <p:sp>
        <p:nvSpPr>
          <p:cNvPr id="12290" name="矩形 5"/>
          <p:cNvSpPr/>
          <p:nvPr/>
        </p:nvSpPr>
        <p:spPr>
          <a:xfrm>
            <a:off x="936625" y="163513"/>
            <a:ext cx="2044700" cy="369887"/>
          </a:xfrm>
          <a:prstGeom prst="rect">
            <a:avLst/>
          </a:prstGeom>
          <a:noFill/>
          <a:ln w="9525">
            <a:noFill/>
          </a:ln>
        </p:spPr>
        <p:txBody>
          <a:bodyPr wrap="none" anchor="t" anchorCtr="0">
            <a:spAutoFit/>
          </a:bodyPr>
          <a:p>
            <a:r>
              <a:rPr lang="zh-CN" altLang="en-US" b="1" dirty="0">
                <a:solidFill>
                  <a:schemeClr val="bg1"/>
                </a:solidFill>
                <a:latin typeface="黑体" panose="02010609060101010101" pitchFamily="49" charset="-122"/>
                <a:ea typeface="黑体" panose="02010609060101010101" pitchFamily="49" charset="-122"/>
              </a:rPr>
              <a:t>国家智慧城市建设</a:t>
            </a:r>
            <a:endParaRPr lang="zh-CN" altLang="en-US" b="1" dirty="0">
              <a:solidFill>
                <a:schemeClr val="bg1"/>
              </a:solidFill>
              <a:latin typeface="黑体" panose="02010609060101010101" pitchFamily="49" charset="-122"/>
              <a:ea typeface="黑体" panose="02010609060101010101" pitchFamily="49" charset="-122"/>
            </a:endParaRPr>
          </a:p>
        </p:txBody>
      </p:sp>
      <p:grpSp>
        <p:nvGrpSpPr>
          <p:cNvPr id="2" name="Group 2"/>
          <p:cNvGrpSpPr/>
          <p:nvPr/>
        </p:nvGrpSpPr>
        <p:grpSpPr bwMode="auto">
          <a:xfrm>
            <a:off x="152400" y="6705600"/>
            <a:ext cx="7563485" cy="76200"/>
            <a:chOff x="197" y="158"/>
            <a:chExt cx="5367" cy="373"/>
          </a:xfrm>
          <a:effectLst>
            <a:outerShdw blurRad="50800" dist="50800" dir="5400000" algn="ctr" rotWithShape="0">
              <a:schemeClr val="bg1">
                <a:lumMod val="50000"/>
              </a:schemeClr>
            </a:outerShdw>
          </a:effectLst>
        </p:grpSpPr>
        <p:sp>
          <p:nvSpPr>
            <p:cNvPr id="14"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15" name="Freeform 4"/>
            <p:cNvSpPr/>
            <p:nvPr/>
          </p:nvSpPr>
          <p:spPr bwMode="auto">
            <a:xfrm>
              <a:off x="197" y="158"/>
              <a:ext cx="5367" cy="290"/>
            </a:xfrm>
            <a:custGeom>
              <a:avLst/>
              <a:gdLst>
                <a:gd name="T0" fmla="*/ 2573 w 5367"/>
                <a:gd name="T1" fmla="*/ 171 h 290"/>
                <a:gd name="T2" fmla="*/ 5362 w 5367"/>
                <a:gd name="T3" fmla="*/ 162 h 290"/>
                <a:gd name="T4" fmla="*/ 5359 w 5367"/>
                <a:gd name="T5" fmla="*/ 46 h 290"/>
                <a:gd name="T6" fmla="*/ 5315 w 5367"/>
                <a:gd name="T7" fmla="*/ 0 h 290"/>
                <a:gd name="T8" fmla="*/ 50 w 5367"/>
                <a:gd name="T9" fmla="*/ 1 h 290"/>
                <a:gd name="T10" fmla="*/ 6 w 5367"/>
                <a:gd name="T11" fmla="*/ 47 h 290"/>
                <a:gd name="T12" fmla="*/ 13 w 5367"/>
                <a:gd name="T13" fmla="*/ 171 h 290"/>
                <a:gd name="T14" fmla="*/ 2573 w 5367"/>
                <a:gd name="T15" fmla="*/ 171 h 290"/>
                <a:gd name="T16" fmla="*/ 0 60000 65536"/>
                <a:gd name="T17" fmla="*/ 0 60000 65536"/>
                <a:gd name="T18" fmla="*/ 0 60000 65536"/>
                <a:gd name="T19" fmla="*/ 0 60000 65536"/>
                <a:gd name="T20" fmla="*/ 0 60000 65536"/>
                <a:gd name="T21" fmla="*/ 0 60000 65536"/>
                <a:gd name="T22" fmla="*/ 0 60000 65536"/>
                <a:gd name="T23" fmla="*/ 0 60000 65536"/>
                <a:gd name="T24" fmla="*/ 0 w 5367"/>
                <a:gd name="T25" fmla="*/ 0 h 290"/>
                <a:gd name="T26" fmla="*/ 5367 w 5367"/>
                <a:gd name="T27" fmla="*/ 290 h 2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8"/>
                  </a:srgbClr>
                </a:gs>
                <a:gs pos="100000">
                  <a:srgbClr val="245A6E">
                    <a:alpha val="0"/>
                  </a:srgbClr>
                </a:gs>
              </a:gsLst>
              <a:lin ang="540000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16"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grpSp>
      <p:sp>
        <p:nvSpPr>
          <p:cNvPr id="17" name="矩形 16"/>
          <p:cNvSpPr/>
          <p:nvPr/>
        </p:nvSpPr>
        <p:spPr>
          <a:xfrm>
            <a:off x="7681595" y="6576060"/>
            <a:ext cx="1766570" cy="27559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www.</a:t>
            </a:r>
            <a:r>
              <a:rPr kumimoji="0" lang="en-US" altLang="zh-CN" sz="12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ahtenger.com</a:t>
            </a:r>
            <a:endParaRPr kumimoji="0" lang="zh-CN" altLang="en-US" sz="12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2293" name="Text Box 11"/>
          <p:cNvSpPr txBox="1"/>
          <p:nvPr/>
        </p:nvSpPr>
        <p:spPr>
          <a:xfrm>
            <a:off x="5257800" y="2514600"/>
            <a:ext cx="3416300" cy="1892300"/>
          </a:xfrm>
          <a:prstGeom prst="rect">
            <a:avLst/>
          </a:prstGeom>
          <a:noFill/>
          <a:ln w="9525">
            <a:noFill/>
          </a:ln>
        </p:spPr>
        <p:txBody>
          <a:bodyPr anchor="t" anchorCtr="0">
            <a:spAutoFit/>
          </a:bodyPr>
          <a:p>
            <a:pPr>
              <a:lnSpc>
                <a:spcPct val="130000"/>
              </a:lnSpc>
            </a:pPr>
            <a:r>
              <a:rPr lang="zh-CN" altLang="en-US" b="1" dirty="0">
                <a:solidFill>
                  <a:srgbClr val="3D3F41"/>
                </a:solidFill>
                <a:latin typeface="宋体" panose="02010600030101010101" pitchFamily="2" charset="-122"/>
              </a:rPr>
              <a:t>“智慧社区”是“智慧城市”的一个“细胞”,它将是一个以人为本的智能管理系统，使人们的工作和生活更加便捷、舒适、高效。</a:t>
            </a:r>
            <a:endParaRPr lang="zh-CN" altLang="en-US" b="1" dirty="0">
              <a:solidFill>
                <a:srgbClr val="3D3F41"/>
              </a:solidFill>
              <a:latin typeface="宋体" panose="02010600030101010101" pitchFamily="2" charset="-122"/>
            </a:endParaRPr>
          </a:p>
        </p:txBody>
      </p:sp>
      <p:grpSp>
        <p:nvGrpSpPr>
          <p:cNvPr id="12294" name="组合 28"/>
          <p:cNvGrpSpPr/>
          <p:nvPr/>
        </p:nvGrpSpPr>
        <p:grpSpPr>
          <a:xfrm>
            <a:off x="500063" y="3095625"/>
            <a:ext cx="4344987" cy="2390775"/>
            <a:chOff x="500063" y="1143000"/>
            <a:chExt cx="4344987" cy="2390775"/>
          </a:xfrm>
        </p:grpSpPr>
        <p:sp>
          <p:nvSpPr>
            <p:cNvPr id="12295" name="Freeform 31"/>
            <p:cNvSpPr/>
            <p:nvPr/>
          </p:nvSpPr>
          <p:spPr>
            <a:xfrm>
              <a:off x="523875" y="2924175"/>
              <a:ext cx="4321175" cy="609600"/>
            </a:xfrm>
            <a:custGeom>
              <a:avLst/>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0"/>
                </a:cxn>
              </a:cxnLst>
              <a:pathLst>
                <a:path w="447" h="66">
                  <a:moveTo>
                    <a:pt x="33" y="0"/>
                  </a:moveTo>
                  <a:cubicBezTo>
                    <a:pt x="131" y="0"/>
                    <a:pt x="317" y="0"/>
                    <a:pt x="415" y="0"/>
                  </a:cubicBezTo>
                  <a:cubicBezTo>
                    <a:pt x="416" y="0"/>
                    <a:pt x="417" y="0"/>
                    <a:pt x="418" y="1"/>
                  </a:cubicBezTo>
                  <a:cubicBezTo>
                    <a:pt x="427" y="2"/>
                    <a:pt x="433" y="6"/>
                    <a:pt x="439" y="12"/>
                  </a:cubicBezTo>
                  <a:cubicBezTo>
                    <a:pt x="442" y="16"/>
                    <a:pt x="444" y="20"/>
                    <a:pt x="445" y="25"/>
                  </a:cubicBezTo>
                  <a:cubicBezTo>
                    <a:pt x="446" y="30"/>
                    <a:pt x="447" y="34"/>
                    <a:pt x="446" y="38"/>
                  </a:cubicBezTo>
                  <a:cubicBezTo>
                    <a:pt x="446" y="39"/>
                    <a:pt x="446" y="40"/>
                    <a:pt x="445" y="42"/>
                  </a:cubicBezTo>
                  <a:cubicBezTo>
                    <a:pt x="443" y="50"/>
                    <a:pt x="439" y="56"/>
                    <a:pt x="432" y="61"/>
                  </a:cubicBezTo>
                  <a:cubicBezTo>
                    <a:pt x="428" y="63"/>
                    <a:pt x="424" y="65"/>
                    <a:pt x="420" y="66"/>
                  </a:cubicBezTo>
                  <a:cubicBezTo>
                    <a:pt x="418" y="66"/>
                    <a:pt x="416" y="66"/>
                    <a:pt x="414" y="66"/>
                  </a:cubicBezTo>
                  <a:cubicBezTo>
                    <a:pt x="316" y="66"/>
                    <a:pt x="129" y="66"/>
                    <a:pt x="31" y="66"/>
                  </a:cubicBezTo>
                  <a:cubicBezTo>
                    <a:pt x="27" y="66"/>
                    <a:pt x="23" y="65"/>
                    <a:pt x="19" y="63"/>
                  </a:cubicBezTo>
                  <a:cubicBezTo>
                    <a:pt x="18" y="63"/>
                    <a:pt x="17" y="62"/>
                    <a:pt x="16" y="62"/>
                  </a:cubicBezTo>
                  <a:cubicBezTo>
                    <a:pt x="8" y="57"/>
                    <a:pt x="4" y="50"/>
                    <a:pt x="1" y="42"/>
                  </a:cubicBezTo>
                  <a:cubicBezTo>
                    <a:pt x="0" y="37"/>
                    <a:pt x="0" y="33"/>
                    <a:pt x="0" y="28"/>
                  </a:cubicBezTo>
                  <a:cubicBezTo>
                    <a:pt x="1" y="27"/>
                    <a:pt x="1" y="26"/>
                    <a:pt x="1" y="25"/>
                  </a:cubicBezTo>
                  <a:cubicBezTo>
                    <a:pt x="3" y="17"/>
                    <a:pt x="8" y="11"/>
                    <a:pt x="15" y="6"/>
                  </a:cubicBezTo>
                  <a:cubicBezTo>
                    <a:pt x="18" y="3"/>
                    <a:pt x="22" y="2"/>
                    <a:pt x="27" y="1"/>
                  </a:cubicBezTo>
                  <a:cubicBezTo>
                    <a:pt x="29" y="1"/>
                    <a:pt x="31" y="0"/>
                    <a:pt x="33" y="0"/>
                  </a:cubicBezTo>
                  <a:close/>
                </a:path>
              </a:pathLst>
            </a:custGeom>
            <a:solidFill>
              <a:srgbClr val="F3F3F3"/>
            </a:solidFill>
            <a:ln w="9525">
              <a:noFill/>
            </a:ln>
          </p:spPr>
          <p:txBody>
            <a:bodyPr/>
            <a:p>
              <a:endParaRPr lang="zh-CN" altLang="en-US"/>
            </a:p>
          </p:txBody>
        </p:sp>
        <p:sp>
          <p:nvSpPr>
            <p:cNvPr id="12296" name="Freeform 31"/>
            <p:cNvSpPr/>
            <p:nvPr/>
          </p:nvSpPr>
          <p:spPr>
            <a:xfrm>
              <a:off x="500063" y="1790700"/>
              <a:ext cx="4321175" cy="615950"/>
            </a:xfrm>
            <a:custGeom>
              <a:avLst/>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0"/>
                </a:cxn>
              </a:cxnLst>
              <a:pathLst>
                <a:path w="447" h="66">
                  <a:moveTo>
                    <a:pt x="33" y="0"/>
                  </a:moveTo>
                  <a:cubicBezTo>
                    <a:pt x="131" y="0"/>
                    <a:pt x="317" y="0"/>
                    <a:pt x="415" y="0"/>
                  </a:cubicBezTo>
                  <a:cubicBezTo>
                    <a:pt x="416" y="0"/>
                    <a:pt x="417" y="0"/>
                    <a:pt x="418" y="1"/>
                  </a:cubicBezTo>
                  <a:cubicBezTo>
                    <a:pt x="427" y="2"/>
                    <a:pt x="433" y="6"/>
                    <a:pt x="439" y="12"/>
                  </a:cubicBezTo>
                  <a:cubicBezTo>
                    <a:pt x="442" y="16"/>
                    <a:pt x="444" y="20"/>
                    <a:pt x="445" y="25"/>
                  </a:cubicBezTo>
                  <a:cubicBezTo>
                    <a:pt x="446" y="30"/>
                    <a:pt x="447" y="34"/>
                    <a:pt x="446" y="38"/>
                  </a:cubicBezTo>
                  <a:cubicBezTo>
                    <a:pt x="446" y="39"/>
                    <a:pt x="446" y="40"/>
                    <a:pt x="445" y="42"/>
                  </a:cubicBezTo>
                  <a:cubicBezTo>
                    <a:pt x="443" y="50"/>
                    <a:pt x="439" y="56"/>
                    <a:pt x="432" y="61"/>
                  </a:cubicBezTo>
                  <a:cubicBezTo>
                    <a:pt x="428" y="63"/>
                    <a:pt x="424" y="65"/>
                    <a:pt x="420" y="66"/>
                  </a:cubicBezTo>
                  <a:cubicBezTo>
                    <a:pt x="418" y="66"/>
                    <a:pt x="416" y="66"/>
                    <a:pt x="414" y="66"/>
                  </a:cubicBezTo>
                  <a:cubicBezTo>
                    <a:pt x="316" y="66"/>
                    <a:pt x="129" y="66"/>
                    <a:pt x="31" y="66"/>
                  </a:cubicBezTo>
                  <a:cubicBezTo>
                    <a:pt x="27" y="66"/>
                    <a:pt x="23" y="65"/>
                    <a:pt x="19" y="63"/>
                  </a:cubicBezTo>
                  <a:cubicBezTo>
                    <a:pt x="18" y="63"/>
                    <a:pt x="17" y="62"/>
                    <a:pt x="16" y="62"/>
                  </a:cubicBezTo>
                  <a:cubicBezTo>
                    <a:pt x="8" y="57"/>
                    <a:pt x="4" y="50"/>
                    <a:pt x="1" y="42"/>
                  </a:cubicBezTo>
                  <a:cubicBezTo>
                    <a:pt x="0" y="37"/>
                    <a:pt x="0" y="33"/>
                    <a:pt x="0" y="28"/>
                  </a:cubicBezTo>
                  <a:cubicBezTo>
                    <a:pt x="1" y="27"/>
                    <a:pt x="1" y="26"/>
                    <a:pt x="1" y="25"/>
                  </a:cubicBezTo>
                  <a:cubicBezTo>
                    <a:pt x="3" y="17"/>
                    <a:pt x="8" y="11"/>
                    <a:pt x="15" y="6"/>
                  </a:cubicBezTo>
                  <a:cubicBezTo>
                    <a:pt x="18" y="3"/>
                    <a:pt x="22" y="2"/>
                    <a:pt x="27" y="1"/>
                  </a:cubicBezTo>
                  <a:cubicBezTo>
                    <a:pt x="29" y="1"/>
                    <a:pt x="31" y="0"/>
                    <a:pt x="33" y="0"/>
                  </a:cubicBezTo>
                  <a:close/>
                </a:path>
              </a:pathLst>
            </a:custGeom>
            <a:solidFill>
              <a:srgbClr val="F3F3F3"/>
            </a:solidFill>
            <a:ln w="9525">
              <a:noFill/>
            </a:ln>
          </p:spPr>
          <p:txBody>
            <a:bodyPr/>
            <a:p>
              <a:endParaRPr lang="zh-CN" altLang="en-US"/>
            </a:p>
          </p:txBody>
        </p:sp>
        <p:sp>
          <p:nvSpPr>
            <p:cNvPr id="12297" name="Freeform 37"/>
            <p:cNvSpPr/>
            <p:nvPr/>
          </p:nvSpPr>
          <p:spPr>
            <a:xfrm>
              <a:off x="1438275" y="1865312"/>
              <a:ext cx="3295650" cy="454025"/>
            </a:xfrm>
            <a:custGeom>
              <a:avLst/>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pathLst>
                <a:path w="341" h="47">
                  <a:moveTo>
                    <a:pt x="24" y="0"/>
                  </a:moveTo>
                  <a:cubicBezTo>
                    <a:pt x="318" y="0"/>
                    <a:pt x="318" y="0"/>
                    <a:pt x="318" y="0"/>
                  </a:cubicBezTo>
                  <a:cubicBezTo>
                    <a:pt x="325" y="0"/>
                    <a:pt x="331" y="3"/>
                    <a:pt x="335" y="9"/>
                  </a:cubicBezTo>
                  <a:cubicBezTo>
                    <a:pt x="340" y="15"/>
                    <a:pt x="341" y="22"/>
                    <a:pt x="339" y="29"/>
                  </a:cubicBezTo>
                  <a:cubicBezTo>
                    <a:pt x="337" y="37"/>
                    <a:pt x="332" y="43"/>
                    <a:pt x="324" y="45"/>
                  </a:cubicBezTo>
                  <a:cubicBezTo>
                    <a:pt x="322" y="46"/>
                    <a:pt x="319" y="47"/>
                    <a:pt x="316" y="47"/>
                  </a:cubicBezTo>
                  <a:cubicBezTo>
                    <a:pt x="23" y="47"/>
                    <a:pt x="23" y="47"/>
                    <a:pt x="23" y="47"/>
                  </a:cubicBezTo>
                  <a:cubicBezTo>
                    <a:pt x="16" y="46"/>
                    <a:pt x="10" y="43"/>
                    <a:pt x="5" y="37"/>
                  </a:cubicBezTo>
                  <a:cubicBezTo>
                    <a:pt x="1" y="31"/>
                    <a:pt x="0" y="25"/>
                    <a:pt x="1" y="17"/>
                  </a:cubicBezTo>
                  <a:cubicBezTo>
                    <a:pt x="4" y="10"/>
                    <a:pt x="9" y="4"/>
                    <a:pt x="16" y="1"/>
                  </a:cubicBezTo>
                  <a:cubicBezTo>
                    <a:pt x="19" y="0"/>
                    <a:pt x="21" y="0"/>
                    <a:pt x="24" y="0"/>
                  </a:cubicBezTo>
                  <a:close/>
                </a:path>
              </a:pathLst>
            </a:custGeom>
            <a:solidFill>
              <a:srgbClr val="FFFFFF"/>
            </a:solidFill>
            <a:ln w="9525">
              <a:noFill/>
            </a:ln>
          </p:spPr>
          <p:txBody>
            <a:bodyPr/>
            <a:p>
              <a:endParaRPr lang="zh-CN" altLang="en-US"/>
            </a:p>
          </p:txBody>
        </p:sp>
        <p:sp>
          <p:nvSpPr>
            <p:cNvPr id="12298" name="Freeform 38"/>
            <p:cNvSpPr/>
            <p:nvPr/>
          </p:nvSpPr>
          <p:spPr>
            <a:xfrm>
              <a:off x="1533525" y="1952625"/>
              <a:ext cx="3092450" cy="269875"/>
            </a:xfrm>
            <a:custGeom>
              <a:avLst/>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0"/>
                </a:cxn>
              </a:cxnLst>
              <a:pathLst>
                <a:path w="320" h="28">
                  <a:moveTo>
                    <a:pt x="14" y="0"/>
                  </a:moveTo>
                  <a:cubicBezTo>
                    <a:pt x="306" y="0"/>
                    <a:pt x="306" y="0"/>
                    <a:pt x="306" y="0"/>
                  </a:cubicBezTo>
                  <a:cubicBezTo>
                    <a:pt x="314" y="0"/>
                    <a:pt x="320" y="7"/>
                    <a:pt x="320" y="14"/>
                  </a:cubicBezTo>
                  <a:cubicBezTo>
                    <a:pt x="320" y="14"/>
                    <a:pt x="320" y="14"/>
                    <a:pt x="320" y="14"/>
                  </a:cubicBezTo>
                  <a:cubicBezTo>
                    <a:pt x="320" y="22"/>
                    <a:pt x="314" y="28"/>
                    <a:pt x="306" y="28"/>
                  </a:cubicBezTo>
                  <a:cubicBezTo>
                    <a:pt x="14" y="28"/>
                    <a:pt x="14" y="28"/>
                    <a:pt x="14" y="28"/>
                  </a:cubicBezTo>
                  <a:cubicBezTo>
                    <a:pt x="6" y="28"/>
                    <a:pt x="0" y="22"/>
                    <a:pt x="0" y="14"/>
                  </a:cubicBezTo>
                  <a:cubicBezTo>
                    <a:pt x="0" y="14"/>
                    <a:pt x="0" y="14"/>
                    <a:pt x="0" y="14"/>
                  </a:cubicBezTo>
                  <a:cubicBezTo>
                    <a:pt x="0" y="7"/>
                    <a:pt x="6" y="0"/>
                    <a:pt x="14" y="0"/>
                  </a:cubicBezTo>
                  <a:close/>
                </a:path>
              </a:pathLst>
            </a:custGeom>
            <a:solidFill>
              <a:srgbClr val="F4F4F4"/>
            </a:solidFill>
            <a:ln w="9525">
              <a:noFill/>
            </a:ln>
          </p:spPr>
          <p:txBody>
            <a:bodyPr/>
            <a:p>
              <a:endParaRPr lang="zh-CN" altLang="en-US"/>
            </a:p>
          </p:txBody>
        </p:sp>
        <p:sp>
          <p:nvSpPr>
            <p:cNvPr id="12299" name="Freeform 39"/>
            <p:cNvSpPr/>
            <p:nvPr/>
          </p:nvSpPr>
          <p:spPr>
            <a:xfrm>
              <a:off x="1535113" y="1954212"/>
              <a:ext cx="2890837" cy="269875"/>
            </a:xfrm>
            <a:prstGeom prst="roundRect">
              <a:avLst>
                <a:gd name="adj" fmla="val 50000"/>
              </a:avLst>
            </a:prstGeom>
            <a:solidFill>
              <a:srgbClr val="FFFF00"/>
            </a:solidFill>
            <a:ln w="9525">
              <a:noFill/>
            </a:ln>
          </p:spPr>
          <p:txBody>
            <a:bodyPr lIns="90170" tIns="46990" rIns="90170" bIns="46990" anchor="t" anchorCtr="0"/>
            <a:p>
              <a:endParaRPr lang="zh-CN" altLang="en-US" dirty="0">
                <a:solidFill>
                  <a:srgbClr val="3D3F41"/>
                </a:solidFill>
                <a:latin typeface="Arial" panose="020B0604020202020204" pitchFamily="34" charset="0"/>
              </a:endParaRPr>
            </a:p>
          </p:txBody>
        </p:sp>
        <p:sp>
          <p:nvSpPr>
            <p:cNvPr id="12300" name="TextBox 28"/>
            <p:cNvSpPr txBox="1"/>
            <p:nvPr/>
          </p:nvSpPr>
          <p:spPr>
            <a:xfrm>
              <a:off x="706438" y="1879600"/>
              <a:ext cx="690562" cy="396875"/>
            </a:xfrm>
            <a:prstGeom prst="rect">
              <a:avLst/>
            </a:prstGeom>
            <a:noFill/>
            <a:ln w="9525">
              <a:noFill/>
            </a:ln>
          </p:spPr>
          <p:txBody>
            <a:bodyPr wrap="none" anchor="t" anchorCtr="0">
              <a:spAutoFit/>
            </a:bodyPr>
            <a:p>
              <a:pPr algn="r"/>
              <a:r>
                <a:rPr lang="zh-CN" altLang="en-US" sz="2000" b="1" dirty="0">
                  <a:solidFill>
                    <a:srgbClr val="04AEDA"/>
                  </a:solidFill>
                  <a:latin typeface="Arial" panose="020B0604020202020204" pitchFamily="34" charset="0"/>
                </a:rPr>
                <a:t>95</a:t>
              </a:r>
              <a:r>
                <a:rPr lang="en-US" altLang="zh-CN" sz="2000" b="1" dirty="0">
                  <a:solidFill>
                    <a:srgbClr val="04AEDA"/>
                  </a:solidFill>
                  <a:latin typeface="Arial" panose="020B0604020202020204" pitchFamily="34" charset="0"/>
                </a:rPr>
                <a:t>%</a:t>
              </a:r>
              <a:endParaRPr lang="en-US" altLang="zh-CN" sz="2000" b="1" dirty="0">
                <a:solidFill>
                  <a:srgbClr val="04AEDA"/>
                </a:solidFill>
                <a:latin typeface="Arial" panose="020B0604020202020204" pitchFamily="34" charset="0"/>
              </a:endParaRPr>
            </a:p>
          </p:txBody>
        </p:sp>
        <p:sp>
          <p:nvSpPr>
            <p:cNvPr id="12301" name="文本框 47"/>
            <p:cNvSpPr txBox="1"/>
            <p:nvPr/>
          </p:nvSpPr>
          <p:spPr>
            <a:xfrm>
              <a:off x="609600" y="1143000"/>
              <a:ext cx="4032250" cy="447675"/>
            </a:xfrm>
            <a:prstGeom prst="rect">
              <a:avLst/>
            </a:prstGeom>
            <a:noFill/>
            <a:ln w="9525">
              <a:noFill/>
            </a:ln>
          </p:spPr>
          <p:txBody>
            <a:bodyPr anchor="t" anchorCtr="0">
              <a:spAutoFit/>
            </a:bodyPr>
            <a:p>
              <a:pPr>
                <a:lnSpc>
                  <a:spcPct val="130000"/>
                </a:lnSpc>
              </a:pPr>
              <a:r>
                <a:rPr lang="zh-CN" altLang="en-US" b="1" dirty="0">
                  <a:solidFill>
                    <a:srgbClr val="404040"/>
                  </a:solidFill>
                  <a:latin typeface="宋体" panose="02010600030101010101" pitchFamily="2" charset="-122"/>
                </a:rPr>
                <a:t>95%的副省级以上城市</a:t>
              </a:r>
              <a:endParaRPr lang="zh-CN" altLang="en-US" dirty="0">
                <a:latin typeface="Arial" panose="020B0604020202020204" pitchFamily="34" charset="0"/>
              </a:endParaRPr>
            </a:p>
          </p:txBody>
        </p:sp>
        <p:sp>
          <p:nvSpPr>
            <p:cNvPr id="12302" name="文本框 47"/>
            <p:cNvSpPr txBox="1"/>
            <p:nvPr/>
          </p:nvSpPr>
          <p:spPr>
            <a:xfrm>
              <a:off x="539750" y="2439987"/>
              <a:ext cx="3959225" cy="803275"/>
            </a:xfrm>
            <a:prstGeom prst="rect">
              <a:avLst/>
            </a:prstGeom>
            <a:noFill/>
            <a:ln w="9525">
              <a:noFill/>
            </a:ln>
          </p:spPr>
          <p:txBody>
            <a:bodyPr anchor="t" anchorCtr="0">
              <a:spAutoFit/>
            </a:bodyPr>
            <a:p>
              <a:pPr>
                <a:lnSpc>
                  <a:spcPct val="130000"/>
                </a:lnSpc>
              </a:pPr>
              <a:r>
                <a:rPr lang="zh-CN" altLang="en-US" b="1" dirty="0">
                  <a:solidFill>
                    <a:srgbClr val="404040"/>
                  </a:solidFill>
                  <a:latin typeface="宋体" panose="02010600030101010101" pitchFamily="2" charset="-122"/>
                </a:rPr>
                <a:t>76%的地级以上城市</a:t>
              </a:r>
              <a:endParaRPr lang="zh-CN" altLang="en-US" b="1" dirty="0">
                <a:solidFill>
                  <a:srgbClr val="404040"/>
                </a:solidFill>
                <a:latin typeface="宋体" panose="02010600030101010101" pitchFamily="2" charset="-122"/>
              </a:endParaRPr>
            </a:p>
            <a:p>
              <a:pPr>
                <a:lnSpc>
                  <a:spcPct val="130000"/>
                </a:lnSpc>
              </a:pPr>
              <a:endParaRPr lang="zh-CN" altLang="en-US" b="1" dirty="0">
                <a:solidFill>
                  <a:srgbClr val="404040"/>
                </a:solidFill>
                <a:latin typeface="宋体" panose="02010600030101010101" pitchFamily="2" charset="-122"/>
              </a:endParaRPr>
            </a:p>
          </p:txBody>
        </p:sp>
        <p:sp>
          <p:nvSpPr>
            <p:cNvPr id="12303" name="Freeform 37"/>
            <p:cNvSpPr/>
            <p:nvPr/>
          </p:nvSpPr>
          <p:spPr>
            <a:xfrm>
              <a:off x="1447800" y="2997200"/>
              <a:ext cx="3295650" cy="454025"/>
            </a:xfrm>
            <a:custGeom>
              <a:avLst/>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Lst>
              <a:pathLst>
                <a:path w="341" h="47">
                  <a:moveTo>
                    <a:pt x="24" y="0"/>
                  </a:moveTo>
                  <a:cubicBezTo>
                    <a:pt x="318" y="0"/>
                    <a:pt x="318" y="0"/>
                    <a:pt x="318" y="0"/>
                  </a:cubicBezTo>
                  <a:cubicBezTo>
                    <a:pt x="325" y="0"/>
                    <a:pt x="331" y="3"/>
                    <a:pt x="335" y="9"/>
                  </a:cubicBezTo>
                  <a:cubicBezTo>
                    <a:pt x="340" y="15"/>
                    <a:pt x="341" y="22"/>
                    <a:pt x="339" y="29"/>
                  </a:cubicBezTo>
                  <a:cubicBezTo>
                    <a:pt x="337" y="37"/>
                    <a:pt x="332" y="43"/>
                    <a:pt x="324" y="45"/>
                  </a:cubicBezTo>
                  <a:cubicBezTo>
                    <a:pt x="322" y="46"/>
                    <a:pt x="319" y="47"/>
                    <a:pt x="316" y="47"/>
                  </a:cubicBezTo>
                  <a:cubicBezTo>
                    <a:pt x="23" y="47"/>
                    <a:pt x="23" y="47"/>
                    <a:pt x="23" y="47"/>
                  </a:cubicBezTo>
                  <a:cubicBezTo>
                    <a:pt x="16" y="46"/>
                    <a:pt x="10" y="43"/>
                    <a:pt x="5" y="37"/>
                  </a:cubicBezTo>
                  <a:cubicBezTo>
                    <a:pt x="1" y="31"/>
                    <a:pt x="0" y="25"/>
                    <a:pt x="1" y="17"/>
                  </a:cubicBezTo>
                  <a:cubicBezTo>
                    <a:pt x="4" y="10"/>
                    <a:pt x="9" y="4"/>
                    <a:pt x="16" y="1"/>
                  </a:cubicBezTo>
                  <a:cubicBezTo>
                    <a:pt x="19" y="0"/>
                    <a:pt x="21" y="0"/>
                    <a:pt x="24" y="0"/>
                  </a:cubicBezTo>
                  <a:close/>
                </a:path>
              </a:pathLst>
            </a:custGeom>
            <a:solidFill>
              <a:srgbClr val="FFFFFF"/>
            </a:solidFill>
            <a:ln w="9525">
              <a:noFill/>
            </a:ln>
          </p:spPr>
          <p:txBody>
            <a:bodyPr/>
            <a:p>
              <a:endParaRPr lang="zh-CN" altLang="en-US"/>
            </a:p>
          </p:txBody>
        </p:sp>
        <p:sp>
          <p:nvSpPr>
            <p:cNvPr id="12304" name="Freeform 38"/>
            <p:cNvSpPr/>
            <p:nvPr/>
          </p:nvSpPr>
          <p:spPr>
            <a:xfrm>
              <a:off x="1524000" y="3101975"/>
              <a:ext cx="3092450" cy="269875"/>
            </a:xfrm>
            <a:custGeom>
              <a:avLst/>
              <a:gdLst/>
              <a:ahLst/>
              <a:cxnLst>
                <a:cxn ang="0">
                  <a:pos x="2147483647" y="0"/>
                </a:cxn>
                <a:cxn ang="0">
                  <a:pos x="2147483647" y="0"/>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0"/>
                </a:cxn>
              </a:cxnLst>
              <a:pathLst>
                <a:path w="320" h="28">
                  <a:moveTo>
                    <a:pt x="14" y="0"/>
                  </a:moveTo>
                  <a:cubicBezTo>
                    <a:pt x="306" y="0"/>
                    <a:pt x="306" y="0"/>
                    <a:pt x="306" y="0"/>
                  </a:cubicBezTo>
                  <a:cubicBezTo>
                    <a:pt x="314" y="0"/>
                    <a:pt x="320" y="7"/>
                    <a:pt x="320" y="14"/>
                  </a:cubicBezTo>
                  <a:cubicBezTo>
                    <a:pt x="320" y="14"/>
                    <a:pt x="320" y="14"/>
                    <a:pt x="320" y="14"/>
                  </a:cubicBezTo>
                  <a:cubicBezTo>
                    <a:pt x="320" y="22"/>
                    <a:pt x="314" y="28"/>
                    <a:pt x="306" y="28"/>
                  </a:cubicBezTo>
                  <a:cubicBezTo>
                    <a:pt x="14" y="28"/>
                    <a:pt x="14" y="28"/>
                    <a:pt x="14" y="28"/>
                  </a:cubicBezTo>
                  <a:cubicBezTo>
                    <a:pt x="6" y="28"/>
                    <a:pt x="0" y="22"/>
                    <a:pt x="0" y="14"/>
                  </a:cubicBezTo>
                  <a:cubicBezTo>
                    <a:pt x="0" y="14"/>
                    <a:pt x="0" y="14"/>
                    <a:pt x="0" y="14"/>
                  </a:cubicBezTo>
                  <a:cubicBezTo>
                    <a:pt x="0" y="7"/>
                    <a:pt x="6" y="0"/>
                    <a:pt x="14" y="0"/>
                  </a:cubicBezTo>
                  <a:close/>
                </a:path>
              </a:pathLst>
            </a:custGeom>
            <a:solidFill>
              <a:srgbClr val="F4F4F4"/>
            </a:solidFill>
            <a:ln w="9525">
              <a:noFill/>
            </a:ln>
          </p:spPr>
          <p:txBody>
            <a:bodyPr/>
            <a:p>
              <a:endParaRPr lang="zh-CN" altLang="en-US"/>
            </a:p>
          </p:txBody>
        </p:sp>
        <p:sp>
          <p:nvSpPr>
            <p:cNvPr id="12305" name="Freeform 39"/>
            <p:cNvSpPr/>
            <p:nvPr/>
          </p:nvSpPr>
          <p:spPr>
            <a:xfrm>
              <a:off x="1524000" y="3101975"/>
              <a:ext cx="2447925" cy="269875"/>
            </a:xfrm>
            <a:prstGeom prst="roundRect">
              <a:avLst>
                <a:gd name="adj" fmla="val 50000"/>
              </a:avLst>
            </a:prstGeom>
            <a:solidFill>
              <a:srgbClr val="FF0000"/>
            </a:solidFill>
            <a:ln w="9525">
              <a:noFill/>
            </a:ln>
          </p:spPr>
          <p:txBody>
            <a:bodyPr lIns="90170" tIns="46990" rIns="90170" bIns="46990" anchor="t" anchorCtr="0"/>
            <a:p>
              <a:endParaRPr lang="zh-CN" altLang="en-US" dirty="0">
                <a:solidFill>
                  <a:srgbClr val="3D3F41"/>
                </a:solidFill>
                <a:latin typeface="Arial" panose="020B0604020202020204" pitchFamily="34" charset="0"/>
              </a:endParaRPr>
            </a:p>
          </p:txBody>
        </p:sp>
        <p:sp>
          <p:nvSpPr>
            <p:cNvPr id="12306" name="TextBox 28"/>
            <p:cNvSpPr txBox="1"/>
            <p:nvPr/>
          </p:nvSpPr>
          <p:spPr>
            <a:xfrm>
              <a:off x="644525" y="3032125"/>
              <a:ext cx="690563" cy="396875"/>
            </a:xfrm>
            <a:prstGeom prst="rect">
              <a:avLst/>
            </a:prstGeom>
            <a:noFill/>
            <a:ln w="9525">
              <a:noFill/>
            </a:ln>
          </p:spPr>
          <p:txBody>
            <a:bodyPr wrap="none" anchor="t" anchorCtr="0">
              <a:spAutoFit/>
            </a:bodyPr>
            <a:p>
              <a:pPr algn="r"/>
              <a:r>
                <a:rPr lang="zh-CN" altLang="en-US" sz="2000" b="1" dirty="0">
                  <a:solidFill>
                    <a:srgbClr val="04AEDA"/>
                  </a:solidFill>
                  <a:latin typeface="Arial" panose="020B0604020202020204" pitchFamily="34" charset="0"/>
                </a:rPr>
                <a:t>76</a:t>
              </a:r>
              <a:r>
                <a:rPr lang="en-US" altLang="zh-CN" sz="2000" b="1" dirty="0">
                  <a:solidFill>
                    <a:srgbClr val="04AEDA"/>
                  </a:solidFill>
                  <a:latin typeface="Arial" panose="020B0604020202020204" pitchFamily="34" charset="0"/>
                </a:rPr>
                <a:t>%</a:t>
              </a:r>
              <a:endParaRPr lang="en-US" altLang="zh-CN" sz="2000" b="1" dirty="0">
                <a:solidFill>
                  <a:srgbClr val="04AEDA"/>
                </a:solidFill>
                <a:latin typeface="Arial" panose="020B0604020202020204" pitchFamily="34" charset="0"/>
              </a:endParaRPr>
            </a:p>
          </p:txBody>
        </p:sp>
      </p:grpSp>
      <p:sp>
        <p:nvSpPr>
          <p:cNvPr id="12307" name="文本框 47"/>
          <p:cNvSpPr txBox="1"/>
          <p:nvPr/>
        </p:nvSpPr>
        <p:spPr>
          <a:xfrm>
            <a:off x="609600" y="914400"/>
            <a:ext cx="4176713" cy="2063750"/>
          </a:xfrm>
          <a:prstGeom prst="rect">
            <a:avLst/>
          </a:prstGeom>
          <a:noFill/>
          <a:ln w="9525">
            <a:noFill/>
          </a:ln>
        </p:spPr>
        <p:txBody>
          <a:bodyPr anchor="t" anchorCtr="0">
            <a:spAutoFit/>
          </a:bodyPr>
          <a:p>
            <a:pPr>
              <a:lnSpc>
                <a:spcPct val="150000"/>
              </a:lnSpc>
            </a:pPr>
            <a:r>
              <a:rPr lang="zh-CN" altLang="en-US" b="1" dirty="0">
                <a:solidFill>
                  <a:srgbClr val="404040"/>
                </a:solidFill>
                <a:latin typeface="宋体" panose="02010600030101010101" pitchFamily="2" charset="-122"/>
              </a:rPr>
              <a:t>目前全国有超过400个城市宣布建设智慧城市，预计总体建设所带动的投资高达40万亿元 </a:t>
            </a:r>
            <a:r>
              <a:rPr lang="en-US" altLang="zh-CN" b="1" dirty="0">
                <a:solidFill>
                  <a:srgbClr val="404040"/>
                </a:solidFill>
                <a:latin typeface="宋体" panose="02010600030101010101" pitchFamily="2" charset="-122"/>
              </a:rPr>
              <a:t>,</a:t>
            </a:r>
            <a:r>
              <a:rPr lang="zh-CN" altLang="zh-CN" b="1" dirty="0">
                <a:solidFill>
                  <a:srgbClr val="3D3F41"/>
                </a:solidFill>
                <a:latin typeface="宋体" panose="02010600030101010101" pitchFamily="2" charset="-122"/>
              </a:rPr>
              <a:t>智慧社区建设将拉动服务行业和战略新兴产业数千亿元投资</a:t>
            </a:r>
            <a:r>
              <a:rPr lang="en-US" altLang="zh-CN" b="1" dirty="0">
                <a:solidFill>
                  <a:srgbClr val="3D3F41"/>
                </a:solidFill>
                <a:latin typeface="宋体" panose="02010600030101010101" pitchFamily="2" charset="-122"/>
              </a:rPr>
              <a:t>.</a:t>
            </a:r>
            <a:endParaRPr lang="zh-CN" altLang="en-US" b="1" dirty="0">
              <a:solidFill>
                <a:srgbClr val="3D3F41"/>
              </a:solidFill>
              <a:latin typeface="宋体" panose="02010600030101010101" pitchFamily="2" charset="-122"/>
            </a:endParaRPr>
          </a:p>
          <a:p>
            <a:pPr>
              <a:lnSpc>
                <a:spcPct val="130000"/>
              </a:lnSpc>
            </a:pPr>
            <a:endParaRPr lang="zh-CN" altLang="en-US" b="1" dirty="0">
              <a:solidFill>
                <a:srgbClr val="404040"/>
              </a:solidFill>
              <a:latin typeface="宋体" panose="02010600030101010101" pitchFamily="2" charset="-122"/>
            </a:endParaRPr>
          </a:p>
        </p:txBody>
      </p:sp>
      <p:sp>
        <p:nvSpPr>
          <p:cNvPr id="12308" name="矩形 5"/>
          <p:cNvSpPr/>
          <p:nvPr/>
        </p:nvSpPr>
        <p:spPr>
          <a:xfrm>
            <a:off x="2590800" y="6019800"/>
            <a:ext cx="4833938" cy="369888"/>
          </a:xfrm>
          <a:prstGeom prst="rect">
            <a:avLst/>
          </a:prstGeom>
          <a:noFill/>
          <a:ln w="9525">
            <a:noFill/>
          </a:ln>
        </p:spPr>
        <p:txBody>
          <a:bodyPr wrap="none" anchor="t" anchorCtr="0">
            <a:spAutoFit/>
          </a:bodyPr>
          <a:p>
            <a:r>
              <a:rPr lang="zh-CN" altLang="en-US" b="1" dirty="0">
                <a:latin typeface="黑体" panose="02010609060101010101" pitchFamily="49" charset="-122"/>
                <a:ea typeface="黑体" panose="02010609060101010101" pitchFamily="49" charset="-122"/>
              </a:rPr>
              <a:t>智慧城市的建设必然带动智慧社区建设的趋势</a:t>
            </a:r>
            <a:endParaRPr lang="zh-CN" altLang="en-US" b="1" dirty="0">
              <a:latin typeface="黑体" panose="02010609060101010101" pitchFamily="49" charset="-122"/>
              <a:ea typeface="黑体" panose="02010609060101010101" pitchFamily="49"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3" name="图片 4" descr="1副本.jpg"/>
          <p:cNvPicPr>
            <a:picLocks noChangeAspect="1"/>
          </p:cNvPicPr>
          <p:nvPr/>
        </p:nvPicPr>
        <p:blipFill>
          <a:blip r:embed="rId1"/>
          <a:stretch>
            <a:fillRect/>
          </a:stretch>
        </p:blipFill>
        <p:spPr>
          <a:xfrm>
            <a:off x="0" y="0"/>
            <a:ext cx="9144000" cy="722313"/>
          </a:xfrm>
          <a:prstGeom prst="rect">
            <a:avLst/>
          </a:prstGeom>
          <a:noFill/>
          <a:ln w="9525">
            <a:noFill/>
          </a:ln>
        </p:spPr>
      </p:pic>
      <p:sp>
        <p:nvSpPr>
          <p:cNvPr id="13314" name="矩形 5"/>
          <p:cNvSpPr/>
          <p:nvPr/>
        </p:nvSpPr>
        <p:spPr>
          <a:xfrm>
            <a:off x="936625" y="163513"/>
            <a:ext cx="3903663" cy="369887"/>
          </a:xfrm>
          <a:prstGeom prst="rect">
            <a:avLst/>
          </a:prstGeom>
          <a:noFill/>
          <a:ln w="9525">
            <a:noFill/>
          </a:ln>
        </p:spPr>
        <p:txBody>
          <a:bodyPr wrap="none" anchor="t" anchorCtr="0">
            <a:spAutoFit/>
          </a:bodyPr>
          <a:p>
            <a:r>
              <a:rPr lang="zh-CN" altLang="en-US" b="1" dirty="0">
                <a:solidFill>
                  <a:schemeClr val="bg1"/>
                </a:solidFill>
                <a:latin typeface="黑体" panose="02010609060101010101" pitchFamily="49" charset="-122"/>
                <a:ea typeface="黑体" panose="02010609060101010101" pitchFamily="49" charset="-122"/>
              </a:rPr>
              <a:t>智能化社区的发展趋势主要表现为：</a:t>
            </a:r>
            <a:endParaRPr lang="zh-CN" altLang="en-US" b="1" dirty="0">
              <a:solidFill>
                <a:schemeClr val="bg1"/>
              </a:solidFill>
              <a:latin typeface="黑体" panose="02010609060101010101" pitchFamily="49" charset="-122"/>
              <a:ea typeface="黑体" panose="02010609060101010101" pitchFamily="49" charset="-122"/>
            </a:endParaRPr>
          </a:p>
        </p:txBody>
      </p:sp>
      <p:grpSp>
        <p:nvGrpSpPr>
          <p:cNvPr id="2" name="Group 2"/>
          <p:cNvGrpSpPr/>
          <p:nvPr/>
        </p:nvGrpSpPr>
        <p:grpSpPr bwMode="auto">
          <a:xfrm>
            <a:off x="152399" y="6705599"/>
            <a:ext cx="7620000" cy="76200"/>
            <a:chOff x="197" y="158"/>
            <a:chExt cx="5367" cy="373"/>
          </a:xfrm>
          <a:effectLst>
            <a:outerShdw blurRad="50800" dist="50800" dir="5400000" algn="ctr" rotWithShape="0">
              <a:schemeClr val="bg1">
                <a:lumMod val="50000"/>
              </a:schemeClr>
            </a:outerShdw>
          </a:effectLst>
        </p:grpSpPr>
        <p:sp>
          <p:nvSpPr>
            <p:cNvPr id="14"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15" name="Freeform 4"/>
            <p:cNvSpPr/>
            <p:nvPr/>
          </p:nvSpPr>
          <p:spPr bwMode="auto">
            <a:xfrm>
              <a:off x="197" y="158"/>
              <a:ext cx="5367" cy="290"/>
            </a:xfrm>
            <a:custGeom>
              <a:avLst/>
              <a:gdLst>
                <a:gd name="T0" fmla="*/ 2573 w 5367"/>
                <a:gd name="T1" fmla="*/ 171 h 290"/>
                <a:gd name="T2" fmla="*/ 5362 w 5367"/>
                <a:gd name="T3" fmla="*/ 162 h 290"/>
                <a:gd name="T4" fmla="*/ 5359 w 5367"/>
                <a:gd name="T5" fmla="*/ 46 h 290"/>
                <a:gd name="T6" fmla="*/ 5315 w 5367"/>
                <a:gd name="T7" fmla="*/ 0 h 290"/>
                <a:gd name="T8" fmla="*/ 50 w 5367"/>
                <a:gd name="T9" fmla="*/ 1 h 290"/>
                <a:gd name="T10" fmla="*/ 6 w 5367"/>
                <a:gd name="T11" fmla="*/ 47 h 290"/>
                <a:gd name="T12" fmla="*/ 13 w 5367"/>
                <a:gd name="T13" fmla="*/ 171 h 290"/>
                <a:gd name="T14" fmla="*/ 2573 w 5367"/>
                <a:gd name="T15" fmla="*/ 171 h 290"/>
                <a:gd name="T16" fmla="*/ 0 60000 65536"/>
                <a:gd name="T17" fmla="*/ 0 60000 65536"/>
                <a:gd name="T18" fmla="*/ 0 60000 65536"/>
                <a:gd name="T19" fmla="*/ 0 60000 65536"/>
                <a:gd name="T20" fmla="*/ 0 60000 65536"/>
                <a:gd name="T21" fmla="*/ 0 60000 65536"/>
                <a:gd name="T22" fmla="*/ 0 60000 65536"/>
                <a:gd name="T23" fmla="*/ 0 60000 65536"/>
                <a:gd name="T24" fmla="*/ 0 w 5367"/>
                <a:gd name="T25" fmla="*/ 0 h 290"/>
                <a:gd name="T26" fmla="*/ 5367 w 5367"/>
                <a:gd name="T27" fmla="*/ 290 h 2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8"/>
                  </a:srgbClr>
                </a:gs>
                <a:gs pos="100000">
                  <a:srgbClr val="245A6E">
                    <a:alpha val="0"/>
                  </a:srgbClr>
                </a:gs>
              </a:gsLst>
              <a:lin ang="540000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16"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grpSp>
      <p:sp>
        <p:nvSpPr>
          <p:cNvPr id="17" name="矩形 16"/>
          <p:cNvSpPr/>
          <p:nvPr/>
        </p:nvSpPr>
        <p:spPr>
          <a:xfrm>
            <a:off x="7747000" y="6588125"/>
            <a:ext cx="1979613" cy="27559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120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mn-ea"/>
              </a:rPr>
              <a:t>www.ahtenger.com</a:t>
            </a:r>
            <a:endParaRPr kumimoji="0" lang="zh-CN" altLang="en-US" sz="12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13317" name="组合 7"/>
          <p:cNvGrpSpPr/>
          <p:nvPr/>
        </p:nvGrpSpPr>
        <p:grpSpPr>
          <a:xfrm>
            <a:off x="1905000" y="1524000"/>
            <a:ext cx="4968875" cy="3597275"/>
            <a:chOff x="1561083" y="1412776"/>
            <a:chExt cx="4968552" cy="3596673"/>
          </a:xfrm>
        </p:grpSpPr>
        <p:grpSp>
          <p:nvGrpSpPr>
            <p:cNvPr id="13318" name="组合 8"/>
            <p:cNvGrpSpPr/>
            <p:nvPr/>
          </p:nvGrpSpPr>
          <p:grpSpPr>
            <a:xfrm>
              <a:off x="1510283" y="1361976"/>
              <a:ext cx="5070152" cy="3698273"/>
              <a:chOff x="1510283" y="1866032"/>
              <a:chExt cx="5070152" cy="3698273"/>
            </a:xfrm>
          </p:grpSpPr>
          <p:graphicFrame>
            <p:nvGraphicFramePr>
              <p:cNvPr id="13319" name="Object 29"/>
              <p:cNvGraphicFramePr/>
              <p:nvPr/>
            </p:nvGraphicFramePr>
            <p:xfrm>
              <a:off x="1510283" y="1866032"/>
              <a:ext cx="5070152" cy="3698273"/>
            </p:xfrm>
            <a:graphic>
              <a:graphicData uri="http://schemas.openxmlformats.org/presentationml/2006/ole">
                <mc:AlternateContent xmlns:mc="http://schemas.openxmlformats.org/markup-compatibility/2006">
                  <mc:Choice xmlns:v="urn:schemas-microsoft-com:vml" Requires="v">
                    <p:oleObj spid="_x0000_s3076" name="" r:id="rId2" imgW="5071745" imgH="3700145" progId="">
                      <p:embed/>
                    </p:oleObj>
                  </mc:Choice>
                  <mc:Fallback>
                    <p:oleObj name="" r:id="rId2" imgW="5071745" imgH="3700145" progId="">
                      <p:embed/>
                      <p:pic>
                        <p:nvPicPr>
                          <p:cNvPr id="0" name="图片 3075"/>
                          <p:cNvPicPr/>
                          <p:nvPr/>
                        </p:nvPicPr>
                        <p:blipFill>
                          <a:blip r:embed="rId3"/>
                          <a:stretch>
                            <a:fillRect/>
                          </a:stretch>
                        </p:blipFill>
                        <p:spPr>
                          <a:xfrm>
                            <a:off x="1510283" y="1866032"/>
                            <a:ext cx="5070152" cy="3698273"/>
                          </a:xfrm>
                          <a:prstGeom prst="rect">
                            <a:avLst/>
                          </a:prstGeom>
                          <a:noFill/>
                          <a:ln w="38100">
                            <a:noFill/>
                            <a:miter/>
                          </a:ln>
                        </p:spPr>
                      </p:pic>
                    </p:oleObj>
                  </mc:Fallback>
                </mc:AlternateContent>
              </a:graphicData>
            </a:graphic>
          </p:graphicFrame>
          <p:sp>
            <p:nvSpPr>
              <p:cNvPr id="53" name="椭圆 52"/>
              <p:cNvSpPr/>
              <p:nvPr/>
            </p:nvSpPr>
            <p:spPr>
              <a:xfrm>
                <a:off x="2353194" y="2132696"/>
                <a:ext cx="179375" cy="179358"/>
              </a:xfrm>
              <a:prstGeom prst="ellipse">
                <a:avLst/>
              </a:prstGeom>
              <a:solidFill>
                <a:srgbClr val="EF38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54" name="椭圆 53"/>
              <p:cNvSpPr/>
              <p:nvPr/>
            </p:nvSpPr>
            <p:spPr>
              <a:xfrm>
                <a:off x="5864516" y="2132696"/>
                <a:ext cx="179375" cy="179358"/>
              </a:xfrm>
              <a:prstGeom prst="ellipse">
                <a:avLst/>
              </a:prstGeom>
              <a:solidFill>
                <a:srgbClr val="FD7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55" name="椭圆 54"/>
              <p:cNvSpPr/>
              <p:nvPr/>
            </p:nvSpPr>
            <p:spPr>
              <a:xfrm>
                <a:off x="2356369" y="4869088"/>
                <a:ext cx="179375" cy="179358"/>
              </a:xfrm>
              <a:prstGeom prst="ellipse">
                <a:avLst/>
              </a:prstGeom>
              <a:solidFill>
                <a:srgbClr val="AAD5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56" name="椭圆 55"/>
              <p:cNvSpPr/>
              <p:nvPr/>
            </p:nvSpPr>
            <p:spPr>
              <a:xfrm>
                <a:off x="5864516" y="4869088"/>
                <a:ext cx="179375" cy="179358"/>
              </a:xfrm>
              <a:prstGeom prst="ellipse">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cxnSp>
            <p:nvCxnSpPr>
              <p:cNvPr id="57" name="直接连接符 56"/>
              <p:cNvCxnSpPr>
                <a:stCxn id="53" idx="5"/>
              </p:cNvCxnSpPr>
              <p:nvPr/>
            </p:nvCxnSpPr>
            <p:spPr>
              <a:xfrm>
                <a:off x="2507171" y="2286659"/>
                <a:ext cx="422248" cy="350778"/>
              </a:xfrm>
              <a:prstGeom prst="line">
                <a:avLst/>
              </a:prstGeom>
              <a:ln>
                <a:solidFill>
                  <a:srgbClr val="EF3800"/>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54" idx="3"/>
              </p:cNvCxnSpPr>
              <p:nvPr/>
            </p:nvCxnSpPr>
            <p:spPr>
              <a:xfrm flipH="1">
                <a:off x="5521638" y="2286659"/>
                <a:ext cx="368276" cy="350778"/>
              </a:xfrm>
              <a:prstGeom prst="line">
                <a:avLst/>
              </a:prstGeom>
              <a:ln>
                <a:solidFill>
                  <a:srgbClr val="FD7A2A"/>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a:stCxn id="55" idx="7"/>
              </p:cNvCxnSpPr>
              <p:nvPr/>
            </p:nvCxnSpPr>
            <p:spPr>
              <a:xfrm flipV="1">
                <a:off x="2510346" y="4508787"/>
                <a:ext cx="490506" cy="385697"/>
              </a:xfrm>
              <a:prstGeom prst="line">
                <a:avLst/>
              </a:prstGeom>
              <a:ln>
                <a:solidFill>
                  <a:srgbClr val="AAD523"/>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56" idx="1"/>
              </p:cNvCxnSpPr>
              <p:nvPr/>
            </p:nvCxnSpPr>
            <p:spPr>
              <a:xfrm flipH="1" flipV="1">
                <a:off x="5450205" y="4580212"/>
                <a:ext cx="439709" cy="314272"/>
              </a:xfrm>
              <a:prstGeom prst="line">
                <a:avLst/>
              </a:prstGeom>
              <a:ln>
                <a:solidFill>
                  <a:srgbClr val="3B79CE"/>
                </a:solidFill>
              </a:ln>
            </p:spPr>
            <p:style>
              <a:lnRef idx="1">
                <a:schemeClr val="accent1"/>
              </a:lnRef>
              <a:fillRef idx="0">
                <a:schemeClr val="accent1"/>
              </a:fillRef>
              <a:effectRef idx="0">
                <a:schemeClr val="accent1"/>
              </a:effectRef>
              <a:fontRef idx="minor">
                <a:schemeClr val="tx1"/>
              </a:fontRef>
            </p:style>
          </p:cxnSp>
        </p:grpSp>
        <p:sp>
          <p:nvSpPr>
            <p:cNvPr id="51" name="文本框 9"/>
            <p:cNvSpPr txBox="1"/>
            <p:nvPr/>
          </p:nvSpPr>
          <p:spPr>
            <a:xfrm rot="20331793">
              <a:off x="3391833" y="2596025"/>
              <a:ext cx="1678877" cy="923330"/>
            </a:xfrm>
            <a:prstGeom prst="rect">
              <a:avLst/>
            </a:prstGeom>
            <a:noFill/>
          </p:spPr>
          <p:txBody>
            <a:bodyPr>
              <a:spAutoFit/>
            </a:bodyPr>
            <a:lstStyle/>
            <a:p>
              <a:pPr marR="0" algn="ctr" defTabSz="914400">
                <a:buClrTx/>
                <a:buSzTx/>
                <a:buFontTx/>
                <a:buNone/>
                <a:defRPr/>
              </a:pPr>
              <a:r>
                <a:rPr kumimoji="0" lang="zh-CN" altLang="en-US" sz="5400" kern="1200" cap="none" spc="0" normalizeH="0" baseline="0" noProof="0" dirty="0">
                  <a:ln>
                    <a:solidFill>
                      <a:prstClr val="white"/>
                    </a:solidFill>
                  </a:ln>
                  <a:solidFill>
                    <a:srgbClr val="FF8500"/>
                  </a:solidFill>
                  <a:latin typeface="华康俪金黑W8(P)" pitchFamily="34" charset="-122"/>
                  <a:ea typeface="华康俪金黑W8(P)" pitchFamily="34" charset="-122"/>
                  <a:cs typeface="+mn-cs"/>
                </a:rPr>
                <a:t>趋势</a:t>
              </a:r>
              <a:endParaRPr kumimoji="0" lang="zh-CN" altLang="en-US" sz="5400" kern="1200" cap="none" spc="0" normalizeH="0" baseline="0" noProof="0" dirty="0">
                <a:ln>
                  <a:solidFill>
                    <a:prstClr val="white"/>
                  </a:solidFill>
                </a:ln>
                <a:solidFill>
                  <a:srgbClr val="FF8500"/>
                </a:solidFill>
                <a:latin typeface="华康俪金黑W8(P)" pitchFamily="34" charset="-122"/>
                <a:ea typeface="华康俪金黑W8(P)" pitchFamily="34" charset="-122"/>
                <a:cs typeface="+mn-cs"/>
              </a:endParaRPr>
            </a:p>
          </p:txBody>
        </p:sp>
      </p:grpSp>
      <p:sp>
        <p:nvSpPr>
          <p:cNvPr id="13329" name="TextBox 6"/>
          <p:cNvSpPr txBox="1"/>
          <p:nvPr/>
        </p:nvSpPr>
        <p:spPr>
          <a:xfrm>
            <a:off x="1447800" y="1371600"/>
            <a:ext cx="1225550" cy="573088"/>
          </a:xfrm>
          <a:prstGeom prst="rect">
            <a:avLst/>
          </a:prstGeom>
          <a:noFill/>
          <a:ln w="9525">
            <a:noFill/>
          </a:ln>
        </p:spPr>
        <p:txBody>
          <a:bodyPr anchor="t" anchorCtr="0">
            <a:spAutoFit/>
          </a:bodyPr>
          <a:p>
            <a:pPr algn="r">
              <a:lnSpc>
                <a:spcPct val="130000"/>
              </a:lnSpc>
            </a:pPr>
            <a:r>
              <a:rPr lang="zh-CN" altLang="en-US" sz="2400" b="1" dirty="0">
                <a:solidFill>
                  <a:srgbClr val="000000"/>
                </a:solidFill>
                <a:latin typeface="微软雅黑" panose="020B0503020204020204" pitchFamily="34" charset="-122"/>
                <a:ea typeface="微软雅黑" panose="020B0503020204020204" pitchFamily="34" charset="-122"/>
              </a:rPr>
              <a:t>网络化</a:t>
            </a:r>
            <a:endParaRPr lang="zh-CN" altLang="en-US" sz="2400" b="1" dirty="0">
              <a:solidFill>
                <a:srgbClr val="000000"/>
              </a:solidFill>
              <a:latin typeface="微软雅黑" panose="020B0503020204020204" pitchFamily="34" charset="-122"/>
              <a:ea typeface="微软雅黑" panose="020B0503020204020204" pitchFamily="34" charset="-122"/>
            </a:endParaRPr>
          </a:p>
        </p:txBody>
      </p:sp>
      <p:sp>
        <p:nvSpPr>
          <p:cNvPr id="13330" name="TextBox 6"/>
          <p:cNvSpPr txBox="1"/>
          <p:nvPr/>
        </p:nvSpPr>
        <p:spPr>
          <a:xfrm>
            <a:off x="6356350" y="1371600"/>
            <a:ext cx="1187450" cy="573088"/>
          </a:xfrm>
          <a:prstGeom prst="rect">
            <a:avLst/>
          </a:prstGeom>
          <a:noFill/>
          <a:ln w="9525">
            <a:noFill/>
          </a:ln>
        </p:spPr>
        <p:txBody>
          <a:bodyPr anchor="t" anchorCtr="0">
            <a:spAutoFit/>
          </a:bodyPr>
          <a:p>
            <a:pPr>
              <a:lnSpc>
                <a:spcPct val="130000"/>
              </a:lnSpc>
            </a:pPr>
            <a:r>
              <a:rPr lang="zh-CN" altLang="en-US" sz="2400" b="1" dirty="0">
                <a:solidFill>
                  <a:srgbClr val="000000"/>
                </a:solidFill>
                <a:latin typeface="微软雅黑" panose="020B0503020204020204" pitchFamily="34" charset="-122"/>
                <a:ea typeface="微软雅黑" panose="020B0503020204020204" pitchFamily="34" charset="-122"/>
              </a:rPr>
              <a:t>数字化</a:t>
            </a:r>
            <a:endParaRPr lang="zh-CN" altLang="en-US" sz="2400" b="1" dirty="0">
              <a:solidFill>
                <a:srgbClr val="000000"/>
              </a:solidFill>
              <a:latin typeface="微软雅黑" panose="020B0503020204020204" pitchFamily="34" charset="-122"/>
              <a:ea typeface="微软雅黑" panose="020B0503020204020204" pitchFamily="34" charset="-122"/>
            </a:endParaRPr>
          </a:p>
        </p:txBody>
      </p:sp>
      <p:sp>
        <p:nvSpPr>
          <p:cNvPr id="13331" name="TextBox 6"/>
          <p:cNvSpPr txBox="1"/>
          <p:nvPr/>
        </p:nvSpPr>
        <p:spPr>
          <a:xfrm>
            <a:off x="1447800" y="4327525"/>
            <a:ext cx="1220788" cy="573088"/>
          </a:xfrm>
          <a:prstGeom prst="rect">
            <a:avLst/>
          </a:prstGeom>
          <a:noFill/>
          <a:ln w="9525">
            <a:noFill/>
          </a:ln>
        </p:spPr>
        <p:txBody>
          <a:bodyPr anchor="t" anchorCtr="0">
            <a:spAutoFit/>
          </a:bodyPr>
          <a:p>
            <a:pPr algn="r">
              <a:lnSpc>
                <a:spcPct val="130000"/>
              </a:lnSpc>
            </a:pPr>
            <a:r>
              <a:rPr lang="zh-CN" altLang="en-US" sz="2400" b="1" dirty="0">
                <a:solidFill>
                  <a:srgbClr val="000000"/>
                </a:solidFill>
                <a:latin typeface="微软雅黑" panose="020B0503020204020204" pitchFamily="34" charset="-122"/>
                <a:ea typeface="微软雅黑" panose="020B0503020204020204" pitchFamily="34" charset="-122"/>
              </a:rPr>
              <a:t>集成化</a:t>
            </a:r>
            <a:endParaRPr lang="zh-CN" altLang="en-US" sz="2400" b="1" dirty="0">
              <a:solidFill>
                <a:srgbClr val="000000"/>
              </a:solidFill>
              <a:latin typeface="微软雅黑" panose="020B0503020204020204" pitchFamily="34" charset="-122"/>
              <a:ea typeface="微软雅黑" panose="020B0503020204020204" pitchFamily="34" charset="-122"/>
            </a:endParaRPr>
          </a:p>
        </p:txBody>
      </p:sp>
      <p:sp>
        <p:nvSpPr>
          <p:cNvPr id="13332" name="TextBox 6"/>
          <p:cNvSpPr txBox="1"/>
          <p:nvPr/>
        </p:nvSpPr>
        <p:spPr>
          <a:xfrm>
            <a:off x="6324600" y="4379913"/>
            <a:ext cx="1206500" cy="573087"/>
          </a:xfrm>
          <a:prstGeom prst="rect">
            <a:avLst/>
          </a:prstGeom>
          <a:noFill/>
          <a:ln w="9525">
            <a:noFill/>
          </a:ln>
        </p:spPr>
        <p:txBody>
          <a:bodyPr anchor="t" anchorCtr="0">
            <a:spAutoFit/>
          </a:bodyPr>
          <a:p>
            <a:pPr>
              <a:lnSpc>
                <a:spcPct val="130000"/>
              </a:lnSpc>
            </a:pPr>
            <a:r>
              <a:rPr lang="zh-CN" altLang="en-US" sz="2400" b="1" dirty="0">
                <a:solidFill>
                  <a:srgbClr val="000000"/>
                </a:solidFill>
                <a:latin typeface="微软雅黑" panose="020B0503020204020204" pitchFamily="34" charset="-122"/>
                <a:ea typeface="微软雅黑" panose="020B0503020204020204" pitchFamily="34" charset="-122"/>
              </a:rPr>
              <a:t>生态化</a:t>
            </a:r>
            <a:endParaRPr lang="zh-CN" altLang="en-US" sz="2400" b="1" dirty="0">
              <a:solidFill>
                <a:srgbClr val="000000"/>
              </a:solidFill>
              <a:latin typeface="微软雅黑" panose="020B0503020204020204" pitchFamily="34" charset="-122"/>
              <a:ea typeface="微软雅黑" panose="020B0503020204020204" pitchFamily="34" charset="-122"/>
            </a:endParaRPr>
          </a:p>
        </p:txBody>
      </p:sp>
      <p:sp>
        <p:nvSpPr>
          <p:cNvPr id="13333" name="矩形 65"/>
          <p:cNvSpPr/>
          <p:nvPr/>
        </p:nvSpPr>
        <p:spPr>
          <a:xfrm>
            <a:off x="685800" y="1981200"/>
            <a:ext cx="1981200" cy="1323975"/>
          </a:xfrm>
          <a:prstGeom prst="rect">
            <a:avLst/>
          </a:prstGeom>
          <a:noFill/>
          <a:ln w="9525">
            <a:noFill/>
          </a:ln>
        </p:spPr>
        <p:txBody>
          <a:bodyPr anchor="t" anchorCtr="0">
            <a:spAutoFit/>
          </a:bodyPr>
          <a:p>
            <a:r>
              <a:rPr lang="zh-CN" altLang="en-US" sz="1600" dirty="0">
                <a:latin typeface="Arial" panose="020B0604020202020204" pitchFamily="34" charset="0"/>
              </a:rPr>
              <a:t>随着网络技术和我国第二代互联网技术的发展，必将加强社区的网络的功能的发展。</a:t>
            </a:r>
            <a:endParaRPr lang="zh-CN" altLang="en-US" sz="1600" dirty="0">
              <a:latin typeface="Arial" panose="020B0604020202020204" pitchFamily="34" charset="0"/>
            </a:endParaRPr>
          </a:p>
        </p:txBody>
      </p:sp>
      <p:sp>
        <p:nvSpPr>
          <p:cNvPr id="13334" name="矩形 66"/>
          <p:cNvSpPr/>
          <p:nvPr/>
        </p:nvSpPr>
        <p:spPr>
          <a:xfrm>
            <a:off x="6400800" y="1905000"/>
            <a:ext cx="2438400" cy="830263"/>
          </a:xfrm>
          <a:prstGeom prst="rect">
            <a:avLst/>
          </a:prstGeom>
          <a:noFill/>
          <a:ln w="9525">
            <a:noFill/>
          </a:ln>
        </p:spPr>
        <p:txBody>
          <a:bodyPr anchor="t" anchorCtr="0">
            <a:spAutoFit/>
          </a:bodyPr>
          <a:p>
            <a:r>
              <a:rPr lang="zh-CN" altLang="en-US" sz="1600" dirty="0">
                <a:latin typeface="Arial" panose="020B0604020202020204" pitchFamily="34" charset="0"/>
              </a:rPr>
              <a:t>数字化技术是社会发展的必然趋势，社区建设也必须走数字之路。</a:t>
            </a:r>
            <a:endParaRPr lang="zh-CN" altLang="en-US" sz="1600" dirty="0">
              <a:latin typeface="Arial" panose="020B0604020202020204" pitchFamily="34" charset="0"/>
            </a:endParaRPr>
          </a:p>
        </p:txBody>
      </p:sp>
      <p:sp>
        <p:nvSpPr>
          <p:cNvPr id="13335" name="矩形 67"/>
          <p:cNvSpPr/>
          <p:nvPr/>
        </p:nvSpPr>
        <p:spPr>
          <a:xfrm>
            <a:off x="381000" y="4953000"/>
            <a:ext cx="2438400" cy="830263"/>
          </a:xfrm>
          <a:prstGeom prst="rect">
            <a:avLst/>
          </a:prstGeom>
          <a:noFill/>
          <a:ln w="9525">
            <a:noFill/>
          </a:ln>
        </p:spPr>
        <p:txBody>
          <a:bodyPr anchor="t" anchorCtr="0">
            <a:spAutoFit/>
          </a:bodyPr>
          <a:p>
            <a:r>
              <a:rPr lang="zh-CN" altLang="en-US" sz="1600" dirty="0">
                <a:latin typeface="Arial" panose="020B0604020202020204" pitchFamily="34" charset="0"/>
              </a:rPr>
              <a:t>将各离散的子系统进行集成是必然的趋势，也是智能社区的目标。</a:t>
            </a:r>
            <a:endParaRPr lang="zh-CN" altLang="en-US" sz="1600" dirty="0">
              <a:latin typeface="Arial" panose="020B0604020202020204" pitchFamily="34" charset="0"/>
            </a:endParaRPr>
          </a:p>
        </p:txBody>
      </p:sp>
      <p:sp>
        <p:nvSpPr>
          <p:cNvPr id="13336" name="矩形 68"/>
          <p:cNvSpPr/>
          <p:nvPr/>
        </p:nvSpPr>
        <p:spPr>
          <a:xfrm>
            <a:off x="5486400" y="4953000"/>
            <a:ext cx="3352800" cy="1077913"/>
          </a:xfrm>
          <a:prstGeom prst="rect">
            <a:avLst/>
          </a:prstGeom>
          <a:noFill/>
          <a:ln w="9525">
            <a:noFill/>
          </a:ln>
        </p:spPr>
        <p:txBody>
          <a:bodyPr anchor="t" anchorCtr="0">
            <a:spAutoFit/>
          </a:bodyPr>
          <a:p>
            <a:r>
              <a:rPr lang="zh-CN" altLang="en-US" sz="1600" dirty="0">
                <a:latin typeface="Arial" panose="020B0604020202020204" pitchFamily="34" charset="0"/>
              </a:rPr>
              <a:t>运用已掌握的建筑智能化高新技术，探寻人类生存、生产和生活居住环境空间的可持续发展模式已成为国际技术发展趋势。</a:t>
            </a:r>
            <a:endParaRPr lang="zh-CN" altLang="en-US" sz="1600" dirty="0">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4337" name="组合 15"/>
          <p:cNvGrpSpPr/>
          <p:nvPr/>
        </p:nvGrpSpPr>
        <p:grpSpPr>
          <a:xfrm>
            <a:off x="-2395537" y="1447800"/>
            <a:ext cx="4770437" cy="4824413"/>
            <a:chOff x="-2395538" y="1447800"/>
            <a:chExt cx="4770438" cy="4824413"/>
          </a:xfrm>
        </p:grpSpPr>
        <p:sp>
          <p:nvSpPr>
            <p:cNvPr id="57" name="AutoShape 4"/>
            <p:cNvSpPr>
              <a:spLocks noChangeArrowheads="1"/>
            </p:cNvSpPr>
            <p:nvPr/>
          </p:nvSpPr>
          <p:spPr bwMode="ltGray">
            <a:xfrm rot="5400000">
              <a:off x="-2422525" y="1474786"/>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rgbClr val="808080">
                    <a:gamma/>
                    <a:tint val="45490"/>
                    <a:invGamma/>
                  </a:srgbClr>
                </a:gs>
                <a:gs pos="50000">
                  <a:srgbClr val="808080"/>
                </a:gs>
                <a:gs pos="100000">
                  <a:srgbClr val="808080">
                    <a:gamma/>
                    <a:tint val="45490"/>
                    <a:invGamma/>
                  </a:srgbClr>
                </a:gs>
              </a:gsLst>
              <a:lin ang="0" scaled="1"/>
            </a:gradFill>
            <a:ln w="9525" algn="ctr">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58" name="AutoShape 5">
              <a:hlinkClick r:id="" action="ppaction://noaction"/>
            </p:cNvPr>
            <p:cNvSpPr>
              <a:spLocks noChangeArrowheads="1"/>
            </p:cNvSpPr>
            <p:nvPr/>
          </p:nvSpPr>
          <p:spPr bwMode="ltGray">
            <a:xfrm rot="5400000" flipH="1">
              <a:off x="-2016916" y="1910555"/>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rgbClr val="FFFFFF">
                    <a:lumMod val="65000"/>
                  </a:srgbClr>
                </a:gs>
                <a:gs pos="100000">
                  <a:srgbClr val="009999">
                    <a:gamma/>
                    <a:tint val="0"/>
                    <a:invGamma/>
                    <a:alpha val="48000"/>
                  </a:srgbClr>
                </a:gs>
              </a:gsLst>
              <a:lin ang="5400000" scaled="1"/>
            </a:gradFill>
            <a:ln w="0" algn="ctr">
              <a:noFill/>
              <a:miter lim="800000"/>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grpSp>
      <p:grpSp>
        <p:nvGrpSpPr>
          <p:cNvPr id="14340" name="组合 14"/>
          <p:cNvGrpSpPr/>
          <p:nvPr/>
        </p:nvGrpSpPr>
        <p:grpSpPr>
          <a:xfrm>
            <a:off x="2268538" y="2000250"/>
            <a:ext cx="5183187" cy="501650"/>
            <a:chOff x="2771800" y="4507879"/>
            <a:chExt cx="5184576" cy="500400"/>
          </a:xfrm>
        </p:grpSpPr>
        <p:sp>
          <p:nvSpPr>
            <p:cNvPr id="26" name="圆角矩形 25"/>
            <p:cNvSpPr/>
            <p:nvPr/>
          </p:nvSpPr>
          <p:spPr bwMode="auto">
            <a:xfrm>
              <a:off x="3411733" y="4507879"/>
              <a:ext cx="4544643" cy="500400"/>
            </a:xfrm>
            <a:prstGeom prst="roundRect">
              <a:avLst>
                <a:gd name="adj" fmla="val 14887"/>
              </a:avLst>
            </a:prstGeom>
            <a:gradFill rotWithShape="1">
              <a:gsLst>
                <a:gs pos="71000">
                  <a:srgbClr val="FFFFFF">
                    <a:lumMod val="85000"/>
                  </a:srgbClr>
                </a:gs>
                <a:gs pos="0">
                  <a:srgbClr val="FFFFFF">
                    <a:lumMod val="75000"/>
                  </a:srgbClr>
                </a:gs>
                <a:gs pos="100000">
                  <a:srgbClr val="FFFFFF">
                    <a:lumMod val="85000"/>
                  </a:srgbClr>
                </a:gs>
              </a:gsLst>
              <a:lin ang="16200000" scaled="0"/>
            </a:gradFill>
            <a:ln w="19050"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108000" tIns="0" bIns="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rPr>
                <a:t>智慧社区的发展趋势</a:t>
              </a:r>
              <a:endParaRPr kumimoji="0" lang="zh-CN" altLang="en-US" sz="1600" b="0" i="0" u="none" strike="noStrike" kern="0" cap="none" spc="0" normalizeH="0" baseline="0" noProof="0" dirty="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endParaRPr>
            </a:p>
          </p:txBody>
        </p:sp>
        <p:sp>
          <p:nvSpPr>
            <p:cNvPr id="27" name="圆角矩形 26">
              <a:hlinkClick r:id="" action="ppaction://noaction"/>
            </p:cNvPr>
            <p:cNvSpPr/>
            <p:nvPr/>
          </p:nvSpPr>
          <p:spPr bwMode="auto">
            <a:xfrm>
              <a:off x="2771800" y="4507879"/>
              <a:ext cx="503372" cy="500400"/>
            </a:xfrm>
            <a:prstGeom prst="roundRect">
              <a:avLst>
                <a:gd name="adj" fmla="val 21228"/>
              </a:avLst>
            </a:prstGeom>
            <a:gradFill rotWithShape="1">
              <a:gsLst>
                <a:gs pos="71000">
                  <a:srgbClr val="FFFFFF">
                    <a:lumMod val="85000"/>
                  </a:srgbClr>
                </a:gs>
                <a:gs pos="0">
                  <a:srgbClr val="FFFFFF">
                    <a:lumMod val="65000"/>
                  </a:srgbClr>
                </a:gs>
                <a:gs pos="100000">
                  <a:srgbClr val="FFFFFF">
                    <a:lumMod val="65000"/>
                  </a:srgbClr>
                </a:gs>
              </a:gsLst>
              <a:lin ang="16200000" scaled="0"/>
            </a:gradFill>
            <a:ln w="19050"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rPr>
                <a:t>1</a:t>
              </a:r>
              <a:endParaRPr kumimoji="0" lang="zh-CN" altLang="en-US" sz="1600" b="0" i="0" u="none" strike="noStrike" kern="0" cap="none" spc="0" normalizeH="0" baseline="0" noProof="0" dirty="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endParaRPr>
            </a:p>
          </p:txBody>
        </p:sp>
      </p:grpSp>
      <p:grpSp>
        <p:nvGrpSpPr>
          <p:cNvPr id="14343" name="组合 12"/>
          <p:cNvGrpSpPr/>
          <p:nvPr/>
        </p:nvGrpSpPr>
        <p:grpSpPr>
          <a:xfrm>
            <a:off x="2555875" y="2789238"/>
            <a:ext cx="5184775" cy="501650"/>
            <a:chOff x="2771800" y="3047379"/>
            <a:chExt cx="5184576" cy="500400"/>
          </a:xfrm>
        </p:grpSpPr>
        <p:sp>
          <p:nvSpPr>
            <p:cNvPr id="29" name="圆角矩形 28"/>
            <p:cNvSpPr/>
            <p:nvPr/>
          </p:nvSpPr>
          <p:spPr bwMode="auto">
            <a:xfrm>
              <a:off x="3411538" y="3047379"/>
              <a:ext cx="4544838" cy="500400"/>
            </a:xfrm>
            <a:prstGeom prst="roundRect">
              <a:avLst>
                <a:gd name="adj" fmla="val 14887"/>
              </a:avLst>
            </a:prstGeom>
            <a:gradFill rotWithShape="1">
              <a:gsLst>
                <a:gs pos="71000">
                  <a:srgbClr val="FFFFFF">
                    <a:lumMod val="85000"/>
                  </a:srgbClr>
                </a:gs>
                <a:gs pos="0">
                  <a:srgbClr val="FFFFFF">
                    <a:lumMod val="75000"/>
                  </a:srgbClr>
                </a:gs>
                <a:gs pos="100000">
                  <a:srgbClr val="FFFFFF">
                    <a:lumMod val="85000"/>
                  </a:srgbClr>
                </a:gs>
              </a:gsLst>
              <a:lin ang="16200000" scaled="0"/>
            </a:gradFill>
            <a:ln w="19050"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108000" tIns="0" bIns="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rPr>
                <a:t>智慧社区的价值</a:t>
              </a:r>
              <a:endParaRPr kumimoji="0" lang="zh-CN" altLang="en-US" sz="1600" b="0" i="0" u="none" strike="noStrike" kern="0" cap="none" spc="0" normalizeH="0" baseline="0" noProof="0" dirty="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endParaRPr>
            </a:p>
          </p:txBody>
        </p:sp>
        <p:sp>
          <p:nvSpPr>
            <p:cNvPr id="36" name="圆角矩形 35">
              <a:hlinkClick r:id="" action="ppaction://noaction"/>
            </p:cNvPr>
            <p:cNvSpPr/>
            <p:nvPr/>
          </p:nvSpPr>
          <p:spPr bwMode="auto">
            <a:xfrm>
              <a:off x="2771800" y="3047379"/>
              <a:ext cx="504806" cy="500400"/>
            </a:xfrm>
            <a:prstGeom prst="roundRect">
              <a:avLst>
                <a:gd name="adj" fmla="val 21228"/>
              </a:avLst>
            </a:prstGeom>
            <a:gradFill rotWithShape="1">
              <a:gsLst>
                <a:gs pos="71000">
                  <a:srgbClr val="FFFFFF">
                    <a:lumMod val="85000"/>
                  </a:srgbClr>
                </a:gs>
                <a:gs pos="0">
                  <a:srgbClr val="FFFFFF">
                    <a:lumMod val="65000"/>
                  </a:srgbClr>
                </a:gs>
                <a:gs pos="100000">
                  <a:srgbClr val="FFFFFF">
                    <a:lumMod val="65000"/>
                  </a:srgbClr>
                </a:gs>
              </a:gsLst>
              <a:lin ang="16200000" scaled="0"/>
            </a:gradFill>
            <a:ln w="19050"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rPr>
                <a:t>2</a:t>
              </a:r>
              <a:endParaRPr kumimoji="0" lang="zh-CN" altLang="en-US" sz="1600" b="0" i="0" u="none" strike="noStrike" kern="0" cap="none" spc="0" normalizeH="0" baseline="0" noProof="0" dirty="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endParaRPr>
            </a:p>
          </p:txBody>
        </p:sp>
      </p:grpSp>
      <p:grpSp>
        <p:nvGrpSpPr>
          <p:cNvPr id="14346" name="组合 13"/>
          <p:cNvGrpSpPr/>
          <p:nvPr/>
        </p:nvGrpSpPr>
        <p:grpSpPr>
          <a:xfrm>
            <a:off x="2555875" y="4367213"/>
            <a:ext cx="5184775" cy="501650"/>
            <a:chOff x="2771800" y="3771279"/>
            <a:chExt cx="5184576" cy="500400"/>
          </a:xfrm>
        </p:grpSpPr>
        <p:sp>
          <p:nvSpPr>
            <p:cNvPr id="38" name="圆角矩形 37"/>
            <p:cNvSpPr/>
            <p:nvPr/>
          </p:nvSpPr>
          <p:spPr bwMode="auto">
            <a:xfrm>
              <a:off x="3411538" y="3771279"/>
              <a:ext cx="4544838" cy="500400"/>
            </a:xfrm>
            <a:prstGeom prst="roundRect">
              <a:avLst>
                <a:gd name="adj" fmla="val 14887"/>
              </a:avLst>
            </a:prstGeom>
            <a:gradFill rotWithShape="1">
              <a:gsLst>
                <a:gs pos="71000">
                  <a:srgbClr val="FFFFFF">
                    <a:lumMod val="85000"/>
                  </a:srgbClr>
                </a:gs>
                <a:gs pos="0">
                  <a:srgbClr val="FFFFFF">
                    <a:lumMod val="75000"/>
                  </a:srgbClr>
                </a:gs>
                <a:gs pos="100000">
                  <a:srgbClr val="FFFFFF">
                    <a:lumMod val="85000"/>
                  </a:srgbClr>
                </a:gs>
              </a:gsLst>
              <a:lin ang="16200000" scaled="0"/>
            </a:gradFill>
            <a:ln w="19050"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108000" tIns="0" bIns="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rPr>
                <a:t>总结</a:t>
              </a:r>
              <a:endParaRPr kumimoji="0" lang="zh-CN" altLang="en-US" sz="1600" b="0" i="0" u="none" strike="noStrike" kern="0" cap="none" spc="0" normalizeH="0" baseline="0" noProof="0" dirty="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endParaRPr>
            </a:p>
          </p:txBody>
        </p:sp>
        <p:sp>
          <p:nvSpPr>
            <p:cNvPr id="39" name="圆角矩形 38">
              <a:hlinkClick r:id="" action="ppaction://noaction"/>
            </p:cNvPr>
            <p:cNvSpPr/>
            <p:nvPr/>
          </p:nvSpPr>
          <p:spPr bwMode="auto">
            <a:xfrm>
              <a:off x="2771800" y="3771279"/>
              <a:ext cx="504806" cy="500400"/>
            </a:xfrm>
            <a:prstGeom prst="roundRect">
              <a:avLst>
                <a:gd name="adj" fmla="val 21228"/>
              </a:avLst>
            </a:prstGeom>
            <a:gradFill rotWithShape="1">
              <a:gsLst>
                <a:gs pos="71000">
                  <a:srgbClr val="FFFFFF">
                    <a:lumMod val="85000"/>
                  </a:srgbClr>
                </a:gs>
                <a:gs pos="0">
                  <a:srgbClr val="FFFFFF">
                    <a:lumMod val="65000"/>
                  </a:srgbClr>
                </a:gs>
                <a:gs pos="100000">
                  <a:srgbClr val="FFFFFF">
                    <a:lumMod val="65000"/>
                  </a:srgbClr>
                </a:gs>
              </a:gsLst>
              <a:lin ang="16200000" scaled="0"/>
            </a:gradFill>
            <a:ln w="19050"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smtClean="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rPr>
                <a:t>4</a:t>
              </a:r>
              <a:endParaRPr kumimoji="0" lang="zh-CN" altLang="en-US" sz="1600" b="0" i="0" u="none" strike="noStrike" kern="0" cap="none" spc="0" normalizeH="0" baseline="0" noProof="0" dirty="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endParaRPr>
            </a:p>
          </p:txBody>
        </p:sp>
      </p:grpSp>
      <p:grpSp>
        <p:nvGrpSpPr>
          <p:cNvPr id="14349" name="组合 12"/>
          <p:cNvGrpSpPr/>
          <p:nvPr/>
        </p:nvGrpSpPr>
        <p:grpSpPr>
          <a:xfrm>
            <a:off x="2728913" y="3578225"/>
            <a:ext cx="5184775" cy="501650"/>
            <a:chOff x="2771800" y="3047379"/>
            <a:chExt cx="5184576" cy="500400"/>
          </a:xfrm>
        </p:grpSpPr>
        <p:sp>
          <p:nvSpPr>
            <p:cNvPr id="49" name="圆角矩形 48"/>
            <p:cNvSpPr/>
            <p:nvPr/>
          </p:nvSpPr>
          <p:spPr bwMode="auto">
            <a:xfrm>
              <a:off x="3411538" y="3047379"/>
              <a:ext cx="4544838" cy="500400"/>
            </a:xfrm>
            <a:prstGeom prst="roundRect">
              <a:avLst>
                <a:gd name="adj" fmla="val 14887"/>
              </a:avLst>
            </a:prstGeom>
            <a:gradFill rotWithShape="1">
              <a:gsLst>
                <a:gs pos="71000">
                  <a:srgbClr val="FFFFFF">
                    <a:lumMod val="85000"/>
                  </a:srgbClr>
                </a:gs>
                <a:gs pos="0">
                  <a:srgbClr val="FFFFFF">
                    <a:lumMod val="75000"/>
                  </a:srgbClr>
                </a:gs>
                <a:gs pos="100000">
                  <a:srgbClr val="FFFFFF">
                    <a:lumMod val="85000"/>
                  </a:srgbClr>
                </a:gs>
              </a:gsLst>
              <a:lin ang="16200000" scaled="0"/>
            </a:gradFill>
            <a:ln w="19050"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108000" tIns="0" bIns="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rPr>
                <a:t>智慧社区的建设</a:t>
              </a:r>
              <a:endParaRPr kumimoji="0" lang="zh-CN" altLang="en-US" sz="1600" b="0" i="0" u="none" strike="noStrike" kern="0" cap="none" spc="0" normalizeH="0" baseline="0" noProof="0" dirty="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endParaRPr>
            </a:p>
          </p:txBody>
        </p:sp>
        <p:sp>
          <p:nvSpPr>
            <p:cNvPr id="50" name="圆角矩形 49">
              <a:hlinkClick r:id="" action="ppaction://noaction"/>
            </p:cNvPr>
            <p:cNvSpPr/>
            <p:nvPr/>
          </p:nvSpPr>
          <p:spPr bwMode="auto">
            <a:xfrm>
              <a:off x="2771800" y="3047379"/>
              <a:ext cx="504806" cy="500400"/>
            </a:xfrm>
            <a:prstGeom prst="roundRect">
              <a:avLst>
                <a:gd name="adj" fmla="val 21228"/>
              </a:avLst>
            </a:prstGeom>
            <a:gradFill rotWithShape="1">
              <a:gsLst>
                <a:gs pos="71000">
                  <a:srgbClr val="FFFFFF">
                    <a:lumMod val="85000"/>
                  </a:srgbClr>
                </a:gs>
                <a:gs pos="0">
                  <a:srgbClr val="FFFFFF">
                    <a:lumMod val="65000"/>
                  </a:srgbClr>
                </a:gs>
                <a:gs pos="100000">
                  <a:srgbClr val="FFFFFF">
                    <a:lumMod val="65000"/>
                  </a:srgbClr>
                </a:gs>
              </a:gsLst>
              <a:lin ang="16200000" scaled="0"/>
            </a:gradFill>
            <a:ln w="19050"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smtClean="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rPr>
                <a:t>3</a:t>
              </a:r>
              <a:endParaRPr kumimoji="0" lang="zh-CN" altLang="en-US" sz="1600" b="0" i="0" u="none" strike="noStrike" kern="0" cap="none" spc="0" normalizeH="0" baseline="0" noProof="0" dirty="0">
                <a:ln>
                  <a:noFill/>
                </a:ln>
                <a:solidFill>
                  <a:srgbClr val="808080">
                    <a:lumMod val="50000"/>
                  </a:srgbClr>
                </a:solidFill>
                <a:effectLst/>
                <a:uLnTx/>
                <a:uFillTx/>
                <a:latin typeface="华文细黑" panose="02010600040101010101" pitchFamily="2" charset="-122"/>
                <a:ea typeface="华文细黑" panose="02010600040101010101" pitchFamily="2" charset="-122"/>
                <a:cs typeface="+mn-cs"/>
              </a:endParaRPr>
            </a:p>
          </p:txBody>
        </p:sp>
      </p:grpSp>
      <p:grpSp>
        <p:nvGrpSpPr>
          <p:cNvPr id="7" name="组合 11"/>
          <p:cNvGrpSpPr/>
          <p:nvPr/>
        </p:nvGrpSpPr>
        <p:grpSpPr>
          <a:xfrm>
            <a:off x="2555875" y="2792413"/>
            <a:ext cx="5183188" cy="500062"/>
            <a:chOff x="2771800" y="2348879"/>
            <a:chExt cx="5184576" cy="500400"/>
          </a:xfrm>
        </p:grpSpPr>
        <p:sp>
          <p:nvSpPr>
            <p:cNvPr id="62" name="圆角矩形 61"/>
            <p:cNvSpPr/>
            <p:nvPr/>
          </p:nvSpPr>
          <p:spPr bwMode="auto">
            <a:xfrm>
              <a:off x="3411733" y="2348879"/>
              <a:ext cx="4544643" cy="500400"/>
            </a:xfrm>
            <a:prstGeom prst="roundRect">
              <a:avLst>
                <a:gd name="adj" fmla="val 19963"/>
              </a:avLst>
            </a:prstGeom>
            <a:gradFill rotWithShape="1">
              <a:gsLst>
                <a:gs pos="71000">
                  <a:srgbClr val="3380E6">
                    <a:alpha val="73000"/>
                  </a:srgbClr>
                </a:gs>
                <a:gs pos="0">
                  <a:srgbClr val="0066CC">
                    <a:alpha val="87000"/>
                  </a:srgbClr>
                </a:gs>
                <a:gs pos="100000">
                  <a:srgbClr val="6699FF">
                    <a:alpha val="37000"/>
                  </a:srgbClr>
                </a:gs>
              </a:gsLst>
              <a:lin ang="16200000" scaled="0"/>
            </a:gradFill>
            <a:ln w="19050"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108000" tIns="0" bIns="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华文细黑" panose="02010600040101010101" pitchFamily="2" charset="-122"/>
                  <a:ea typeface="华文细黑" panose="02010600040101010101" pitchFamily="2" charset="-122"/>
                  <a:cs typeface="+mn-cs"/>
                </a:rPr>
                <a:t>智慧社区的价值</a:t>
              </a:r>
              <a:endParaRPr kumimoji="0" lang="zh-CN" altLang="en-US" sz="1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华文细黑" panose="02010600040101010101" pitchFamily="2" charset="-122"/>
                <a:ea typeface="华文细黑" panose="02010600040101010101" pitchFamily="2" charset="-122"/>
                <a:cs typeface="+mn-cs"/>
              </a:endParaRPr>
            </a:p>
          </p:txBody>
        </p:sp>
        <p:sp>
          <p:nvSpPr>
            <p:cNvPr id="63" name="圆角矩形 62"/>
            <p:cNvSpPr/>
            <p:nvPr/>
          </p:nvSpPr>
          <p:spPr bwMode="auto">
            <a:xfrm>
              <a:off x="2771800" y="2348879"/>
              <a:ext cx="503372" cy="500400"/>
            </a:xfrm>
            <a:prstGeom prst="roundRect">
              <a:avLst>
                <a:gd name="adj" fmla="val 21228"/>
              </a:avLst>
            </a:prstGeom>
            <a:gradFill rotWithShape="1">
              <a:gsLst>
                <a:gs pos="71000">
                  <a:srgbClr val="993300">
                    <a:alpha val="63000"/>
                  </a:srgbClr>
                </a:gs>
                <a:gs pos="0">
                  <a:srgbClr val="C00000">
                    <a:alpha val="72000"/>
                  </a:srgbClr>
                </a:gs>
                <a:gs pos="100000">
                  <a:srgbClr val="FF0000">
                    <a:alpha val="64000"/>
                  </a:srgbClr>
                </a:gs>
              </a:gsLst>
              <a:lin ang="16200000" scaled="0"/>
            </a:gradFill>
            <a:ln w="19050" cap="flat" cmpd="sng" algn="ctr">
              <a:solidFill>
                <a:srgbClr val="FFFFFF">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华文细黑" panose="02010600040101010101" pitchFamily="2" charset="-122"/>
                  <a:ea typeface="华文细黑" panose="02010600040101010101" pitchFamily="2" charset="-122"/>
                  <a:cs typeface="+mn-cs"/>
                </a:rPr>
                <a:t>2</a:t>
              </a:r>
              <a:endParaRPr kumimoji="0" lang="zh-CN" altLang="en-US" sz="1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华文细黑" panose="02010600040101010101" pitchFamily="2" charset="-122"/>
                <a:ea typeface="华文细黑" panose="02010600040101010101" pitchFamily="2" charset="-122"/>
                <a:cs typeface="+mn-cs"/>
              </a:endParaRPr>
            </a:p>
          </p:txBody>
        </p:sp>
      </p:grpSp>
      <p:grpSp>
        <p:nvGrpSpPr>
          <p:cNvPr id="8" name="组合 63"/>
          <p:cNvGrpSpPr/>
          <p:nvPr/>
        </p:nvGrpSpPr>
        <p:grpSpPr>
          <a:xfrm>
            <a:off x="-465137" y="1449388"/>
            <a:ext cx="407987" cy="438150"/>
            <a:chOff x="6516216" y="1078387"/>
            <a:chExt cx="1989139" cy="2141539"/>
          </a:xfrm>
        </p:grpSpPr>
        <p:pic>
          <p:nvPicPr>
            <p:cNvPr id="14356" name="Picture 11" descr="light_shadow"/>
            <p:cNvPicPr>
              <a:picLocks noChangeAspect="1"/>
            </p:cNvPicPr>
            <p:nvPr/>
          </p:nvPicPr>
          <p:blipFill>
            <a:blip r:embed="rId1">
              <a:grayscl/>
              <a:lum bright="-76001" contrast="-3999"/>
            </a:blip>
            <a:stretch>
              <a:fillRect/>
            </a:stretch>
          </p:blipFill>
          <p:spPr>
            <a:xfrm>
              <a:off x="6666907" y="2735204"/>
              <a:ext cx="1739811" cy="484722"/>
            </a:xfrm>
            <a:prstGeom prst="rect">
              <a:avLst/>
            </a:prstGeom>
            <a:noFill/>
            <a:ln w="9525">
              <a:noFill/>
            </a:ln>
          </p:spPr>
        </p:pic>
        <p:pic>
          <p:nvPicPr>
            <p:cNvPr id="14357" name="Picture 12" descr="circuler_1"/>
            <p:cNvPicPr>
              <a:picLocks noChangeAspect="1"/>
            </p:cNvPicPr>
            <p:nvPr/>
          </p:nvPicPr>
          <p:blipFill>
            <a:blip r:embed="rId2"/>
            <a:stretch>
              <a:fillRect/>
            </a:stretch>
          </p:blipFill>
          <p:spPr>
            <a:xfrm>
              <a:off x="6516218" y="1078389"/>
              <a:ext cx="1989137" cy="1966271"/>
            </a:xfrm>
            <a:prstGeom prst="rect">
              <a:avLst/>
            </a:prstGeom>
            <a:noFill/>
            <a:ln w="9525">
              <a:noFill/>
            </a:ln>
          </p:spPr>
        </p:pic>
        <p:sp>
          <p:nvSpPr>
            <p:cNvPr id="67" name="Oval 13"/>
            <p:cNvSpPr>
              <a:spLocks noChangeArrowheads="1"/>
            </p:cNvSpPr>
            <p:nvPr/>
          </p:nvSpPr>
          <p:spPr bwMode="gray">
            <a:xfrm>
              <a:off x="6516216" y="1078387"/>
              <a:ext cx="1974850" cy="1971675"/>
            </a:xfrm>
            <a:prstGeom prst="ellipse">
              <a:avLst/>
            </a:prstGeom>
            <a:gradFill rotWithShape="1">
              <a:gsLst>
                <a:gs pos="0">
                  <a:srgbClr val="993300"/>
                </a:gs>
                <a:gs pos="50000">
                  <a:srgbClr val="FF0000">
                    <a:alpha val="63000"/>
                  </a:srgbClr>
                </a:gs>
                <a:gs pos="100000">
                  <a:srgbClr val="993300"/>
                </a:gs>
              </a:gsLst>
              <a:lin ang="5400000" scaled="1"/>
            </a:gradFill>
            <a:ln w="9525" algn="ctr">
              <a:noFill/>
              <a:rou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68" name="Freeform 14"/>
            <p:cNvSpPr/>
            <p:nvPr/>
          </p:nvSpPr>
          <p:spPr bwMode="gray">
            <a:xfrm>
              <a:off x="6721706" y="1119464"/>
              <a:ext cx="1550760" cy="681897"/>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99CC00">
                    <a:alpha val="17998"/>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grpSp>
      <p:pic>
        <p:nvPicPr>
          <p:cNvPr id="14360" name="图片 3" descr="1副本.jpg"/>
          <p:cNvPicPr>
            <a:picLocks noChangeAspect="1"/>
          </p:cNvPicPr>
          <p:nvPr/>
        </p:nvPicPr>
        <p:blipFill>
          <a:blip r:embed="rId3"/>
          <a:stretch>
            <a:fillRect/>
          </a:stretch>
        </p:blipFill>
        <p:spPr>
          <a:xfrm>
            <a:off x="0" y="0"/>
            <a:ext cx="9144000" cy="722313"/>
          </a:xfrm>
          <a:prstGeom prst="rect">
            <a:avLst/>
          </a:prstGeom>
          <a:noFill/>
          <a:ln w="9525">
            <a:noFill/>
          </a:ln>
        </p:spPr>
      </p:pic>
      <p:sp>
        <p:nvSpPr>
          <p:cNvPr id="14361" name="矩形 4"/>
          <p:cNvSpPr/>
          <p:nvPr/>
        </p:nvSpPr>
        <p:spPr>
          <a:xfrm>
            <a:off x="936625" y="163513"/>
            <a:ext cx="649288" cy="369887"/>
          </a:xfrm>
          <a:prstGeom prst="rect">
            <a:avLst/>
          </a:prstGeom>
          <a:noFill/>
          <a:ln w="9525">
            <a:noFill/>
          </a:ln>
        </p:spPr>
        <p:txBody>
          <a:bodyPr wrap="none" anchor="t" anchorCtr="0">
            <a:spAutoFit/>
          </a:bodyPr>
          <a:p>
            <a:r>
              <a:rPr lang="zh-CN" altLang="en-US" b="1" dirty="0">
                <a:solidFill>
                  <a:schemeClr val="bg1"/>
                </a:solidFill>
                <a:latin typeface="黑体" panose="02010609060101010101" pitchFamily="49" charset="-122"/>
                <a:ea typeface="黑体" panose="02010609060101010101" pitchFamily="49" charset="-122"/>
              </a:rPr>
              <a:t>目录</a:t>
            </a:r>
            <a:endParaRPr lang="zh-CN" altLang="en-US" b="1" dirty="0">
              <a:solidFill>
                <a:schemeClr val="bg1"/>
              </a:solidFill>
              <a:latin typeface="黑体" panose="02010609060101010101" pitchFamily="49" charset="-122"/>
              <a:ea typeface="黑体" panose="02010609060101010101" pitchFamily="49" charset="-122"/>
            </a:endParaRPr>
          </a:p>
        </p:txBody>
      </p:sp>
      <p:grpSp>
        <p:nvGrpSpPr>
          <p:cNvPr id="9" name="Group 2"/>
          <p:cNvGrpSpPr/>
          <p:nvPr/>
        </p:nvGrpSpPr>
        <p:grpSpPr bwMode="auto">
          <a:xfrm>
            <a:off x="152400" y="6705600"/>
            <a:ext cx="7680960" cy="76200"/>
            <a:chOff x="197" y="158"/>
            <a:chExt cx="5367" cy="373"/>
          </a:xfrm>
          <a:effectLst>
            <a:outerShdw blurRad="50800" dist="50800" dir="5400000" algn="ctr" rotWithShape="0">
              <a:schemeClr val="bg1">
                <a:lumMod val="50000"/>
              </a:schemeClr>
            </a:outerShdw>
          </a:effectLst>
        </p:grpSpPr>
        <p:sp>
          <p:nvSpPr>
            <p:cNvPr id="43"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44" name="Freeform 4"/>
            <p:cNvSpPr/>
            <p:nvPr/>
          </p:nvSpPr>
          <p:spPr bwMode="auto">
            <a:xfrm>
              <a:off x="197" y="158"/>
              <a:ext cx="5367" cy="290"/>
            </a:xfrm>
            <a:custGeom>
              <a:avLst/>
              <a:gdLst>
                <a:gd name="T0" fmla="*/ 2573 w 5367"/>
                <a:gd name="T1" fmla="*/ 171 h 290"/>
                <a:gd name="T2" fmla="*/ 5362 w 5367"/>
                <a:gd name="T3" fmla="*/ 162 h 290"/>
                <a:gd name="T4" fmla="*/ 5359 w 5367"/>
                <a:gd name="T5" fmla="*/ 46 h 290"/>
                <a:gd name="T6" fmla="*/ 5315 w 5367"/>
                <a:gd name="T7" fmla="*/ 0 h 290"/>
                <a:gd name="T8" fmla="*/ 50 w 5367"/>
                <a:gd name="T9" fmla="*/ 1 h 290"/>
                <a:gd name="T10" fmla="*/ 6 w 5367"/>
                <a:gd name="T11" fmla="*/ 47 h 290"/>
                <a:gd name="T12" fmla="*/ 13 w 5367"/>
                <a:gd name="T13" fmla="*/ 171 h 290"/>
                <a:gd name="T14" fmla="*/ 2573 w 5367"/>
                <a:gd name="T15" fmla="*/ 171 h 290"/>
                <a:gd name="T16" fmla="*/ 0 60000 65536"/>
                <a:gd name="T17" fmla="*/ 0 60000 65536"/>
                <a:gd name="T18" fmla="*/ 0 60000 65536"/>
                <a:gd name="T19" fmla="*/ 0 60000 65536"/>
                <a:gd name="T20" fmla="*/ 0 60000 65536"/>
                <a:gd name="T21" fmla="*/ 0 60000 65536"/>
                <a:gd name="T22" fmla="*/ 0 60000 65536"/>
                <a:gd name="T23" fmla="*/ 0 60000 65536"/>
                <a:gd name="T24" fmla="*/ 0 w 5367"/>
                <a:gd name="T25" fmla="*/ 0 h 290"/>
                <a:gd name="T26" fmla="*/ 5367 w 5367"/>
                <a:gd name="T27" fmla="*/ 290 h 2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8"/>
                  </a:srgbClr>
                </a:gs>
                <a:gs pos="100000">
                  <a:srgbClr val="245A6E">
                    <a:alpha val="0"/>
                  </a:srgbClr>
                </a:gs>
              </a:gsLst>
              <a:lin ang="540000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45"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grpSp>
      <p:sp>
        <p:nvSpPr>
          <p:cNvPr id="48" name="矩形 47"/>
          <p:cNvSpPr/>
          <p:nvPr/>
        </p:nvSpPr>
        <p:spPr>
          <a:xfrm>
            <a:off x="7747000" y="6588125"/>
            <a:ext cx="1979613" cy="27559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120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mn-ea"/>
              </a:rPr>
              <a:t>www.ahtenger.com</a:t>
            </a:r>
            <a:endParaRPr kumimoji="0" lang="zh-CN" altLang="en-US" sz="12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accel="50000" decel="50000" fill="hold" nodeType="afterEffect">
                                  <p:stCondLst>
                                    <p:cond delay="0"/>
                                  </p:stCondLst>
                                  <p:childTnLst>
                                    <p:animMotion origin="layout" path="M 0.00087 -0.00023 C 0.02309 0.00555 0.08125 0.00347 0.12934 0.03541 C 0.17778 0.06736 0.2243 0.13819 0.24514 0.20301 " pathEditMode="relative" rAng="0" ptsTypes="fsf">
                                      <p:cBhvr>
                                        <p:cTn id="6" dur="1000" fill="hold"/>
                                        <p:tgtEl>
                                          <p:spTgt spid="8"/>
                                        </p:tgtEl>
                                        <p:attrNameLst>
                                          <p:attrName>ppt_x</p:attrName>
                                          <p:attrName>ppt_y</p:attrName>
                                        </p:attrNameLst>
                                      </p:cBhvr>
                                      <p:rCtr x="1220500" y="1016200"/>
                                    </p:animMotion>
                                  </p:childTnLst>
                                </p:cTn>
                              </p:par>
                            </p:childTnLst>
                          </p:cTn>
                        </p:par>
                        <p:par>
                          <p:cTn id="7" fill="hold">
                            <p:stCondLst>
                              <p:cond delay="1000"/>
                            </p:stCondLst>
                            <p:childTnLst>
                              <p:par>
                                <p:cTn id="8" presetID="22" presetClass="entr" presetSubtype="8"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1" name="图片 3" descr="1副本.jpg"/>
          <p:cNvPicPr>
            <a:picLocks noChangeAspect="1"/>
          </p:cNvPicPr>
          <p:nvPr/>
        </p:nvPicPr>
        <p:blipFill>
          <a:blip r:embed="rId1"/>
          <a:stretch>
            <a:fillRect/>
          </a:stretch>
        </p:blipFill>
        <p:spPr>
          <a:xfrm>
            <a:off x="0" y="0"/>
            <a:ext cx="9144000" cy="722313"/>
          </a:xfrm>
          <a:prstGeom prst="rect">
            <a:avLst/>
          </a:prstGeom>
          <a:noFill/>
          <a:ln w="9525">
            <a:noFill/>
          </a:ln>
        </p:spPr>
      </p:pic>
      <p:sp>
        <p:nvSpPr>
          <p:cNvPr id="15362" name="矩形 4"/>
          <p:cNvSpPr/>
          <p:nvPr/>
        </p:nvSpPr>
        <p:spPr>
          <a:xfrm>
            <a:off x="936625" y="163513"/>
            <a:ext cx="1811338" cy="369887"/>
          </a:xfrm>
          <a:prstGeom prst="rect">
            <a:avLst/>
          </a:prstGeom>
          <a:noFill/>
          <a:ln w="9525">
            <a:noFill/>
          </a:ln>
        </p:spPr>
        <p:txBody>
          <a:bodyPr wrap="none" anchor="t" anchorCtr="0">
            <a:spAutoFit/>
          </a:bodyPr>
          <a:p>
            <a:r>
              <a:rPr lang="zh-CN" altLang="en-US" b="1" dirty="0">
                <a:solidFill>
                  <a:schemeClr val="bg1"/>
                </a:solidFill>
                <a:latin typeface="黑体" panose="02010609060101010101" pitchFamily="49" charset="-122"/>
                <a:ea typeface="黑体" panose="02010609060101010101" pitchFamily="49" charset="-122"/>
              </a:rPr>
              <a:t>智慧社区的价值</a:t>
            </a:r>
            <a:endParaRPr lang="zh-CN" altLang="en-US" b="1" dirty="0">
              <a:solidFill>
                <a:schemeClr val="bg1"/>
              </a:solidFill>
              <a:latin typeface="黑体" panose="02010609060101010101" pitchFamily="49" charset="-122"/>
              <a:ea typeface="黑体" panose="02010609060101010101" pitchFamily="49" charset="-122"/>
            </a:endParaRPr>
          </a:p>
        </p:txBody>
      </p:sp>
      <p:grpSp>
        <p:nvGrpSpPr>
          <p:cNvPr id="2" name="Group 2"/>
          <p:cNvGrpSpPr/>
          <p:nvPr/>
        </p:nvGrpSpPr>
        <p:grpSpPr bwMode="auto">
          <a:xfrm>
            <a:off x="152399" y="6705599"/>
            <a:ext cx="7620000" cy="76200"/>
            <a:chOff x="197" y="158"/>
            <a:chExt cx="5367" cy="373"/>
          </a:xfrm>
          <a:effectLst>
            <a:outerShdw blurRad="50800" dist="50800" dir="5400000" algn="ctr" rotWithShape="0">
              <a:schemeClr val="bg1">
                <a:lumMod val="50000"/>
              </a:schemeClr>
            </a:outerShdw>
          </a:effectLst>
        </p:grpSpPr>
        <p:sp>
          <p:nvSpPr>
            <p:cNvPr id="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8" name="Freeform 4"/>
            <p:cNvSpPr/>
            <p:nvPr/>
          </p:nvSpPr>
          <p:spPr bwMode="auto">
            <a:xfrm>
              <a:off x="197" y="158"/>
              <a:ext cx="5367" cy="290"/>
            </a:xfrm>
            <a:custGeom>
              <a:avLst/>
              <a:gdLst>
                <a:gd name="T0" fmla="*/ 2573 w 5367"/>
                <a:gd name="T1" fmla="*/ 171 h 290"/>
                <a:gd name="T2" fmla="*/ 5362 w 5367"/>
                <a:gd name="T3" fmla="*/ 162 h 290"/>
                <a:gd name="T4" fmla="*/ 5359 w 5367"/>
                <a:gd name="T5" fmla="*/ 46 h 290"/>
                <a:gd name="T6" fmla="*/ 5315 w 5367"/>
                <a:gd name="T7" fmla="*/ 0 h 290"/>
                <a:gd name="T8" fmla="*/ 50 w 5367"/>
                <a:gd name="T9" fmla="*/ 1 h 290"/>
                <a:gd name="T10" fmla="*/ 6 w 5367"/>
                <a:gd name="T11" fmla="*/ 47 h 290"/>
                <a:gd name="T12" fmla="*/ 13 w 5367"/>
                <a:gd name="T13" fmla="*/ 171 h 290"/>
                <a:gd name="T14" fmla="*/ 2573 w 5367"/>
                <a:gd name="T15" fmla="*/ 171 h 290"/>
                <a:gd name="T16" fmla="*/ 0 60000 65536"/>
                <a:gd name="T17" fmla="*/ 0 60000 65536"/>
                <a:gd name="T18" fmla="*/ 0 60000 65536"/>
                <a:gd name="T19" fmla="*/ 0 60000 65536"/>
                <a:gd name="T20" fmla="*/ 0 60000 65536"/>
                <a:gd name="T21" fmla="*/ 0 60000 65536"/>
                <a:gd name="T22" fmla="*/ 0 60000 65536"/>
                <a:gd name="T23" fmla="*/ 0 60000 65536"/>
                <a:gd name="T24" fmla="*/ 0 w 5367"/>
                <a:gd name="T25" fmla="*/ 0 h 290"/>
                <a:gd name="T26" fmla="*/ 5367 w 5367"/>
                <a:gd name="T27" fmla="*/ 290 h 2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8"/>
                  </a:srgbClr>
                </a:gs>
                <a:gs pos="100000">
                  <a:srgbClr val="245A6E">
                    <a:alpha val="0"/>
                  </a:srgbClr>
                </a:gs>
              </a:gsLst>
              <a:lin ang="540000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grpSp>
      <p:sp>
        <p:nvSpPr>
          <p:cNvPr id="10" name="矩形 9"/>
          <p:cNvSpPr/>
          <p:nvPr/>
        </p:nvSpPr>
        <p:spPr>
          <a:xfrm>
            <a:off x="7747000" y="6588125"/>
            <a:ext cx="1979613" cy="27559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lang="en-US" altLang="zh-CN" sz="120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mn-ea"/>
              </a:rPr>
              <a:t>www.ahtenger.com</a:t>
            </a:r>
            <a:endParaRPr kumimoji="0" lang="zh-CN" altLang="en-US" sz="12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15365" name="组合 31"/>
          <p:cNvGrpSpPr/>
          <p:nvPr/>
        </p:nvGrpSpPr>
        <p:grpSpPr>
          <a:xfrm>
            <a:off x="1752600" y="1600200"/>
            <a:ext cx="5715000" cy="4124325"/>
            <a:chOff x="3419476" y="2400083"/>
            <a:chExt cx="5355165" cy="4114799"/>
          </a:xfrm>
        </p:grpSpPr>
        <p:sp>
          <p:nvSpPr>
            <p:cNvPr id="15366" name="椭圆 12"/>
            <p:cNvSpPr/>
            <p:nvPr/>
          </p:nvSpPr>
          <p:spPr>
            <a:xfrm>
              <a:off x="3419476" y="3416083"/>
              <a:ext cx="2632075" cy="2759075"/>
            </a:xfrm>
            <a:custGeom>
              <a:avLst/>
              <a:gdLst/>
              <a:ahLst/>
              <a:cxnLst>
                <a:cxn ang="0">
                  <a:pos x="244" y="0"/>
                </a:cxn>
                <a:cxn ang="0">
                  <a:pos x="440" y="99"/>
                </a:cxn>
                <a:cxn ang="0">
                  <a:pos x="256" y="14"/>
                </a:cxn>
                <a:cxn ang="0">
                  <a:pos x="14" y="259"/>
                </a:cxn>
                <a:cxn ang="0">
                  <a:pos x="130" y="469"/>
                </a:cxn>
                <a:cxn ang="0">
                  <a:pos x="0" y="249"/>
                </a:cxn>
                <a:cxn ang="0">
                  <a:pos x="244" y="0"/>
                </a:cxn>
              </a:cxnLst>
              <a:pathLst>
                <a:path w="4532669" h="4746399">
                  <a:moveTo>
                    <a:pt x="2520296" y="0"/>
                  </a:moveTo>
                  <a:cubicBezTo>
                    <a:pt x="3343805" y="0"/>
                    <a:pt x="4075065" y="394967"/>
                    <a:pt x="4532669" y="1007541"/>
                  </a:cubicBezTo>
                  <a:cubicBezTo>
                    <a:pt x="4076090" y="478227"/>
                    <a:pt x="3398381" y="144047"/>
                    <a:pt x="2642202" y="144047"/>
                  </a:cubicBezTo>
                  <a:cubicBezTo>
                    <a:pt x="1262492" y="144047"/>
                    <a:pt x="144016" y="1256566"/>
                    <a:pt x="144016" y="2628928"/>
                  </a:cubicBezTo>
                  <a:cubicBezTo>
                    <a:pt x="144016" y="3525963"/>
                    <a:pt x="621884" y="4311981"/>
                    <a:pt x="1339718" y="4746399"/>
                  </a:cubicBezTo>
                  <a:cubicBezTo>
                    <a:pt x="542520" y="4323888"/>
                    <a:pt x="0" y="3485448"/>
                    <a:pt x="0" y="2520296"/>
                  </a:cubicBezTo>
                  <a:cubicBezTo>
                    <a:pt x="0" y="1128375"/>
                    <a:pt x="1128375" y="0"/>
                    <a:pt x="2520296" y="0"/>
                  </a:cubicBezTo>
                  <a:close/>
                </a:path>
              </a:pathLst>
            </a:custGeom>
            <a:solidFill>
              <a:srgbClr val="D9D9D9"/>
            </a:solidFill>
            <a:ln w="9525">
              <a:noFill/>
            </a:ln>
          </p:spPr>
          <p:txBody>
            <a:bodyPr/>
            <a:p>
              <a:endParaRPr lang="zh-CN" altLang="en-US"/>
            </a:p>
          </p:txBody>
        </p:sp>
        <p:sp>
          <p:nvSpPr>
            <p:cNvPr id="15367" name="椭圆 1"/>
            <p:cNvSpPr/>
            <p:nvPr/>
          </p:nvSpPr>
          <p:spPr>
            <a:xfrm>
              <a:off x="3886200" y="3857407"/>
              <a:ext cx="1981200" cy="1979612"/>
            </a:xfrm>
            <a:prstGeom prst="ellipse">
              <a:avLst/>
            </a:prstGeom>
            <a:solidFill>
              <a:srgbClr val="FFC000"/>
            </a:solidFill>
            <a:ln w="9525">
              <a:noFill/>
            </a:ln>
          </p:spPr>
          <p:txBody>
            <a:bodyPr anchor="ctr" anchorCtr="0"/>
            <a:p>
              <a:pPr algn="ctr"/>
              <a:endParaRPr lang="zh-CN" altLang="en-US" sz="1600" dirty="0">
                <a:solidFill>
                  <a:srgbClr val="FFFFFF"/>
                </a:solidFill>
                <a:latin typeface="Arial Narrow" panose="020B0606020202030204"/>
                <a:ea typeface="微软雅黑" panose="020B0503020204020204" pitchFamily="34" charset="-122"/>
              </a:endParaRPr>
            </a:p>
          </p:txBody>
        </p:sp>
        <p:sp>
          <p:nvSpPr>
            <p:cNvPr id="15368" name="椭圆 2"/>
            <p:cNvSpPr/>
            <p:nvPr/>
          </p:nvSpPr>
          <p:spPr>
            <a:xfrm>
              <a:off x="3937000" y="4073307"/>
              <a:ext cx="1752600" cy="1751012"/>
            </a:xfrm>
            <a:prstGeom prst="ellipse">
              <a:avLst/>
            </a:prstGeom>
            <a:solidFill>
              <a:srgbClr val="F2F2F2"/>
            </a:solidFill>
            <a:ln w="9525">
              <a:noFill/>
            </a:ln>
          </p:spPr>
          <p:txBody>
            <a:bodyPr anchor="ctr" anchorCtr="0"/>
            <a:p>
              <a:pPr algn="ctr"/>
              <a:r>
                <a:rPr lang="zh-CN" altLang="en-US" sz="1600" dirty="0">
                  <a:solidFill>
                    <a:srgbClr val="7F7F7F"/>
                  </a:solidFill>
                  <a:latin typeface="微软雅黑" panose="020B0503020204020204" pitchFamily="34" charset="-122"/>
                  <a:ea typeface="微软雅黑" panose="020B0503020204020204" pitchFamily="34" charset="-122"/>
                </a:rPr>
                <a:t>智慧社区价值体现</a:t>
              </a:r>
              <a:endParaRPr lang="zh-CN" altLang="en-US" sz="1600" dirty="0">
                <a:solidFill>
                  <a:srgbClr val="7F7F7F"/>
                </a:solidFill>
                <a:latin typeface="微软雅黑" panose="020B0503020204020204" pitchFamily="34" charset="-122"/>
                <a:ea typeface="微软雅黑" panose="020B0503020204020204" pitchFamily="34" charset="-122"/>
              </a:endParaRPr>
            </a:p>
          </p:txBody>
        </p:sp>
        <p:sp>
          <p:nvSpPr>
            <p:cNvPr id="15369" name="椭圆 3"/>
            <p:cNvSpPr/>
            <p:nvPr/>
          </p:nvSpPr>
          <p:spPr>
            <a:xfrm>
              <a:off x="3730626" y="2400083"/>
              <a:ext cx="1457325" cy="1457325"/>
            </a:xfrm>
            <a:prstGeom prst="ellipse">
              <a:avLst/>
            </a:prstGeom>
            <a:solidFill>
              <a:srgbClr val="00B0F0"/>
            </a:solidFill>
            <a:ln w="9525">
              <a:noFill/>
            </a:ln>
          </p:spPr>
          <p:txBody>
            <a:bodyPr anchor="ctr" anchorCtr="0"/>
            <a:p>
              <a:pPr algn="ctr"/>
              <a:endParaRPr lang="zh-CN" altLang="en-US" sz="1600" dirty="0">
                <a:solidFill>
                  <a:srgbClr val="FFFFFF"/>
                </a:solidFill>
                <a:latin typeface="Arial Narrow" panose="020B0606020202030204"/>
                <a:ea typeface="微软雅黑" panose="020B0503020204020204" pitchFamily="34" charset="-122"/>
              </a:endParaRPr>
            </a:p>
          </p:txBody>
        </p:sp>
        <p:sp>
          <p:nvSpPr>
            <p:cNvPr id="10251" name="椭圆 4"/>
            <p:cNvSpPr>
              <a:spLocks noChangeArrowheads="1"/>
            </p:cNvSpPr>
            <p:nvPr/>
          </p:nvSpPr>
          <p:spPr bwMode="auto">
            <a:xfrm>
              <a:off x="3806238" y="2585392"/>
              <a:ext cx="1273339" cy="1271818"/>
            </a:xfrm>
            <a:prstGeom prst="ellipse">
              <a:avLst/>
            </a:prstGeom>
            <a:solidFill>
              <a:schemeClr val="bg1">
                <a:lumMod val="50000"/>
              </a:schemeClr>
            </a:solidFill>
            <a:ln w="9525">
              <a:noFill/>
              <a:round/>
            </a:ln>
          </p:spPr>
          <p:txBody>
            <a:bodyPr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开发商</a:t>
              </a:r>
              <a:br>
                <a:rPr kumimoji="0" lang="zh-CN" altLang="en-US" sz="16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br>
              <a:r>
                <a:rPr kumimoji="0" lang="zh-CN" altLang="en-US" sz="16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物业</a:t>
              </a:r>
              <a:endParaRPr kumimoji="0" lang="zh-CN" altLang="en-US" sz="16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15371" name="椭圆 7"/>
            <p:cNvSpPr/>
            <p:nvPr/>
          </p:nvSpPr>
          <p:spPr>
            <a:xfrm>
              <a:off x="5762625" y="3493869"/>
              <a:ext cx="1301750" cy="1301750"/>
            </a:xfrm>
            <a:prstGeom prst="ellipse">
              <a:avLst/>
            </a:prstGeom>
            <a:solidFill>
              <a:srgbClr val="00B0F0"/>
            </a:solidFill>
            <a:ln w="9525">
              <a:noFill/>
            </a:ln>
          </p:spPr>
          <p:txBody>
            <a:bodyPr anchor="ctr" anchorCtr="0"/>
            <a:p>
              <a:pPr algn="ctr"/>
              <a:endParaRPr lang="zh-CN" altLang="en-US" sz="1600" dirty="0">
                <a:solidFill>
                  <a:srgbClr val="FFFFFF"/>
                </a:solidFill>
                <a:latin typeface="Arial Narrow" panose="020B0606020202030204"/>
                <a:ea typeface="微软雅黑" panose="020B0503020204020204" pitchFamily="34" charset="-122"/>
              </a:endParaRPr>
            </a:p>
          </p:txBody>
        </p:sp>
        <p:sp>
          <p:nvSpPr>
            <p:cNvPr id="15372" name="椭圆 8"/>
            <p:cNvSpPr/>
            <p:nvPr/>
          </p:nvSpPr>
          <p:spPr>
            <a:xfrm>
              <a:off x="5829300" y="3660557"/>
              <a:ext cx="1136650" cy="1135062"/>
            </a:xfrm>
            <a:prstGeom prst="ellipse">
              <a:avLst/>
            </a:prstGeom>
            <a:solidFill>
              <a:srgbClr val="F2F2F2"/>
            </a:solidFill>
            <a:ln w="9525">
              <a:noFill/>
            </a:ln>
          </p:spPr>
          <p:txBody>
            <a:bodyPr lIns="0" tIns="0" rIns="0" bIns="0" anchor="ctr" anchorCtr="0"/>
            <a:p>
              <a:pPr algn="ctr"/>
              <a:r>
                <a:rPr lang="zh-CN" altLang="en-US" sz="1600" dirty="0">
                  <a:solidFill>
                    <a:srgbClr val="7F7F7F"/>
                  </a:solidFill>
                  <a:latin typeface="微软雅黑" panose="020B0503020204020204" pitchFamily="34" charset="-122"/>
                  <a:ea typeface="微软雅黑" panose="020B0503020204020204" pitchFamily="34" charset="-122"/>
                </a:rPr>
                <a:t>业主</a:t>
              </a:r>
              <a:br>
                <a:rPr lang="zh-CN" altLang="en-US" sz="1600" dirty="0">
                  <a:solidFill>
                    <a:srgbClr val="7F7F7F"/>
                  </a:solidFill>
                  <a:latin typeface="微软雅黑" panose="020B0503020204020204" pitchFamily="34" charset="-122"/>
                  <a:ea typeface="微软雅黑" panose="020B0503020204020204" pitchFamily="34" charset="-122"/>
                </a:rPr>
              </a:br>
              <a:r>
                <a:rPr lang="zh-CN" altLang="en-US" sz="1600" dirty="0">
                  <a:solidFill>
                    <a:srgbClr val="7F7F7F"/>
                  </a:solidFill>
                  <a:latin typeface="微软雅黑" panose="020B0503020204020204" pitchFamily="34" charset="-122"/>
                  <a:ea typeface="微软雅黑" panose="020B0503020204020204" pitchFamily="34" charset="-122"/>
                </a:rPr>
                <a:t>住户</a:t>
              </a:r>
              <a:endParaRPr lang="zh-CN" altLang="en-US" sz="1600" dirty="0">
                <a:solidFill>
                  <a:srgbClr val="7F7F7F"/>
                </a:solidFill>
                <a:latin typeface="微软雅黑" panose="020B0503020204020204" pitchFamily="34" charset="-122"/>
                <a:ea typeface="微软雅黑" panose="020B0503020204020204" pitchFamily="34" charset="-122"/>
              </a:endParaRPr>
            </a:p>
          </p:txBody>
        </p:sp>
        <p:sp>
          <p:nvSpPr>
            <p:cNvPr id="15373" name="椭圆 10"/>
            <p:cNvSpPr/>
            <p:nvPr/>
          </p:nvSpPr>
          <p:spPr>
            <a:xfrm>
              <a:off x="5502275" y="5473482"/>
              <a:ext cx="1041400" cy="1041400"/>
            </a:xfrm>
            <a:prstGeom prst="ellipse">
              <a:avLst/>
            </a:prstGeom>
            <a:solidFill>
              <a:srgbClr val="00B0F0"/>
            </a:solidFill>
            <a:ln w="9525">
              <a:noFill/>
            </a:ln>
          </p:spPr>
          <p:txBody>
            <a:bodyPr anchor="ctr" anchorCtr="0"/>
            <a:p>
              <a:pPr algn="ctr"/>
              <a:endParaRPr lang="zh-CN" altLang="en-US" sz="1600" dirty="0">
                <a:solidFill>
                  <a:srgbClr val="FFFFFF"/>
                </a:solidFill>
                <a:latin typeface="Arial Narrow" panose="020B0606020202030204"/>
                <a:ea typeface="微软雅黑" panose="020B0503020204020204" pitchFamily="34" charset="-122"/>
              </a:endParaRPr>
            </a:p>
          </p:txBody>
        </p:sp>
        <p:sp>
          <p:nvSpPr>
            <p:cNvPr id="15374" name="椭圆 11"/>
            <p:cNvSpPr/>
            <p:nvPr/>
          </p:nvSpPr>
          <p:spPr>
            <a:xfrm>
              <a:off x="5556250" y="5605244"/>
              <a:ext cx="908050" cy="909638"/>
            </a:xfrm>
            <a:prstGeom prst="ellipse">
              <a:avLst/>
            </a:prstGeom>
            <a:solidFill>
              <a:srgbClr val="F2F2F2"/>
            </a:solidFill>
            <a:ln w="9525">
              <a:noFill/>
            </a:ln>
          </p:spPr>
          <p:txBody>
            <a:bodyPr lIns="0" tIns="0" rIns="0" bIns="0" anchor="ctr" anchorCtr="0"/>
            <a:p>
              <a:pPr algn="ctr"/>
              <a:r>
                <a:rPr lang="zh-CN" altLang="en-US" sz="1600" dirty="0">
                  <a:solidFill>
                    <a:srgbClr val="7F7F7F"/>
                  </a:solidFill>
                  <a:latin typeface="微软雅黑" panose="020B0503020204020204" pitchFamily="34" charset="-122"/>
                  <a:ea typeface="微软雅黑" panose="020B0503020204020204" pitchFamily="34" charset="-122"/>
                </a:rPr>
                <a:t>社会</a:t>
              </a:r>
              <a:endParaRPr lang="zh-CN" altLang="en-US" sz="1600" dirty="0">
                <a:solidFill>
                  <a:srgbClr val="7F7F7F"/>
                </a:solidFill>
                <a:latin typeface="微软雅黑" panose="020B0503020204020204" pitchFamily="34" charset="-122"/>
                <a:ea typeface="微软雅黑" panose="020B0503020204020204" pitchFamily="34" charset="-122"/>
              </a:endParaRPr>
            </a:p>
          </p:txBody>
        </p:sp>
        <p:sp>
          <p:nvSpPr>
            <p:cNvPr id="15375" name="TextBox 18"/>
            <p:cNvSpPr txBox="1"/>
            <p:nvPr/>
          </p:nvSpPr>
          <p:spPr>
            <a:xfrm>
              <a:off x="5275933" y="2704179"/>
              <a:ext cx="3498708" cy="411797"/>
            </a:xfrm>
            <a:prstGeom prst="rect">
              <a:avLst/>
            </a:prstGeom>
            <a:noFill/>
            <a:ln w="9525">
              <a:noFill/>
            </a:ln>
          </p:spPr>
          <p:txBody>
            <a:bodyPr anchor="t" anchorCtr="0">
              <a:spAutoFit/>
            </a:bodyPr>
            <a:p>
              <a:pPr defTabSz="914400">
                <a:lnSpc>
                  <a:spcPct val="130000"/>
                </a:lnSpc>
              </a:pPr>
              <a:r>
                <a:rPr lang="zh-CN" altLang="en-US" sz="1600" dirty="0">
                  <a:solidFill>
                    <a:srgbClr val="A6A6A6"/>
                  </a:solidFill>
                  <a:latin typeface="微软雅黑" panose="020B0503020204020204" pitchFamily="34" charset="-122"/>
                  <a:ea typeface="微软雅黑" panose="020B0503020204020204" pitchFamily="34" charset="-122"/>
                </a:rPr>
                <a:t>新的运营模式，</a:t>
              </a:r>
              <a:r>
                <a:rPr lang="zh-CN" altLang="en-US" sz="1600" dirty="0">
                  <a:solidFill>
                    <a:srgbClr val="FF0000"/>
                  </a:solidFill>
                  <a:latin typeface="微软雅黑" panose="020B0503020204020204" pitchFamily="34" charset="-122"/>
                  <a:ea typeface="微软雅黑" panose="020B0503020204020204" pitchFamily="34" charset="-122"/>
                </a:rPr>
                <a:t>经济效益和形象提升</a:t>
              </a:r>
              <a:endParaRPr lang="zh-CN" altLang="en-US" sz="1600" dirty="0">
                <a:solidFill>
                  <a:srgbClr val="FF0000"/>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5" name="图片 3" descr="1副本.jpg"/>
          <p:cNvPicPr>
            <a:picLocks noChangeAspect="1"/>
          </p:cNvPicPr>
          <p:nvPr/>
        </p:nvPicPr>
        <p:blipFill>
          <a:blip r:embed="rId1"/>
          <a:stretch>
            <a:fillRect/>
          </a:stretch>
        </p:blipFill>
        <p:spPr>
          <a:xfrm>
            <a:off x="0" y="0"/>
            <a:ext cx="9144000" cy="722313"/>
          </a:xfrm>
          <a:prstGeom prst="rect">
            <a:avLst/>
          </a:prstGeom>
          <a:noFill/>
          <a:ln w="9525">
            <a:noFill/>
          </a:ln>
        </p:spPr>
      </p:pic>
      <p:sp>
        <p:nvSpPr>
          <p:cNvPr id="16386" name="矩形 4"/>
          <p:cNvSpPr/>
          <p:nvPr/>
        </p:nvSpPr>
        <p:spPr>
          <a:xfrm>
            <a:off x="936625" y="163513"/>
            <a:ext cx="4600575" cy="369887"/>
          </a:xfrm>
          <a:prstGeom prst="rect">
            <a:avLst/>
          </a:prstGeom>
          <a:noFill/>
          <a:ln w="9525">
            <a:noFill/>
          </a:ln>
        </p:spPr>
        <p:txBody>
          <a:bodyPr wrap="none" anchor="t" anchorCtr="0">
            <a:spAutoFit/>
          </a:bodyPr>
          <a:p>
            <a:r>
              <a:rPr lang="zh-CN" altLang="en-US" b="1" dirty="0">
                <a:solidFill>
                  <a:schemeClr val="bg1"/>
                </a:solidFill>
                <a:latin typeface="黑体" panose="02010609060101010101" pitchFamily="49" charset="-122"/>
                <a:ea typeface="黑体" panose="02010609060101010101" pitchFamily="49" charset="-122"/>
              </a:rPr>
              <a:t>智慧社区的建设给开发商和物业带来的价值</a:t>
            </a:r>
            <a:endParaRPr lang="zh-CN" altLang="en-US" b="1" dirty="0">
              <a:solidFill>
                <a:schemeClr val="bg1"/>
              </a:solidFill>
              <a:latin typeface="黑体" panose="02010609060101010101" pitchFamily="49" charset="-122"/>
              <a:ea typeface="黑体" panose="02010609060101010101" pitchFamily="49" charset="-122"/>
            </a:endParaRPr>
          </a:p>
        </p:txBody>
      </p:sp>
      <p:grpSp>
        <p:nvGrpSpPr>
          <p:cNvPr id="2" name="Group 2"/>
          <p:cNvGrpSpPr/>
          <p:nvPr/>
        </p:nvGrpSpPr>
        <p:grpSpPr bwMode="auto">
          <a:xfrm>
            <a:off x="152399" y="6705599"/>
            <a:ext cx="7620000" cy="76200"/>
            <a:chOff x="197" y="158"/>
            <a:chExt cx="5367" cy="373"/>
          </a:xfrm>
          <a:effectLst>
            <a:outerShdw blurRad="50800" dist="50800" dir="5400000" algn="ctr" rotWithShape="0">
              <a:schemeClr val="bg1">
                <a:lumMod val="50000"/>
              </a:schemeClr>
            </a:outerShdw>
          </a:effectLst>
        </p:grpSpPr>
        <p:sp>
          <p:nvSpPr>
            <p:cNvPr id="7" name="AutoShape 3"/>
            <p:cNvSpPr>
              <a:spLocks noChangeArrowheads="1"/>
            </p:cNvSpPr>
            <p:nvPr/>
          </p:nvSpPr>
          <p:spPr bwMode="auto">
            <a:xfrm>
              <a:off x="204" y="159"/>
              <a:ext cx="5352" cy="372"/>
            </a:xfrm>
            <a:prstGeom prst="roundRect">
              <a:avLst>
                <a:gd name="adj" fmla="val 11829"/>
              </a:avLst>
            </a:prstGeom>
            <a:gradFill rotWithShape="1">
              <a:gsLst>
                <a:gs pos="0">
                  <a:srgbClr val="0F7295"/>
                </a:gs>
                <a:gs pos="100000">
                  <a:srgbClr val="16A5D8"/>
                </a:gs>
              </a:gsLst>
              <a:lin ang="5400000" scaled="1"/>
            </a:gradFill>
            <a:ln w="9525">
              <a:no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8" name="Freeform 4"/>
            <p:cNvSpPr/>
            <p:nvPr/>
          </p:nvSpPr>
          <p:spPr bwMode="auto">
            <a:xfrm>
              <a:off x="197" y="158"/>
              <a:ext cx="5367" cy="290"/>
            </a:xfrm>
            <a:custGeom>
              <a:avLst/>
              <a:gdLst>
                <a:gd name="T0" fmla="*/ 2573 w 5367"/>
                <a:gd name="T1" fmla="*/ 171 h 290"/>
                <a:gd name="T2" fmla="*/ 5362 w 5367"/>
                <a:gd name="T3" fmla="*/ 162 h 290"/>
                <a:gd name="T4" fmla="*/ 5359 w 5367"/>
                <a:gd name="T5" fmla="*/ 46 h 290"/>
                <a:gd name="T6" fmla="*/ 5315 w 5367"/>
                <a:gd name="T7" fmla="*/ 0 h 290"/>
                <a:gd name="T8" fmla="*/ 50 w 5367"/>
                <a:gd name="T9" fmla="*/ 1 h 290"/>
                <a:gd name="T10" fmla="*/ 6 w 5367"/>
                <a:gd name="T11" fmla="*/ 47 h 290"/>
                <a:gd name="T12" fmla="*/ 13 w 5367"/>
                <a:gd name="T13" fmla="*/ 171 h 290"/>
                <a:gd name="T14" fmla="*/ 2573 w 5367"/>
                <a:gd name="T15" fmla="*/ 171 h 290"/>
                <a:gd name="T16" fmla="*/ 0 60000 65536"/>
                <a:gd name="T17" fmla="*/ 0 60000 65536"/>
                <a:gd name="T18" fmla="*/ 0 60000 65536"/>
                <a:gd name="T19" fmla="*/ 0 60000 65536"/>
                <a:gd name="T20" fmla="*/ 0 60000 65536"/>
                <a:gd name="T21" fmla="*/ 0 60000 65536"/>
                <a:gd name="T22" fmla="*/ 0 60000 65536"/>
                <a:gd name="T23" fmla="*/ 0 60000 65536"/>
                <a:gd name="T24" fmla="*/ 0 w 5367"/>
                <a:gd name="T25" fmla="*/ 0 h 290"/>
                <a:gd name="T26" fmla="*/ 5367 w 5367"/>
                <a:gd name="T27" fmla="*/ 290 h 2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67" h="290">
                  <a:moveTo>
                    <a:pt x="2573" y="171"/>
                  </a:moveTo>
                  <a:cubicBezTo>
                    <a:pt x="4685" y="52"/>
                    <a:pt x="4899" y="184"/>
                    <a:pt x="5362" y="162"/>
                  </a:cubicBezTo>
                  <a:cubicBezTo>
                    <a:pt x="5362" y="115"/>
                    <a:pt x="5367" y="73"/>
                    <a:pt x="5359" y="46"/>
                  </a:cubicBezTo>
                  <a:cubicBezTo>
                    <a:pt x="5359" y="20"/>
                    <a:pt x="5339" y="0"/>
                    <a:pt x="5315" y="0"/>
                  </a:cubicBezTo>
                  <a:cubicBezTo>
                    <a:pt x="50" y="1"/>
                    <a:pt x="50" y="1"/>
                    <a:pt x="50" y="1"/>
                  </a:cubicBezTo>
                  <a:cubicBezTo>
                    <a:pt x="26" y="1"/>
                    <a:pt x="6" y="21"/>
                    <a:pt x="6" y="47"/>
                  </a:cubicBezTo>
                  <a:cubicBezTo>
                    <a:pt x="0" y="75"/>
                    <a:pt x="13" y="124"/>
                    <a:pt x="13" y="171"/>
                  </a:cubicBezTo>
                  <a:cubicBezTo>
                    <a:pt x="442" y="193"/>
                    <a:pt x="461" y="290"/>
                    <a:pt x="2573" y="171"/>
                  </a:cubicBezTo>
                  <a:close/>
                </a:path>
              </a:pathLst>
            </a:custGeom>
            <a:gradFill rotWithShape="1">
              <a:gsLst>
                <a:gs pos="0">
                  <a:srgbClr val="4DC3ED">
                    <a:alpha val="67998"/>
                  </a:srgbClr>
                </a:gs>
                <a:gs pos="100000">
                  <a:srgbClr val="245A6E">
                    <a:alpha val="0"/>
                  </a:srgbClr>
                </a:gs>
              </a:gsLst>
              <a:lin ang="5400000" scaled="1"/>
            </a:gra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sp>
          <p:nvSpPr>
            <p:cNvPr id="9" name="AutoShape 5"/>
            <p:cNvSpPr>
              <a:spLocks noChangeArrowheads="1"/>
            </p:cNvSpPr>
            <p:nvPr/>
          </p:nvSpPr>
          <p:spPr bwMode="auto">
            <a:xfrm>
              <a:off x="204" y="159"/>
              <a:ext cx="5352" cy="82"/>
            </a:xfrm>
            <a:prstGeom prst="roundRect">
              <a:avLst>
                <a:gd name="adj" fmla="val 16667"/>
              </a:avLst>
            </a:prstGeom>
            <a:gradFill rotWithShape="1">
              <a:gsLst>
                <a:gs pos="0">
                  <a:schemeClr val="bg1">
                    <a:alpha val="39999"/>
                  </a:schemeClr>
                </a:gs>
                <a:gs pos="100000">
                  <a:schemeClr val="bg1">
                    <a:gamma/>
                    <a:shade val="46275"/>
                    <a:invGamma/>
                    <a:alpha val="0"/>
                  </a:schemeClr>
                </a:gs>
              </a:gsLst>
              <a:lin ang="5400000" scaled="1"/>
            </a:gradFill>
            <a:ln w="9525">
              <a:noFill/>
              <a:rou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ea typeface="+mn-ea"/>
                <a:cs typeface="+mn-cs"/>
              </a:endParaRPr>
            </a:p>
          </p:txBody>
        </p:sp>
      </p:grpSp>
      <p:sp>
        <p:nvSpPr>
          <p:cNvPr id="10" name="矩形 9"/>
          <p:cNvSpPr/>
          <p:nvPr/>
        </p:nvSpPr>
        <p:spPr>
          <a:xfrm>
            <a:off x="7747000" y="6588125"/>
            <a:ext cx="1979613" cy="27559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rPr>
              <a:t>www.ahtenger.com</a:t>
            </a:r>
            <a:endParaRPr kumimoji="0" lang="zh-CN" altLang="en-US" sz="1200" b="0" i="0" u="none" strike="noStrike" kern="1200" cap="none" spc="0" normalizeH="0" baseline="0" noProof="0" dirty="0">
              <a:ln>
                <a:noFill/>
              </a:ln>
              <a:solidFill>
                <a:srgbClr val="0070C0"/>
              </a:solidFill>
              <a:effectLst>
                <a:outerShdw blurRad="38100" dist="38100" dir="2700000" algn="tl">
                  <a:srgbClr val="C0C0C0"/>
                </a:outerShdw>
              </a:effectLst>
              <a:uLnTx/>
              <a:uFillTx/>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6389" name="图片 10" descr="整体鸟瞰（夜景）.jpg"/>
          <p:cNvPicPr>
            <a:picLocks noChangeAspect="1"/>
          </p:cNvPicPr>
          <p:nvPr/>
        </p:nvPicPr>
        <p:blipFill>
          <a:blip r:embed="rId2"/>
          <a:srcRect l="13087" t="4219" r="7436" b="3140"/>
          <a:stretch>
            <a:fillRect/>
          </a:stretch>
        </p:blipFill>
        <p:spPr>
          <a:xfrm>
            <a:off x="381000" y="762000"/>
            <a:ext cx="3810000" cy="2857500"/>
          </a:xfrm>
          <a:prstGeom prst="rect">
            <a:avLst/>
          </a:prstGeom>
          <a:noFill/>
          <a:ln w="9525">
            <a:noFill/>
          </a:ln>
        </p:spPr>
      </p:pic>
      <p:sp>
        <p:nvSpPr>
          <p:cNvPr id="42" name="矩形 41"/>
          <p:cNvSpPr/>
          <p:nvPr/>
        </p:nvSpPr>
        <p:spPr>
          <a:xfrm>
            <a:off x="4845050" y="762000"/>
            <a:ext cx="2940050" cy="3170238"/>
          </a:xfrm>
          <a:prstGeom prst="rect">
            <a:avLst/>
          </a:prstGeom>
        </p:spPr>
        <p:txBody>
          <a:bodyPr wrap="none">
            <a:spAutoFit/>
          </a:bodyPr>
          <a:lstStyle/>
          <a:p>
            <a:pPr marL="0" marR="0" lvl="0" indent="0" algn="l" defTabSz="914400" rtl="0" eaLnBrk="1" fontAlgn="base" latinLnBrk="0" hangingPunct="1">
              <a:lnSpc>
                <a:spcPct val="200000"/>
              </a:lnSpc>
              <a:spcBef>
                <a:spcPct val="0"/>
              </a:spcBef>
              <a:spcAft>
                <a:spcPct val="0"/>
              </a:spcAft>
              <a:buClrTx/>
              <a:buSzTx/>
              <a:buFont typeface="Wingdings" panose="05000000000000000000" pitchFamily="2" charset="2"/>
              <a:buChar char="l"/>
              <a:defRPr/>
            </a:pPr>
            <a:r>
              <a:rPr kumimoji="0" lang="zh-CN" altLang="en-US" sz="2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t>提高了小区楼盘的档次</a:t>
            </a:r>
            <a:endParaRPr kumimoji="0" lang="en-US" altLang="zh-CN" sz="2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200000"/>
              </a:lnSpc>
              <a:spcBef>
                <a:spcPct val="0"/>
              </a:spcBef>
              <a:spcAft>
                <a:spcPct val="0"/>
              </a:spcAft>
              <a:buClrTx/>
              <a:buSzTx/>
              <a:buFont typeface="Wingdings" panose="05000000000000000000" pitchFamily="2" charset="2"/>
              <a:buChar char="l"/>
              <a:defRPr/>
            </a:pPr>
            <a:r>
              <a:rPr kumimoji="0" lang="zh-CN" altLang="en-US" sz="2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t>提升小区楼盘的形象</a:t>
            </a:r>
            <a:endParaRPr kumimoji="0" lang="en-US" altLang="zh-CN" sz="2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200000"/>
              </a:lnSpc>
              <a:spcBef>
                <a:spcPct val="0"/>
              </a:spcBef>
              <a:spcAft>
                <a:spcPct val="0"/>
              </a:spcAft>
              <a:buClrTx/>
              <a:buSzTx/>
              <a:buFont typeface="Wingdings" panose="05000000000000000000" pitchFamily="2" charset="2"/>
              <a:buChar char="l"/>
              <a:defRPr/>
            </a:pPr>
            <a:r>
              <a:rPr kumimoji="0" lang="zh-CN" altLang="en-US" sz="2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t>提升小区楼盘销售价格</a:t>
            </a:r>
            <a:endParaRPr kumimoji="0" lang="en-US" altLang="zh-CN" sz="2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200000"/>
              </a:lnSpc>
              <a:spcBef>
                <a:spcPct val="0"/>
              </a:spcBef>
              <a:spcAft>
                <a:spcPct val="0"/>
              </a:spcAft>
              <a:buClrTx/>
              <a:buSzTx/>
              <a:buFont typeface="Wingdings" panose="05000000000000000000" pitchFamily="2" charset="2"/>
              <a:buChar char="l"/>
              <a:defRPr/>
            </a:pPr>
            <a:r>
              <a:rPr kumimoji="0" lang="zh-CN" altLang="en-US" sz="2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t>给开发商带来社会效应</a:t>
            </a:r>
            <a:endParaRPr kumimoji="0" lang="en-US" altLang="zh-CN" sz="2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2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sp>
        <p:nvSpPr>
          <p:cNvPr id="44" name="矩形 43"/>
          <p:cNvSpPr/>
          <p:nvPr/>
        </p:nvSpPr>
        <p:spPr>
          <a:xfrm>
            <a:off x="4845050" y="3696653"/>
            <a:ext cx="4182745" cy="3169285"/>
          </a:xfrm>
          <a:prstGeom prst="rect">
            <a:avLst/>
          </a:prstGeom>
        </p:spPr>
        <p:txBody>
          <a:bodyPr wrap="none">
            <a:spAutoFit/>
          </a:bodyPr>
          <a:lstStyle/>
          <a:p>
            <a:pPr marL="0" marR="0" lvl="0" indent="0" algn="l" defTabSz="914400" rtl="0" eaLnBrk="1" fontAlgn="base" latinLnBrk="0" hangingPunct="1">
              <a:lnSpc>
                <a:spcPct val="200000"/>
              </a:lnSpc>
              <a:spcBef>
                <a:spcPct val="0"/>
              </a:spcBef>
              <a:spcAft>
                <a:spcPct val="0"/>
              </a:spcAft>
              <a:buClrTx/>
              <a:buSzTx/>
              <a:buFont typeface="Wingdings" panose="05000000000000000000" pitchFamily="2" charset="2"/>
              <a:buChar char="l"/>
              <a:defRPr/>
            </a:pPr>
            <a:r>
              <a:rPr kumimoji="0" lang="zh-CN" altLang="zh-CN" sz="2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t>打造物联网智慧社区</a:t>
            </a:r>
            <a:r>
              <a:rPr kumimoji="0" lang="zh-CN" altLang="en-US" sz="2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t>带来巨大利益</a:t>
            </a:r>
            <a:endParaRPr kumimoji="0" lang="en-US" altLang="zh-CN" sz="2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200000"/>
              </a:lnSpc>
              <a:spcBef>
                <a:spcPct val="0"/>
              </a:spcBef>
              <a:spcAft>
                <a:spcPct val="0"/>
              </a:spcAft>
              <a:buClrTx/>
              <a:buSzTx/>
              <a:buFont typeface="Wingdings" panose="05000000000000000000" pitchFamily="2" charset="2"/>
              <a:buChar char="l"/>
              <a:defRPr/>
            </a:pPr>
            <a:r>
              <a:rPr kumimoji="0" lang="zh-CN" altLang="zh-CN" sz="2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t>开发增值服务</a:t>
            </a:r>
            <a:r>
              <a:rPr kumimoji="0" lang="zh-CN" altLang="en-US" sz="2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t>创造</a:t>
            </a:r>
            <a:r>
              <a:rPr kumimoji="0" lang="zh-CN" altLang="en-US" sz="2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sym typeface="楷体" panose="02010609060101010101" pitchFamily="49" charset="-122"/>
              </a:rPr>
              <a:t>商业价值</a:t>
            </a:r>
            <a:endParaRPr kumimoji="0" lang="en-US" altLang="zh-CN" sz="2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sym typeface="楷体" panose="02010609060101010101" pitchFamily="49" charset="-122"/>
            </a:endParaRPr>
          </a:p>
          <a:p>
            <a:pPr marL="0" marR="0" lvl="0" indent="0" algn="l" defTabSz="914400" rtl="0" eaLnBrk="1" fontAlgn="base" latinLnBrk="0" hangingPunct="1">
              <a:lnSpc>
                <a:spcPct val="200000"/>
              </a:lnSpc>
              <a:spcBef>
                <a:spcPct val="0"/>
              </a:spcBef>
              <a:spcAft>
                <a:spcPct val="0"/>
              </a:spcAft>
              <a:buClrTx/>
              <a:buSzTx/>
              <a:buFont typeface="Wingdings" panose="05000000000000000000" pitchFamily="2" charset="2"/>
              <a:buChar char="l"/>
              <a:defRPr/>
            </a:pPr>
            <a:r>
              <a:rPr kumimoji="0" lang="zh-CN" altLang="zh-CN" sz="2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sym typeface="楷体" panose="02010609060101010101" pitchFamily="49" charset="-122"/>
              </a:rPr>
              <a:t>用少量的投入获取长久大量的回报</a:t>
            </a:r>
            <a:endParaRPr kumimoji="0" lang="en-US" altLang="zh-CN" sz="2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sym typeface="楷体" panose="02010609060101010101" pitchFamily="49" charset="-122"/>
            </a:endParaRPr>
          </a:p>
          <a:p>
            <a:pPr marL="0" marR="0" lvl="0" indent="0" algn="l" defTabSz="914400" rtl="0" eaLnBrk="1" fontAlgn="base" latinLnBrk="0" hangingPunct="1">
              <a:lnSpc>
                <a:spcPct val="200000"/>
              </a:lnSpc>
              <a:spcBef>
                <a:spcPct val="0"/>
              </a:spcBef>
              <a:spcAft>
                <a:spcPct val="0"/>
              </a:spcAft>
              <a:buClrTx/>
              <a:buSzTx/>
              <a:buFont typeface="Wingdings" panose="05000000000000000000" pitchFamily="2" charset="2"/>
              <a:buChar char="l"/>
              <a:defRPr/>
            </a:pPr>
            <a:r>
              <a:rPr kumimoji="0" lang="zh-CN" altLang="en-US" sz="2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t>给物业带来便捷高效的管理</a:t>
            </a:r>
            <a:endParaRPr kumimoji="0" lang="en-US" altLang="zh-CN" sz="2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200000"/>
              </a:lnSpc>
              <a:spcBef>
                <a:spcPct val="0"/>
              </a:spcBef>
              <a:spcAft>
                <a:spcPct val="0"/>
              </a:spcAft>
              <a:buClrTx/>
              <a:buSzTx/>
              <a:buFontTx/>
              <a:buNone/>
              <a:defRPr/>
            </a:pPr>
            <a:endParaRPr kumimoji="0" lang="zh-CN" altLang="en-US" sz="2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endParaRPr>
          </a:p>
        </p:txBody>
      </p:sp>
      <p:pic>
        <p:nvPicPr>
          <p:cNvPr id="16392" name="Picture 41" descr="C:\Users\Administrator\AppData\Roaming\Tencent\Users\11228983\QQ\WinTemp\RichOle\ZCD(ZZ)62KJIPNWI99}}TP9.png"/>
          <p:cNvPicPr>
            <a:picLocks noChangeAspect="1"/>
          </p:cNvPicPr>
          <p:nvPr/>
        </p:nvPicPr>
        <p:blipFill>
          <a:blip r:embed="rId3"/>
          <a:stretch>
            <a:fillRect/>
          </a:stretch>
        </p:blipFill>
        <p:spPr>
          <a:xfrm>
            <a:off x="0" y="3962400"/>
            <a:ext cx="4725988" cy="2333625"/>
          </a:xfrm>
          <a:prstGeom prst="rect">
            <a:avLst/>
          </a:prstGeom>
          <a:noFill/>
          <a:ln w="9525">
            <a:noFill/>
          </a:ln>
        </p:spPr>
      </p:pic>
    </p:spTree>
  </p:cSld>
  <p:clrMapOvr>
    <a:masterClrMapping/>
  </p:clrMapOvr>
</p:sld>
</file>

<file path=ppt/tags/tag1.xml><?xml version="1.0" encoding="utf-8"?>
<p:tagLst xmlns:p="http://schemas.openxmlformats.org/presentationml/2006/main">
  <p:tag name="KSO_WM_UNIT_PLACING_PICTURE_USER_VIEWPORT" val="{&quot;height&quot;:8787.500787401576,&quot;width&quot;:13695}"/>
</p:tagLst>
</file>

<file path=ppt/theme/theme1.xml><?xml version="1.0" encoding="utf-8"?>
<a:theme xmlns:a="http://schemas.openxmlformats.org/drawingml/2006/main" name="Office 主题">
  <a:themeElements>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主题">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主题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主题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主题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主题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主题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主题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主题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3863</Words>
  <Application>WPS 演示</Application>
  <PresentationFormat>全屏显示(4:3)</PresentationFormat>
  <Paragraphs>652</Paragraphs>
  <Slides>33</Slides>
  <Notes>0</Notes>
  <HiddenSlides>0</HiddenSlides>
  <MMClips>1</MMClips>
  <ScaleCrop>false</ScaleCrop>
  <HeadingPairs>
    <vt:vector size="8" baseType="variant">
      <vt:variant>
        <vt:lpstr>已用的字体</vt:lpstr>
      </vt:variant>
      <vt:variant>
        <vt:i4>18</vt:i4>
      </vt:variant>
      <vt:variant>
        <vt:lpstr>主题</vt:lpstr>
      </vt:variant>
      <vt:variant>
        <vt:i4>1</vt:i4>
      </vt:variant>
      <vt:variant>
        <vt:lpstr>嵌入 OLE 服务器</vt:lpstr>
      </vt:variant>
      <vt:variant>
        <vt:i4>0</vt:i4>
      </vt:variant>
      <vt:variant>
        <vt:lpstr>幻灯片标题</vt:lpstr>
      </vt:variant>
      <vt:variant>
        <vt:i4>33</vt:i4>
      </vt:variant>
    </vt:vector>
  </HeadingPairs>
  <TitlesOfParts>
    <vt:vector size="52" baseType="lpstr">
      <vt:lpstr>Arial</vt:lpstr>
      <vt:lpstr>宋体</vt:lpstr>
      <vt:lpstr>Wingdings</vt:lpstr>
      <vt:lpstr>Arial Unicode MS</vt:lpstr>
      <vt:lpstr>黑体</vt:lpstr>
      <vt:lpstr>华文细黑</vt:lpstr>
      <vt:lpstr>Calibri</vt:lpstr>
      <vt:lpstr>华康俪金黑W8(P)</vt:lpstr>
      <vt:lpstr>微软雅黑</vt:lpstr>
      <vt:lpstr>Arial Narrow</vt:lpstr>
      <vt:lpstr>楷体</vt:lpstr>
      <vt:lpstr>Times New Roman</vt:lpstr>
      <vt:lpstr>Courier New</vt:lpstr>
      <vt:lpstr>幼圆</vt:lpstr>
      <vt:lpstr>方正舒体</vt:lpstr>
      <vt:lpstr>Arial Narrow</vt:lpstr>
      <vt:lpstr>Wingdings</vt:lpstr>
      <vt:lpstr>华康俪金黑W8(P)</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llg</cp:lastModifiedBy>
  <cp:revision>420</cp:revision>
  <dcterms:created xsi:type="dcterms:W3CDTF">2015-05-02T09:32:00Z</dcterms:created>
  <dcterms:modified xsi:type="dcterms:W3CDTF">2021-04-13T12:37:34Z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2052-11.1.0.10356</vt:lpwstr>
  </property>
  <property fmtid="{D5CDD505-2E9C-101B-9397-08002B2CF9AE}" pid="4" name="KSOSaveFontToCloudKey">
    <vt:lpwstr>309194369_cloud</vt:lpwstr>
  </property>
  <property fmtid="{D5CDD505-2E9C-101B-9397-08002B2CF9AE}" pid="5" name="ICV">
    <vt:lpwstr>BF3D2E5CBB14486A816E5991F7BDC733</vt:lpwstr>
  </property>
</Properties>
</file>